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wav" ContentType="audio/x-wav"/>
  <Default Extension="png" ContentType="image/png"/>
  <Default Extension="wmf" ContentType="image/x-wmf"/>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71" r:id="rId3"/>
    <p:sldId id="296" r:id="rId4"/>
    <p:sldId id="272" r:id="rId5"/>
    <p:sldId id="273" r:id="rId6"/>
    <p:sldId id="297" r:id="rId7"/>
    <p:sldId id="313" r:id="rId9"/>
    <p:sldId id="298" r:id="rId10"/>
    <p:sldId id="299" r:id="rId11"/>
    <p:sldId id="288" r:id="rId12"/>
    <p:sldId id="289" r:id="rId13"/>
    <p:sldId id="307" r:id="rId14"/>
    <p:sldId id="315" r:id="rId15"/>
    <p:sldId id="302" r:id="rId16"/>
    <p:sldId id="306" r:id="rId17"/>
    <p:sldId id="301" r:id="rId18"/>
    <p:sldId id="318" r:id="rId19"/>
    <p:sldId id="309" r:id="rId20"/>
    <p:sldId id="310" r:id="rId21"/>
    <p:sldId id="311" r:id="rId22"/>
    <p:sldId id="319" r:id="rId23"/>
    <p:sldId id="316" r:id="rId24"/>
    <p:sldId id="317" r:id="rId25"/>
    <p:sldId id="282" r:id="rId26"/>
    <p:sldId id="268" r:id="rId27"/>
    <p:sldId id="320" r:id="rId28"/>
    <p:sldId id="325" r:id="rId29"/>
    <p:sldId id="326" r:id="rId30"/>
    <p:sldId id="332" r:id="rId31"/>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宋体" panose="02010600030101010101" pitchFamily="2"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FF99"/>
    <a:srgbClr val="CCFF66"/>
    <a:srgbClr val="4F612B"/>
    <a:srgbClr val="627935"/>
    <a:srgbClr val="718B3D"/>
    <a:srgbClr val="FF0000"/>
    <a:srgbClr val="2C0F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34"/>
  </p:normalViewPr>
  <p:slideViewPr>
    <p:cSldViewPr showGuides="1">
      <p:cViewPr varScale="1">
        <p:scale>
          <a:sx n="73" d="100"/>
          <a:sy n="73" d="100"/>
        </p:scale>
        <p:origin x="-107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9394" name="页眉占位符 59393"/>
          <p:cNvSpPr>
            <a:spLocks noGrp="1"/>
          </p:cNvSpPr>
          <p:nvPr>
            <p:ph type="hdr" sz="quarter"/>
          </p:nvPr>
        </p:nvSpPr>
        <p:spPr>
          <a:xfrm>
            <a:off x="0" y="0"/>
            <a:ext cx="2971800" cy="457200"/>
          </a:xfrm>
          <a:prstGeom prst="rect">
            <a:avLst/>
          </a:prstGeom>
          <a:noFill/>
          <a:ln w="9525">
            <a:noFill/>
          </a:ln>
        </p:spPr>
        <p:txBody>
          <a:bodyPr/>
          <a:p>
            <a:pPr lvl="0"/>
            <a:endParaRPr lang="zh-CN" sz="1200" dirty="0"/>
          </a:p>
        </p:txBody>
      </p:sp>
      <p:sp>
        <p:nvSpPr>
          <p:cNvPr id="59395" name="日期占位符 59394"/>
          <p:cNvSpPr>
            <a:spLocks noGrp="1"/>
          </p:cNvSpPr>
          <p:nvPr>
            <p:ph type="dt" idx="1"/>
          </p:nvPr>
        </p:nvSpPr>
        <p:spPr>
          <a:xfrm>
            <a:off x="3884613" y="0"/>
            <a:ext cx="2971800" cy="457200"/>
          </a:xfrm>
          <a:prstGeom prst="rect">
            <a:avLst/>
          </a:prstGeom>
          <a:noFill/>
          <a:ln w="9525">
            <a:noFill/>
          </a:ln>
        </p:spPr>
        <p:txBody>
          <a:bodyPr/>
          <a:p>
            <a:pPr lvl="0" algn="r"/>
            <a:endParaRPr lang="zh-CN" altLang="en-US" sz="1200" dirty="0"/>
          </a:p>
        </p:txBody>
      </p:sp>
      <p:sp>
        <p:nvSpPr>
          <p:cNvPr id="59396" name="幻灯片图像占位符 59395"/>
          <p:cNvSpPr>
            <a:spLocks noRot="1" noTextEdit="1"/>
          </p:cNvSpPr>
          <p:nvPr>
            <p:ph type="sldImg" idx="2"/>
          </p:nvPr>
        </p:nvSpPr>
        <p:spPr>
          <a:xfrm>
            <a:off x="1143000" y="685800"/>
            <a:ext cx="4572000" cy="3429000"/>
          </a:xfrm>
          <a:prstGeom prst="rect">
            <a:avLst/>
          </a:prstGeom>
          <a:ln w="9525" cap="flat" cmpd="sng">
            <a:solidFill>
              <a:srgbClr val="000000"/>
            </a:solidFill>
            <a:prstDash val="solid"/>
            <a:miter/>
            <a:headEnd type="none" w="med" len="med"/>
            <a:tailEnd type="none" w="med" len="med"/>
          </a:ln>
        </p:spPr>
      </p:sp>
      <p:sp>
        <p:nvSpPr>
          <p:cNvPr id="59397" name="文本占位符 59396"/>
          <p:cNvSpPr>
            <a:spLocks noGrp="1"/>
          </p:cNvSpPr>
          <p:nvPr>
            <p:ph type="body" sz="quarter" idx="3"/>
          </p:nvPr>
        </p:nvSpPr>
        <p:spPr>
          <a:xfrm>
            <a:off x="685800" y="4343400"/>
            <a:ext cx="5486400" cy="41148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9398" name="页脚占位符 59397"/>
          <p:cNvSpPr>
            <a:spLocks noGrp="1"/>
          </p:cNvSpPr>
          <p:nvPr>
            <p:ph type="ftr" sz="quarter" idx="4"/>
          </p:nvPr>
        </p:nvSpPr>
        <p:spPr>
          <a:xfrm>
            <a:off x="0" y="8685213"/>
            <a:ext cx="2971800" cy="457200"/>
          </a:xfrm>
          <a:prstGeom prst="rect">
            <a:avLst/>
          </a:prstGeom>
          <a:noFill/>
          <a:ln w="9525">
            <a:noFill/>
          </a:ln>
        </p:spPr>
        <p:txBody>
          <a:bodyPr anchor="b"/>
          <a:p>
            <a:pPr lvl="0"/>
            <a:endParaRPr lang="zh-CN" sz="1200" dirty="0"/>
          </a:p>
        </p:txBody>
      </p:sp>
      <p:sp>
        <p:nvSpPr>
          <p:cNvPr id="59399" name="灯片编号占位符 59398"/>
          <p:cNvSpPr>
            <a:spLocks noGrp="1"/>
          </p:cNvSpPr>
          <p:nvPr>
            <p:ph type="sldNum" sz="quarter" idx="5"/>
          </p:nvPr>
        </p:nvSpPr>
        <p:spPr>
          <a:xfrm>
            <a:off x="3884613" y="8685213"/>
            <a:ext cx="2971800" cy="457200"/>
          </a:xfrm>
          <a:prstGeom prst="rect">
            <a:avLst/>
          </a:prstGeom>
          <a:noFill/>
          <a:ln w="9525">
            <a:noFill/>
          </a:ln>
        </p:spPr>
        <p:txBody>
          <a:bodyPr anchor="b"/>
          <a:p>
            <a:pPr lvl="0" algn="r"/>
            <a:fld id="{9A0DB2DC-4C9A-4742-B13C-FB6460FD3503}" type="slidenum">
              <a:rPr lang="zh-CN" sz="1200" dirty="0"/>
            </a:fld>
            <a:endParaRPr lang="zh-CN" sz="1200" dirty="0"/>
          </a:p>
        </p:txBody>
      </p:sp>
    </p:spTree>
  </p:cSld>
  <p:clrMap bg1="lt1" tx1="dk1" bg2="lt2" tx2="dk2" accent1="accent1" accent2="accent2" accent3="accent3" accent4="accent4" accent5="accent5" accent6="accent6" hlink="hlink" folHlink="folHlink"/>
  <p:hf hdr="0" ftr="0" dt="0"/>
  <p:notesStyle>
    <a:lvl1pPr marL="0" lvl="0"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1pPr>
    <a:lvl2pPr marL="457200" lvl="1"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2pPr>
    <a:lvl3pPr marL="914400" lvl="2"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3pPr>
    <a:lvl4pPr marL="1371600" lvl="3"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4pPr>
    <a:lvl5pPr marL="1828800" lvl="4"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5pPr>
    <a:lvl6pPr marL="2286000" lvl="5"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6pPr>
    <a:lvl7pPr marL="2743200" lvl="6"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7pPr>
    <a:lvl8pPr marL="3200400" lvl="7"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8pPr>
    <a:lvl9pPr marL="3657600" lvl="8"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Times New Roman" panose="02020603050405020304" pitchFamily="18" charset="0"/>
        <a:ea typeface="宋体" panose="02010600030101010101" pitchFamily="2"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幻灯片图像占位符 60417"/>
          <p:cNvSpPr>
            <a:spLocks noRot="1" noTextEdit="1"/>
          </p:cNvSpPr>
          <p:nvPr>
            <p:ph type="sldImg"/>
          </p:nvPr>
        </p:nvSpPr>
        <p:spPr/>
      </p:sp>
      <p:sp>
        <p:nvSpPr>
          <p:cNvPr id="60419" name="文本占位符 60418"/>
          <p:cNvSpPr>
            <a:spLocks noGrp="1"/>
          </p:cNvSpPr>
          <p:nvPr>
            <p:ph type="body" idx="1"/>
          </p:nvPr>
        </p:nvSpPr>
        <p:spPr>
          <a:xfrm>
            <a:off x="914400" y="4343400"/>
            <a:ext cx="5029200" cy="4114800"/>
          </a:xfrm>
        </p:spPr>
        <p:txBody>
          <a:bodyPr/>
          <a:p>
            <a:pPr lvl="0"/>
            <a:endParaRPr dirty="0"/>
          </a:p>
        </p:txBody>
      </p:sp>
      <p:sp>
        <p:nvSpPr>
          <p:cNvPr id="2" name="灯片编号占位符 1"/>
          <p:cNvSpPr/>
          <p:nvPr>
            <p:ph type="sldNum" sz="quarter" idx="2"/>
          </p:nvPr>
        </p:nvSpPr>
        <p:spPr/>
        <p:txBody>
          <a:bodyPr/>
          <a:p>
            <a:pPr lvl="0" algn="r"/>
            <a:fld id="{9A0DB2DC-4C9A-4742-B13C-FB6460FD3503}" type="slidenum">
              <a:rPr lang="zh-CN" sz="1200" dirty="0"/>
            </a:fld>
            <a:endParaRPr lang="zh-CN"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8306" name="幻灯片图像占位符 98305"/>
          <p:cNvSpPr>
            <a:spLocks noRot="1" noTextEdit="1"/>
          </p:cNvSpPr>
          <p:nvPr>
            <p:ph type="sldImg"/>
          </p:nvPr>
        </p:nvSpPr>
        <p:spPr/>
      </p:sp>
      <p:sp>
        <p:nvSpPr>
          <p:cNvPr id="98307" name="文本占位符 98306"/>
          <p:cNvSpPr>
            <a:spLocks noGrp="1"/>
          </p:cNvSpPr>
          <p:nvPr>
            <p:ph type="body" idx="1"/>
          </p:nvPr>
        </p:nvSpPr>
        <p:spPr/>
        <p:txBody>
          <a:bodyPr/>
          <a:p>
            <a:pPr lvl="0"/>
            <a:endParaRPr dirty="0"/>
          </a:p>
        </p:txBody>
      </p:sp>
      <p:sp>
        <p:nvSpPr>
          <p:cNvPr id="2" name="灯片编号占位符 1"/>
          <p:cNvSpPr/>
          <p:nvPr>
            <p:ph type="sldNum" sz="quarter" idx="2"/>
          </p:nvPr>
        </p:nvSpPr>
        <p:spPr/>
        <p:txBody>
          <a:bodyPr/>
          <a:p>
            <a:pPr lvl="0" algn="r"/>
            <a:fld id="{9A0DB2DC-4C9A-4742-B13C-FB6460FD3503}" type="slidenum">
              <a:rPr lang="zh-CN" sz="1200" dirty="0"/>
            </a:fld>
            <a:endParaRPr lang="zh-CN"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6" name="幻灯片图像占位符 82945"/>
          <p:cNvSpPr>
            <a:spLocks noRot="1" noTextEdit="1"/>
          </p:cNvSpPr>
          <p:nvPr>
            <p:ph type="sldImg"/>
          </p:nvPr>
        </p:nvSpPr>
        <p:spPr/>
      </p:sp>
      <p:sp>
        <p:nvSpPr>
          <p:cNvPr id="82947" name="文本占位符 82946"/>
          <p:cNvSpPr>
            <a:spLocks noGrp="1"/>
          </p:cNvSpPr>
          <p:nvPr>
            <p:ph type="body" idx="1"/>
          </p:nvPr>
        </p:nvSpPr>
        <p:spPr>
          <a:xfrm>
            <a:off x="914400" y="4343400"/>
            <a:ext cx="5029200" cy="4114800"/>
          </a:xfrm>
        </p:spPr>
        <p:txBody>
          <a:bodyPr/>
          <a:p>
            <a:pPr lvl="0"/>
            <a:endParaRPr dirty="0"/>
          </a:p>
        </p:txBody>
      </p:sp>
      <p:sp>
        <p:nvSpPr>
          <p:cNvPr id="2" name="灯片编号占位符 1"/>
          <p:cNvSpPr/>
          <p:nvPr>
            <p:ph type="sldNum" sz="quarter" idx="2"/>
          </p:nvPr>
        </p:nvSpPr>
        <p:spPr/>
        <p:txBody>
          <a:bodyPr/>
          <a:p>
            <a:pPr lvl="0" algn="r"/>
            <a:fld id="{9A0DB2DC-4C9A-4742-B13C-FB6460FD3503}" type="slidenum">
              <a:rPr lang="zh-CN" sz="1200" dirty="0"/>
            </a:fld>
            <a:endParaRPr lang="zh-CN"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01378" name="幻灯片图像占位符 101377"/>
          <p:cNvSpPr>
            <a:spLocks noRot="1" noTextEdit="1"/>
          </p:cNvSpPr>
          <p:nvPr>
            <p:ph type="sldImg"/>
          </p:nvPr>
        </p:nvSpPr>
        <p:spPr/>
      </p:sp>
      <p:sp>
        <p:nvSpPr>
          <p:cNvPr id="101379" name="文本占位符 101378"/>
          <p:cNvSpPr>
            <a:spLocks noGrp="1"/>
          </p:cNvSpPr>
          <p:nvPr>
            <p:ph type="body" idx="1"/>
          </p:nvPr>
        </p:nvSpPr>
        <p:spPr>
          <a:xfrm>
            <a:off x="914400" y="4343400"/>
            <a:ext cx="5029200" cy="4114800"/>
          </a:xfrm>
        </p:spPr>
        <p:txBody>
          <a:bodyPr/>
          <a:p>
            <a:pPr lvl="0"/>
            <a:endParaRPr dirty="0"/>
          </a:p>
        </p:txBody>
      </p:sp>
      <p:sp>
        <p:nvSpPr>
          <p:cNvPr id="2" name="灯片编号占位符 1"/>
          <p:cNvSpPr/>
          <p:nvPr>
            <p:ph type="sldNum" sz="quarter" idx="2"/>
          </p:nvPr>
        </p:nvSpPr>
        <p:spPr/>
        <p:txBody>
          <a:bodyPr/>
          <a:p>
            <a:pPr lvl="0" algn="r"/>
            <a:fld id="{9A0DB2DC-4C9A-4742-B13C-FB6460FD3503}" type="slidenum">
              <a:rPr lang="zh-CN" sz="1200" dirty="0"/>
            </a:fld>
            <a:endParaRPr lang="zh-CN"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幻灯片图像占位符 69633"/>
          <p:cNvSpPr>
            <a:spLocks noRot="1" noTextEdit="1"/>
          </p:cNvSpPr>
          <p:nvPr>
            <p:ph type="sldImg"/>
          </p:nvPr>
        </p:nvSpPr>
        <p:spPr/>
      </p:sp>
      <p:sp>
        <p:nvSpPr>
          <p:cNvPr id="69635" name="文本占位符 69634"/>
          <p:cNvSpPr>
            <a:spLocks noGrp="1"/>
          </p:cNvSpPr>
          <p:nvPr>
            <p:ph type="body" idx="1"/>
          </p:nvPr>
        </p:nvSpPr>
        <p:spPr/>
        <p:txBody>
          <a:bodyPr/>
          <a:p>
            <a:pPr lvl="0"/>
            <a:endParaRPr dirty="0"/>
          </a:p>
        </p:txBody>
      </p:sp>
      <p:sp>
        <p:nvSpPr>
          <p:cNvPr id="2" name="灯片编号占位符 1"/>
          <p:cNvSpPr/>
          <p:nvPr>
            <p:ph type="sldNum" sz="quarter" idx="2"/>
          </p:nvPr>
        </p:nvSpPr>
        <p:spPr/>
        <p:txBody>
          <a:bodyPr/>
          <a:p>
            <a:pPr lvl="0" algn="r"/>
            <a:fld id="{9A0DB2DC-4C9A-4742-B13C-FB6460FD3503}" type="slidenum">
              <a:rPr lang="zh-CN" sz="1200" dirty="0"/>
            </a:fld>
            <a:endParaRPr lang="zh-CN" sz="1200"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tx2"/>
        </a:solidFill>
        <a:effectLst>
          <a:outerShdw dist="107763" dir="2699999" algn="ctr" rotWithShape="0">
            <a:srgbClr val="020000"/>
          </a:outerShdw>
        </a:effectLst>
      </p:bgPr>
    </p:bg>
    <p:spTree>
      <p:nvGrpSpPr>
        <p:cNvPr id="1" name=""/>
        <p:cNvGrpSpPr/>
        <p:nvPr/>
      </p:nvGrpSpPr>
      <p:grpSpPr/>
      <p:sp>
        <p:nvSpPr>
          <p:cNvPr id="25602" name="矩形 25601" descr="Canvas"/>
          <p:cNvSpPr/>
          <p:nvPr/>
        </p:nvSpPr>
        <p:spPr>
          <a:xfrm>
            <a:off x="528638" y="201613"/>
            <a:ext cx="8397875" cy="6467475"/>
          </a:xfrm>
          <a:prstGeom prst="rect">
            <a:avLst/>
          </a:prstGeom>
          <a:blipFill rotWithShape="0">
            <a:blip r:embed="rId2"/>
          </a:blipFill>
          <a:ln w="9525">
            <a:noFill/>
          </a:ln>
        </p:spPr>
        <p:txBody>
          <a:bodyPr wrap="none" anchor="ctr"/>
          <a:p>
            <a:pPr lvl="0" algn="ctr"/>
            <a:endParaRPr dirty="0">
              <a:latin typeface="Times New Roman" panose="02020603050405020304" pitchFamily="18" charset="0"/>
              <a:ea typeface="宋体" panose="02010600030101010101" pitchFamily="2" charset="-122"/>
            </a:endParaRPr>
          </a:p>
        </p:txBody>
      </p:sp>
      <p:pic>
        <p:nvPicPr>
          <p:cNvPr id="25603" name="图片 25602" descr="minispir"/>
          <p:cNvPicPr>
            <a:picLocks noChangeAspect="1"/>
          </p:cNvPicPr>
          <p:nvPr/>
        </p:nvPicPr>
        <p:blipFill>
          <a:blip r:embed="rId3"/>
          <a:stretch>
            <a:fillRect/>
          </a:stretch>
        </p:blipFill>
        <p:spPr>
          <a:xfrm>
            <a:off x="0" y="50800"/>
            <a:ext cx="1181100" cy="4286250"/>
          </a:xfrm>
          <a:prstGeom prst="rect">
            <a:avLst/>
          </a:prstGeom>
          <a:noFill/>
          <a:ln w="9525">
            <a:noFill/>
          </a:ln>
        </p:spPr>
      </p:pic>
      <p:sp>
        <p:nvSpPr>
          <p:cNvPr id="25604" name="矩形 25603" descr="Canvas"/>
          <p:cNvSpPr/>
          <p:nvPr/>
        </p:nvSpPr>
        <p:spPr>
          <a:xfrm>
            <a:off x="596900" y="4130675"/>
            <a:ext cx="1041400" cy="457200"/>
          </a:xfrm>
          <a:prstGeom prst="rect">
            <a:avLst/>
          </a:prstGeom>
          <a:blipFill rotWithShape="0">
            <a:blip r:embed="rId2"/>
          </a:blipFill>
          <a:ln w="9525">
            <a:noFill/>
          </a:ln>
        </p:spPr>
        <p:txBody>
          <a:bodyPr wrap="none" anchor="ctr"/>
          <a:p>
            <a:pPr lvl="0" algn="ctr"/>
            <a:endParaRPr dirty="0">
              <a:latin typeface="Times New Roman" panose="02020603050405020304" pitchFamily="18" charset="0"/>
              <a:ea typeface="宋体" panose="02010600030101010101" pitchFamily="2" charset="-122"/>
            </a:endParaRPr>
          </a:p>
        </p:txBody>
      </p:sp>
      <p:pic>
        <p:nvPicPr>
          <p:cNvPr id="25605" name="图片 25604" descr="minispir"/>
          <p:cNvPicPr>
            <a:picLocks noChangeAspect="1"/>
          </p:cNvPicPr>
          <p:nvPr/>
        </p:nvPicPr>
        <p:blipFill>
          <a:blip r:embed="rId3"/>
          <a:srcRect t="39999"/>
          <a:stretch>
            <a:fillRect/>
          </a:stretch>
        </p:blipFill>
        <p:spPr>
          <a:xfrm>
            <a:off x="0" y="4222750"/>
            <a:ext cx="1181100" cy="2571750"/>
          </a:xfrm>
          <a:prstGeom prst="rect">
            <a:avLst/>
          </a:prstGeom>
          <a:noFill/>
          <a:ln w="9525">
            <a:noFill/>
          </a:ln>
        </p:spPr>
      </p:pic>
      <p:sp>
        <p:nvSpPr>
          <p:cNvPr id="25606" name="标题 25605"/>
          <p:cNvSpPr>
            <a:spLocks noGrp="1"/>
          </p:cNvSpPr>
          <p:nvPr>
            <p:ph type="ctrTitle"/>
          </p:nvPr>
        </p:nvSpPr>
        <p:spPr>
          <a:xfrm>
            <a:off x="914400" y="2057400"/>
            <a:ext cx="7721600" cy="1143000"/>
          </a:xfrm>
          <a:prstGeom prst="rect">
            <a:avLst/>
          </a:prstGeom>
          <a:noFill/>
          <a:ln w="9525">
            <a:noFill/>
          </a:ln>
        </p:spPr>
        <p:txBody>
          <a:bodyPr anchor="ctr"/>
          <a:lstStyle>
            <a:lvl1pPr lvl="0">
              <a:defRPr/>
            </a:lvl1pPr>
          </a:lstStyle>
          <a:p>
            <a:pPr lvl="0"/>
            <a:r>
              <a:rPr lang="zh-CN" altLang="en-US" dirty="0"/>
              <a:t>单击此处编辑母版标题样式</a:t>
            </a:r>
            <a:endParaRPr lang="zh-CN" altLang="en-US" dirty="0"/>
          </a:p>
        </p:txBody>
      </p:sp>
      <p:sp>
        <p:nvSpPr>
          <p:cNvPr id="25607" name="副标题 25606"/>
          <p:cNvSpPr>
            <a:spLocks noGrp="1"/>
          </p:cNvSpPr>
          <p:nvPr>
            <p:ph type="subTitle" idx="1"/>
          </p:nvPr>
        </p:nvSpPr>
        <p:spPr>
          <a:xfrm>
            <a:off x="1625600" y="3886200"/>
            <a:ext cx="6400800" cy="1771650"/>
          </a:xfrm>
          <a:prstGeom prst="rect">
            <a:avLst/>
          </a:prstGeom>
          <a:noFill/>
          <a:ln w="9525">
            <a:noFill/>
          </a:ln>
        </p:spPr>
        <p:txBody>
          <a:bodyPr anchor="t"/>
          <a:lstStyle>
            <a:lvl1pPr marL="0" lvl="0" indent="0" algn="ctr">
              <a:buNone/>
              <a:defRPr/>
            </a:lvl1pPr>
            <a:lvl2pPr marL="457200" lvl="1" indent="0" algn="ctr">
              <a:buNone/>
              <a:defRPr/>
            </a:lvl2pPr>
            <a:lvl3pPr marL="914400" lvl="2" indent="0" algn="ctr">
              <a:buNone/>
              <a:defRPr/>
            </a:lvl3pPr>
            <a:lvl4pPr marL="1371600" lvl="3" indent="0" algn="ctr">
              <a:buNone/>
              <a:defRPr/>
            </a:lvl4pPr>
            <a:lvl5pPr marL="1828800" lvl="4" indent="0" algn="ctr">
              <a:buNone/>
              <a:defRPr/>
            </a:lvl5pPr>
          </a:lstStyle>
          <a:p>
            <a:pPr lvl="0"/>
            <a:r>
              <a:rPr lang="zh-CN" altLang="en-US" dirty="0"/>
              <a:t>单击此处编辑母版副标题样式</a:t>
            </a:r>
            <a:endParaRPr lang="zh-CN" altLang="en-US" dirty="0"/>
          </a:p>
        </p:txBody>
      </p:sp>
      <p:sp>
        <p:nvSpPr>
          <p:cNvPr id="25608" name="日期占位符 25607"/>
          <p:cNvSpPr>
            <a:spLocks noGrp="1"/>
          </p:cNvSpPr>
          <p:nvPr>
            <p:ph type="dt" sz="quarter" idx="2"/>
          </p:nvPr>
        </p:nvSpPr>
        <p:spPr>
          <a:xfrm>
            <a:off x="1084263" y="6096000"/>
            <a:ext cx="1905000" cy="457200"/>
          </a:xfrm>
          <a:prstGeom prst="rect">
            <a:avLst/>
          </a:prstGeom>
          <a:noFill/>
          <a:ln w="9525">
            <a:noFill/>
          </a:ln>
        </p:spPr>
        <p:txBody>
          <a:bodyPr anchor="t"/>
          <a:p>
            <a:endParaRPr lang="zh-CN" altLang="en-US" dirty="0"/>
          </a:p>
        </p:txBody>
      </p:sp>
      <p:sp>
        <p:nvSpPr>
          <p:cNvPr id="25609" name="页脚占位符 25608"/>
          <p:cNvSpPr>
            <a:spLocks noGrp="1"/>
          </p:cNvSpPr>
          <p:nvPr>
            <p:ph type="ftr" sz="quarter" idx="3"/>
          </p:nvPr>
        </p:nvSpPr>
        <p:spPr>
          <a:xfrm>
            <a:off x="3522663" y="6096000"/>
            <a:ext cx="2895600" cy="457200"/>
          </a:xfrm>
          <a:prstGeom prst="rect">
            <a:avLst/>
          </a:prstGeom>
          <a:noFill/>
          <a:ln w="9525">
            <a:noFill/>
          </a:ln>
        </p:spPr>
        <p:txBody>
          <a:bodyPr anchor="t"/>
          <a:p>
            <a:pPr algn="ctr"/>
            <a:endParaRPr lang="zh-CN" dirty="0"/>
          </a:p>
        </p:txBody>
      </p:sp>
      <p:sp>
        <p:nvSpPr>
          <p:cNvPr id="25610" name="灯片编号占位符 25609"/>
          <p:cNvSpPr>
            <a:spLocks noGrp="1"/>
          </p:cNvSpPr>
          <p:nvPr>
            <p:ph type="sldNum" sz="quarter" idx="4"/>
          </p:nvPr>
        </p:nvSpPr>
        <p:spPr>
          <a:xfrm>
            <a:off x="6951663" y="6096000"/>
            <a:ext cx="1905000" cy="457200"/>
          </a:xfrm>
          <a:prstGeom prst="rect">
            <a:avLst/>
          </a:prstGeom>
          <a:noFill/>
          <a:ln w="9525">
            <a:noFill/>
          </a:ln>
        </p:spPr>
        <p:txBody>
          <a:bodyPr anchor="t"/>
          <a:p>
            <a:pPr algn="r"/>
            <a:fld id="{9A0DB2DC-4C9A-4742-B13C-FB6460FD3503}" type="slidenum">
              <a:rPr lang="zh-CN" dirty="0"/>
            </a:fld>
            <a:endParaRPr lang="zh-CN"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dirty="0"/>
          </a:p>
        </p:txBody>
      </p:sp>
      <p:sp>
        <p:nvSpPr>
          <p:cNvPr id="6" name="灯片编号占位符 5"/>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81800" y="381000"/>
            <a:ext cx="1905000" cy="54864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066800" y="381000"/>
            <a:ext cx="5604565" cy="54864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dirty="0"/>
          </a:p>
        </p:txBody>
      </p:sp>
      <p:sp>
        <p:nvSpPr>
          <p:cNvPr id="6" name="灯片编号占位符 5"/>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p:txBody>
          <a:bodyPr/>
          <a:lstStyle/>
          <a:p>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dirty="0"/>
          </a:p>
        </p:txBody>
      </p:sp>
      <p:sp>
        <p:nvSpPr>
          <p:cNvPr id="6" name="灯片编号占位符 5"/>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dirty="0"/>
          </a:p>
        </p:txBody>
      </p:sp>
      <p:sp>
        <p:nvSpPr>
          <p:cNvPr id="6" name="灯片编号占位符 5"/>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zh-CN" dirty="0"/>
          </a:p>
        </p:txBody>
      </p:sp>
      <p:sp>
        <p:nvSpPr>
          <p:cNvPr id="6" name="灯片编号占位符 5"/>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066800" y="1752600"/>
            <a:ext cx="3733800" cy="41148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953000" y="1752600"/>
            <a:ext cx="3733800" cy="41148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zh-CN" dirty="0"/>
          </a:p>
        </p:txBody>
      </p:sp>
      <p:sp>
        <p:nvSpPr>
          <p:cNvPr id="7" name="灯片编号占位符 6"/>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p>
        </p:txBody>
      </p:sp>
      <p:sp>
        <p:nvSpPr>
          <p:cNvPr id="8" name="页脚占位符 7"/>
          <p:cNvSpPr>
            <a:spLocks noGrp="1"/>
          </p:cNvSpPr>
          <p:nvPr>
            <p:ph type="ftr" sz="quarter" idx="11"/>
          </p:nvPr>
        </p:nvSpPr>
        <p:spPr/>
        <p:txBody>
          <a:bodyPr/>
          <a:lstStyle/>
          <a:p>
            <a:pPr lvl="0"/>
            <a:endParaRPr lang="zh-CN" dirty="0"/>
          </a:p>
        </p:txBody>
      </p:sp>
      <p:sp>
        <p:nvSpPr>
          <p:cNvPr id="9" name="灯片编号占位符 8"/>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p>
        </p:txBody>
      </p:sp>
      <p:sp>
        <p:nvSpPr>
          <p:cNvPr id="4" name="页脚占位符 3"/>
          <p:cNvSpPr>
            <a:spLocks noGrp="1"/>
          </p:cNvSpPr>
          <p:nvPr>
            <p:ph type="ftr" sz="quarter" idx="11"/>
          </p:nvPr>
        </p:nvSpPr>
        <p:spPr/>
        <p:txBody>
          <a:bodyPr/>
          <a:lstStyle/>
          <a:p>
            <a:pPr lvl="0"/>
            <a:endParaRPr lang="zh-CN" dirty="0"/>
          </a:p>
        </p:txBody>
      </p:sp>
      <p:sp>
        <p:nvSpPr>
          <p:cNvPr id="5" name="灯片编号占位符 4"/>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fld id="{BB962C8B-B14F-4D97-AF65-F5344CB8AC3E}" type="datetime1">
              <a:rPr lang="zh-CN" altLang="en-US" dirty="0"/>
            </a:fld>
            <a:endParaRPr lang="zh-CN" altLang="en-US" dirty="0"/>
          </a:p>
        </p:txBody>
      </p:sp>
      <p:sp>
        <p:nvSpPr>
          <p:cNvPr id="3" name="页脚占位符 2"/>
          <p:cNvSpPr>
            <a:spLocks noGrp="1"/>
          </p:cNvSpPr>
          <p:nvPr>
            <p:ph type="ftr" sz="quarter" idx="11"/>
          </p:nvPr>
        </p:nvSpPr>
        <p:spPr/>
        <p:txBody>
          <a:bodyPr/>
          <a:lstStyle/>
          <a:p>
            <a:pPr lvl="0"/>
            <a:endParaRPr lang="zh-CN" dirty="0"/>
          </a:p>
        </p:txBody>
      </p:sp>
      <p:sp>
        <p:nvSpPr>
          <p:cNvPr id="4" name="灯片编号占位符 3"/>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zh-CN" dirty="0"/>
          </a:p>
        </p:txBody>
      </p:sp>
      <p:sp>
        <p:nvSpPr>
          <p:cNvPr id="7" name="灯片编号占位符 6"/>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zh-CN" dirty="0"/>
          </a:p>
        </p:txBody>
      </p:sp>
      <p:sp>
        <p:nvSpPr>
          <p:cNvPr id="7" name="灯片编号占位符 6"/>
          <p:cNvSpPr>
            <a:spLocks noGrp="1"/>
          </p:cNvSpPr>
          <p:nvPr>
            <p:ph type="sldNum" sz="quarter" idx="12"/>
          </p:nvPr>
        </p:nvSpPr>
        <p:spPr/>
        <p:txBody>
          <a:bodyPr/>
          <a:lstStyle/>
          <a:p>
            <a:pPr lvl="0"/>
            <a:fld id="{9A0DB2DC-4C9A-4742-B13C-FB6460FD3503}" type="slidenum">
              <a:rPr lang="zh-CN" dirty="0"/>
            </a:fld>
            <a:endParaRPr lang="zh-CN"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a:outerShdw dist="107763" dir="2699999" algn="ctr" rotWithShape="0">
            <a:srgbClr val="020000"/>
          </a:outerShdw>
        </a:effectLst>
      </p:bgPr>
    </p:bg>
    <p:spTree>
      <p:nvGrpSpPr>
        <p:cNvPr id="1" name=""/>
        <p:cNvGrpSpPr/>
        <p:nvPr/>
      </p:nvGrpSpPr>
      <p:grpSpPr/>
      <p:sp>
        <p:nvSpPr>
          <p:cNvPr id="24578" name="矩形 24577"/>
          <p:cNvSpPr/>
          <p:nvPr/>
        </p:nvSpPr>
        <p:spPr>
          <a:xfrm>
            <a:off x="609600" y="228600"/>
            <a:ext cx="8239125" cy="6391275"/>
          </a:xfrm>
          <a:prstGeom prst="rect">
            <a:avLst/>
          </a:prstGeom>
          <a:solidFill>
            <a:srgbClr val="EDE7E3"/>
          </a:solidFill>
          <a:ln w="9525">
            <a:noFill/>
          </a:ln>
        </p:spPr>
        <p:txBody>
          <a:bodyPr wrap="none" anchor="ctr"/>
          <a:p>
            <a:pPr lvl="0" algn="ctr"/>
            <a:endParaRPr dirty="0">
              <a:latin typeface="Times New Roman" panose="02020603050405020304" pitchFamily="18" charset="0"/>
              <a:ea typeface="宋体" panose="02010600030101010101" pitchFamily="2" charset="-122"/>
            </a:endParaRPr>
          </a:p>
        </p:txBody>
      </p:sp>
      <p:sp>
        <p:nvSpPr>
          <p:cNvPr id="24579" name="直接连接符 24578"/>
          <p:cNvSpPr/>
          <p:nvPr/>
        </p:nvSpPr>
        <p:spPr>
          <a:xfrm>
            <a:off x="1016000" y="1600200"/>
            <a:ext cx="7670800" cy="0"/>
          </a:xfrm>
          <a:prstGeom prst="line">
            <a:avLst/>
          </a:prstGeom>
          <a:ln w="3175" cap="flat" cmpd="sng">
            <a:solidFill>
              <a:schemeClr val="bg2"/>
            </a:solidFill>
            <a:prstDash val="solid"/>
            <a:headEnd type="none" w="med" len="med"/>
            <a:tailEnd type="none" w="med" len="med"/>
          </a:ln>
        </p:spPr>
      </p:sp>
      <p:pic>
        <p:nvPicPr>
          <p:cNvPr id="24580" name="图片 24579" descr="minispir"/>
          <p:cNvPicPr>
            <a:picLocks noChangeAspect="1"/>
          </p:cNvPicPr>
          <p:nvPr/>
        </p:nvPicPr>
        <p:blipFill>
          <a:blip r:embed="rId13"/>
          <a:srcRect b="5333"/>
          <a:stretch>
            <a:fillRect/>
          </a:stretch>
        </p:blipFill>
        <p:spPr>
          <a:xfrm>
            <a:off x="0" y="50800"/>
            <a:ext cx="1181100" cy="4057650"/>
          </a:xfrm>
          <a:prstGeom prst="rect">
            <a:avLst/>
          </a:prstGeom>
          <a:noFill/>
          <a:ln w="9525">
            <a:noFill/>
          </a:ln>
        </p:spPr>
      </p:pic>
      <p:pic>
        <p:nvPicPr>
          <p:cNvPr id="24581" name="图片 24580" descr="minispir"/>
          <p:cNvPicPr>
            <a:picLocks noChangeAspect="1"/>
          </p:cNvPicPr>
          <p:nvPr/>
        </p:nvPicPr>
        <p:blipFill>
          <a:blip r:embed="rId13"/>
          <a:srcRect t="39999"/>
          <a:stretch>
            <a:fillRect/>
          </a:stretch>
        </p:blipFill>
        <p:spPr>
          <a:xfrm>
            <a:off x="0" y="4222750"/>
            <a:ext cx="1181100" cy="2571750"/>
          </a:xfrm>
          <a:prstGeom prst="rect">
            <a:avLst/>
          </a:prstGeom>
          <a:noFill/>
          <a:ln w="9525">
            <a:noFill/>
          </a:ln>
        </p:spPr>
      </p:pic>
      <p:sp>
        <p:nvSpPr>
          <p:cNvPr id="24582" name="标题 24581"/>
          <p:cNvSpPr>
            <a:spLocks noGrp="1"/>
          </p:cNvSpPr>
          <p:nvPr>
            <p:ph type="title"/>
          </p:nvPr>
        </p:nvSpPr>
        <p:spPr>
          <a:xfrm>
            <a:off x="1066800" y="381000"/>
            <a:ext cx="762000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24583" name="文本占位符 24582"/>
          <p:cNvSpPr>
            <a:spLocks noGrp="1"/>
          </p:cNvSpPr>
          <p:nvPr>
            <p:ph type="body" idx="1"/>
          </p:nvPr>
        </p:nvSpPr>
        <p:spPr>
          <a:xfrm>
            <a:off x="1066800" y="1752600"/>
            <a:ext cx="7620000" cy="41148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24584" name="日期占位符 24583"/>
          <p:cNvSpPr>
            <a:spLocks noGrp="1"/>
          </p:cNvSpPr>
          <p:nvPr>
            <p:ph type="dt" sz="half" idx="2"/>
          </p:nvPr>
        </p:nvSpPr>
        <p:spPr>
          <a:xfrm>
            <a:off x="1014413" y="6107113"/>
            <a:ext cx="1905000" cy="457200"/>
          </a:xfrm>
          <a:prstGeom prst="rect">
            <a:avLst/>
          </a:prstGeom>
          <a:noFill/>
          <a:ln w="9525">
            <a:noFill/>
          </a:ln>
        </p:spPr>
        <p:txBody>
          <a:bodyPr/>
          <a:lstStyle>
            <a:lvl1pPr>
              <a:defRPr sz="1400"/>
            </a:lvl1pPr>
          </a:lstStyle>
          <a:p>
            <a:pPr lvl="0"/>
            <a:fld id="{BB962C8B-B14F-4D97-AF65-F5344CB8AC3E}" type="datetime1">
              <a:rPr lang="zh-CN" altLang="en-US" dirty="0"/>
            </a:fld>
            <a:endParaRPr lang="zh-CN" altLang="en-US" dirty="0"/>
          </a:p>
        </p:txBody>
      </p:sp>
      <p:sp>
        <p:nvSpPr>
          <p:cNvPr id="24585" name="页脚占位符 24584"/>
          <p:cNvSpPr>
            <a:spLocks noGrp="1"/>
          </p:cNvSpPr>
          <p:nvPr>
            <p:ph type="ftr" sz="quarter" idx="3"/>
          </p:nvPr>
        </p:nvSpPr>
        <p:spPr>
          <a:xfrm>
            <a:off x="3452813" y="6107113"/>
            <a:ext cx="2895600" cy="457200"/>
          </a:xfrm>
          <a:prstGeom prst="rect">
            <a:avLst/>
          </a:prstGeom>
          <a:noFill/>
          <a:ln w="9525">
            <a:noFill/>
          </a:ln>
        </p:spPr>
        <p:txBody>
          <a:bodyPr/>
          <a:lstStyle>
            <a:lvl1pPr algn="ctr">
              <a:defRPr sz="1400"/>
            </a:lvl1pPr>
          </a:lstStyle>
          <a:p>
            <a:pPr lvl="0"/>
            <a:endParaRPr lang="zh-CN" dirty="0"/>
          </a:p>
        </p:txBody>
      </p:sp>
      <p:sp>
        <p:nvSpPr>
          <p:cNvPr id="24586" name="灯片编号占位符 24585"/>
          <p:cNvSpPr>
            <a:spLocks noGrp="1"/>
          </p:cNvSpPr>
          <p:nvPr>
            <p:ph type="sldNum" sz="quarter" idx="4"/>
          </p:nvPr>
        </p:nvSpPr>
        <p:spPr>
          <a:xfrm>
            <a:off x="6881813" y="6107113"/>
            <a:ext cx="1905000" cy="457200"/>
          </a:xfrm>
          <a:prstGeom prst="rect">
            <a:avLst/>
          </a:prstGeom>
          <a:noFill/>
          <a:ln w="9525">
            <a:noFill/>
          </a:ln>
        </p:spPr>
        <p:txBody>
          <a:bodyPr/>
          <a:lstStyle>
            <a:lvl1pPr algn="r">
              <a:defRPr sz="1400"/>
            </a:lvl1pPr>
          </a:lstStyle>
          <a:p>
            <a:pPr lvl="0"/>
            <a:fld id="{9A0DB2DC-4C9A-4742-B13C-FB6460FD3503}" type="slidenum">
              <a:rPr lang="zh-CN" dirty="0"/>
            </a:fld>
            <a:endParaRPr lang="zh-CN"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24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24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24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24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24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24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24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24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24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audio" Target="../media/audio1.wav"/></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D:/&#26446;&#38182;&#26435;&#36164;&#26009;/2015&#23398;&#24180;&#31532;&#19968;&#23398;&#26399;/&#25945;&#23398;&#36164;&#26009;/BaiduYunDownload/&#25945;&#23398;&#24037;&#20316;/&#25945;&#23398;&#35838;&#20214;/&#38738;&#20248;&#35838;/http:/www2.dhxx.net.cn/zxzr/source/czwl/GDFS/butu130.jpg" TargetMode="External"/><Relationship Id="rId1" Type="http://schemas.openxmlformats.org/officeDocument/2006/relationships/image" Target="../media/image8.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audio1.wav"/><Relationship Id="rId1" Type="http://schemas.openxmlformats.org/officeDocument/2006/relationships/image" Target="../media/image6.GIF"/></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image" Target="../media/image11.jpe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audio" Target="../media/audio1.wav"/></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1.wav"/><Relationship Id="rId1" Type="http://schemas.openxmlformats.org/officeDocument/2006/relationships/image" Target="../media/image6.GIF"/></Relationships>
</file>

<file path=ppt/slides/_rels/slide25.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7.xml"/><Relationship Id="rId4" Type="http://schemas.openxmlformats.org/officeDocument/2006/relationships/audio" Target="../media/audio3.wav"/><Relationship Id="rId3" Type="http://schemas.openxmlformats.org/officeDocument/2006/relationships/oleObject" Target="../embeddings/oleObject2.bin"/><Relationship Id="rId2" Type="http://schemas.openxmlformats.org/officeDocument/2006/relationships/image" Target="../media/image14.wmf"/><Relationship Id="rId1" Type="http://schemas.openxmlformats.org/officeDocument/2006/relationships/oleObject" Target="../embeddings/oleObject1.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hyperlink" Target="../&#20809;&#30340;&#21453;&#23556;.exe" TargetMode="External"/><Relationship Id="rId1" Type="http://schemas.openxmlformats.org/officeDocument/2006/relationships/slide" Target="slide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GIF"/><Relationship Id="rId2" Type="http://schemas.openxmlformats.org/officeDocument/2006/relationships/image" Target="../media/image4.wmf"/><Relationship Id="rId1" Type="http://schemas.openxmlformats.org/officeDocument/2006/relationships/slide" Target="slide4.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audio" Target="../media/audio1.wav"/><Relationship Id="rId2" Type="http://schemas.openxmlformats.org/officeDocument/2006/relationships/image" Target="../media/image7.png"/><Relationship Id="rId1" Type="http://schemas.openxmlformats.org/officeDocument/2006/relationships/image" Target="../media/image6.GI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audio" Target="../media/audio2.wav"/></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矩形 20481"/>
          <p:cNvSpPr/>
          <p:nvPr/>
        </p:nvSpPr>
        <p:spPr>
          <a:xfrm>
            <a:off x="2484438" y="2205038"/>
            <a:ext cx="4114800" cy="1524000"/>
          </a:xfrm>
          <a:prstGeom prst="rect">
            <a:avLst/>
          </a:prstGeom>
        </p:spPr>
        <p:txBody>
          <a:bodyPr wrap="none" fromWordArt="1">
            <a:prstTxWarp prst="textPlain">
              <a:avLst>
                <a:gd name="adj" fmla="val 50000"/>
              </a:avLst>
            </a:prstTxWarp>
            <a:normAutofit/>
          </a:bodyPr>
          <a:p>
            <a:pPr algn="ctr"/>
            <a:r>
              <a:rPr lang="zh-CN" altLang="en-US" sz="3600">
                <a:ln w="19050" cap="flat" cmpd="sng">
                  <a:solidFill>
                    <a:srgbClr val="99CCFF"/>
                  </a:solidFill>
                  <a:prstDash val="solid"/>
                  <a:headEnd type="none" w="med" len="med"/>
                  <a:tailEnd type="none" w="med" len="med"/>
                </a:ln>
                <a:solidFill>
                  <a:srgbClr val="0066CC"/>
                </a:solidFill>
                <a:effectLst>
                  <a:outerShdw dist="35921" dir="2699999" algn="ctr" rotWithShape="0">
                    <a:srgbClr val="990000"/>
                  </a:outerShdw>
                </a:effectLst>
                <a:latin typeface="宋体" panose="02010600030101010101" pitchFamily="2" charset="-122"/>
                <a:ea typeface="宋体" panose="02010600030101010101" pitchFamily="2" charset="-122"/>
              </a:rPr>
              <a:t>4.2光的反射</a:t>
            </a:r>
            <a:endParaRPr lang="zh-CN" altLang="en-US" sz="3600">
              <a:ln w="19050" cap="flat" cmpd="sng">
                <a:solidFill>
                  <a:srgbClr val="99CCFF"/>
                </a:solidFill>
                <a:prstDash val="solid"/>
                <a:headEnd type="none" w="med" len="med"/>
                <a:tailEnd type="none" w="med" len="med"/>
              </a:ln>
              <a:solidFill>
                <a:srgbClr val="0066CC"/>
              </a:solidFill>
              <a:effectLst>
                <a:outerShdw dist="35921" dir="2699999" algn="ctr" rotWithShape="0">
                  <a:srgbClr val="990000"/>
                </a:outerShdw>
              </a:effectLst>
              <a:latin typeface="宋体" panose="02010600030101010101" pitchFamily="2" charset="-122"/>
              <a:ea typeface="宋体" panose="02010600030101010101" pitchFamily="2" charset="-122"/>
            </a:endParaRPr>
          </a:p>
        </p:txBody>
      </p:sp>
      <p:sp>
        <p:nvSpPr>
          <p:cNvPr id="20483" name="文本框 20482"/>
          <p:cNvSpPr txBox="1"/>
          <p:nvPr/>
        </p:nvSpPr>
        <p:spPr>
          <a:xfrm>
            <a:off x="4556125" y="4491038"/>
            <a:ext cx="184150" cy="457200"/>
          </a:xfrm>
          <a:prstGeom prst="rect">
            <a:avLst/>
          </a:prstGeom>
          <a:noFill/>
          <a:ln w="9525">
            <a:noFill/>
          </a:ln>
        </p:spPr>
        <p:txBody>
          <a:bodyPr wrap="none" anchor="t">
            <a:spAutoFit/>
          </a:bodyPr>
          <a:p>
            <a:endParaRPr dirty="0">
              <a:latin typeface="Times New Roman" panose="02020603050405020304" pitchFamily="18" charset="0"/>
              <a:ea typeface="宋体" panose="02010600030101010101" pitchFamily="2" charset="-122"/>
            </a:endParaRPr>
          </a:p>
        </p:txBody>
      </p:sp>
      <p:sp>
        <p:nvSpPr>
          <p:cNvPr id="20487" name="文本框 20486"/>
          <p:cNvSpPr txBox="1"/>
          <p:nvPr/>
        </p:nvSpPr>
        <p:spPr>
          <a:xfrm>
            <a:off x="1042988" y="1052513"/>
            <a:ext cx="6048375" cy="519112"/>
          </a:xfrm>
          <a:prstGeom prst="rect">
            <a:avLst/>
          </a:prstGeom>
          <a:noFill/>
          <a:ln w="9525">
            <a:noFill/>
          </a:ln>
        </p:spPr>
        <p:txBody>
          <a:bodyPr>
            <a:spAutoFit/>
          </a:bodyPr>
          <a:p>
            <a:pPr>
              <a:spcBef>
                <a:spcPct val="50000"/>
              </a:spcBef>
              <a:buClrTx/>
            </a:pPr>
            <a:r>
              <a:rPr lang="zh-CN" altLang="en-US" sz="2800" dirty="0">
                <a:latin typeface="Arial" panose="020B0604020202020204" pitchFamily="34" charset="0"/>
                <a:ea typeface="宋体" panose="02010600030101010101" pitchFamily="2" charset="-122"/>
              </a:rPr>
              <a:t>人教版初中八年级物理第四章第二节</a:t>
            </a:r>
            <a:endParaRPr lang="zh-CN" altLang="en-US" sz="2800" dirty="0">
              <a:latin typeface="Arial" panose="020B0604020202020204" pitchFamily="34" charset="0"/>
              <a:ea typeface="宋体" panose="02010600030101010101" pitchFamily="2" charset="-122"/>
            </a:endParaRPr>
          </a:p>
        </p:txBody>
      </p:sp>
    </p:spTree>
  </p:cSld>
  <p:clrMapOvr>
    <a:masterClrMapping/>
  </p:clrMapOvr>
  <p:transition advClick="0">
    <p:zoom/>
    <p:sndAc>
      <p:stSnd>
        <p:snd r:embed="rId1" name="projctor.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additive="base">
                                        <p:cTn id="7" dur="500" fill="hold"/>
                                        <p:tgtEl>
                                          <p:spTgt spid="20482"/>
                                        </p:tgtEl>
                                        <p:attrNameLst>
                                          <p:attrName>ppt_x</p:attrName>
                                        </p:attrNameLst>
                                      </p:cBhvr>
                                      <p:tavLst>
                                        <p:tav tm="0">
                                          <p:val>
                                            <p:strVal val="#ppt_x"/>
                                          </p:val>
                                        </p:tav>
                                        <p:tav tm="100000">
                                          <p:val>
                                            <p:strVal val="#ppt_x"/>
                                          </p:val>
                                        </p:tav>
                                      </p:tavLst>
                                    </p:anim>
                                    <p:anim calcmode="lin" valueType="num">
                                      <p:cBhvr additive="base">
                                        <p:cTn id="8" dur="500" fill="hold"/>
                                        <p:tgtEl>
                                          <p:spTgt spid="204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标题 50177"/>
          <p:cNvSpPr>
            <a:spLocks noGrp="1"/>
          </p:cNvSpPr>
          <p:nvPr>
            <p:ph type="title"/>
          </p:nvPr>
        </p:nvSpPr>
        <p:spPr>
          <a:xfrm>
            <a:off x="1066800" y="260350"/>
            <a:ext cx="2065338" cy="855663"/>
          </a:xfrm>
          <a:solidFill>
            <a:srgbClr val="FFFF99"/>
          </a:solidFill>
        </p:spPr>
        <p:txBody>
          <a:bodyPr anchor="ctr"/>
          <a:p>
            <a:r>
              <a:rPr lang="zh-CN" altLang="en-US" dirty="0"/>
              <a:t>实验二</a:t>
            </a:r>
            <a:endParaRPr lang="zh-CN" altLang="en-US" dirty="0"/>
          </a:p>
        </p:txBody>
      </p:sp>
      <p:grpSp>
        <p:nvGrpSpPr>
          <p:cNvPr id="50266" name="组合 50265"/>
          <p:cNvGrpSpPr/>
          <p:nvPr/>
        </p:nvGrpSpPr>
        <p:grpSpPr>
          <a:xfrm>
            <a:off x="2209800" y="620713"/>
            <a:ext cx="4648200" cy="2501900"/>
            <a:chOff x="1392" y="391"/>
            <a:chExt cx="2928" cy="1576"/>
          </a:xfrm>
        </p:grpSpPr>
        <p:grpSp>
          <p:nvGrpSpPr>
            <p:cNvPr id="50194" name="组合 50193"/>
            <p:cNvGrpSpPr/>
            <p:nvPr/>
          </p:nvGrpSpPr>
          <p:grpSpPr>
            <a:xfrm>
              <a:off x="1392" y="1871"/>
              <a:ext cx="2928" cy="96"/>
              <a:chOff x="1488" y="3072"/>
              <a:chExt cx="2784" cy="96"/>
            </a:xfrm>
          </p:grpSpPr>
          <p:sp>
            <p:nvSpPr>
              <p:cNvPr id="50195" name="直接连接符 50194"/>
              <p:cNvSpPr/>
              <p:nvPr/>
            </p:nvSpPr>
            <p:spPr>
              <a:xfrm>
                <a:off x="1488" y="3072"/>
                <a:ext cx="2784" cy="0"/>
              </a:xfrm>
              <a:prstGeom prst="line">
                <a:avLst/>
              </a:prstGeom>
              <a:ln w="57150" cap="flat" cmpd="sng">
                <a:solidFill>
                  <a:schemeClr val="tx1"/>
                </a:solidFill>
                <a:prstDash val="solid"/>
                <a:headEnd type="none" w="med" len="med"/>
                <a:tailEnd type="none" w="med" len="med"/>
              </a:ln>
            </p:spPr>
          </p:sp>
          <p:sp>
            <p:nvSpPr>
              <p:cNvPr id="50196" name="直接连接符 50195"/>
              <p:cNvSpPr/>
              <p:nvPr/>
            </p:nvSpPr>
            <p:spPr>
              <a:xfrm rot="22132390">
                <a:off x="1584" y="3072"/>
                <a:ext cx="96" cy="96"/>
              </a:xfrm>
              <a:prstGeom prst="line">
                <a:avLst/>
              </a:prstGeom>
              <a:ln w="9525" cap="flat" cmpd="sng">
                <a:solidFill>
                  <a:schemeClr val="tx1"/>
                </a:solidFill>
                <a:prstDash val="solid"/>
                <a:headEnd type="none" w="med" len="med"/>
                <a:tailEnd type="none" w="med" len="med"/>
              </a:ln>
            </p:spPr>
          </p:sp>
          <p:sp>
            <p:nvSpPr>
              <p:cNvPr id="50197" name="直接连接符 50196"/>
              <p:cNvSpPr/>
              <p:nvPr/>
            </p:nvSpPr>
            <p:spPr>
              <a:xfrm>
                <a:off x="1728" y="3072"/>
                <a:ext cx="96" cy="96"/>
              </a:xfrm>
              <a:prstGeom prst="line">
                <a:avLst/>
              </a:prstGeom>
              <a:ln w="9525" cap="flat" cmpd="sng">
                <a:solidFill>
                  <a:schemeClr val="tx1"/>
                </a:solidFill>
                <a:prstDash val="solid"/>
                <a:headEnd type="none" w="med" len="med"/>
                <a:tailEnd type="none" w="med" len="med"/>
              </a:ln>
            </p:spPr>
          </p:sp>
          <p:sp>
            <p:nvSpPr>
              <p:cNvPr id="50198" name="直接连接符 50197"/>
              <p:cNvSpPr/>
              <p:nvPr/>
            </p:nvSpPr>
            <p:spPr>
              <a:xfrm>
                <a:off x="1872" y="3072"/>
                <a:ext cx="96" cy="96"/>
              </a:xfrm>
              <a:prstGeom prst="line">
                <a:avLst/>
              </a:prstGeom>
              <a:ln w="9525" cap="flat" cmpd="sng">
                <a:solidFill>
                  <a:schemeClr val="tx1"/>
                </a:solidFill>
                <a:prstDash val="solid"/>
                <a:headEnd type="none" w="med" len="med"/>
                <a:tailEnd type="none" w="med" len="med"/>
              </a:ln>
            </p:spPr>
          </p:sp>
          <p:sp>
            <p:nvSpPr>
              <p:cNvPr id="50199" name="直接连接符 50198"/>
              <p:cNvSpPr/>
              <p:nvPr/>
            </p:nvSpPr>
            <p:spPr>
              <a:xfrm>
                <a:off x="2016" y="3072"/>
                <a:ext cx="96" cy="96"/>
              </a:xfrm>
              <a:prstGeom prst="line">
                <a:avLst/>
              </a:prstGeom>
              <a:ln w="9525" cap="flat" cmpd="sng">
                <a:solidFill>
                  <a:schemeClr val="tx1"/>
                </a:solidFill>
                <a:prstDash val="solid"/>
                <a:headEnd type="none" w="med" len="med"/>
                <a:tailEnd type="none" w="med" len="med"/>
              </a:ln>
            </p:spPr>
          </p:sp>
          <p:sp>
            <p:nvSpPr>
              <p:cNvPr id="50200" name="直接连接符 50199"/>
              <p:cNvSpPr/>
              <p:nvPr/>
            </p:nvSpPr>
            <p:spPr>
              <a:xfrm>
                <a:off x="2160" y="3072"/>
                <a:ext cx="96" cy="96"/>
              </a:xfrm>
              <a:prstGeom prst="line">
                <a:avLst/>
              </a:prstGeom>
              <a:ln w="9525" cap="flat" cmpd="sng">
                <a:solidFill>
                  <a:schemeClr val="tx1"/>
                </a:solidFill>
                <a:prstDash val="solid"/>
                <a:headEnd type="none" w="med" len="med"/>
                <a:tailEnd type="none" w="med" len="med"/>
              </a:ln>
            </p:spPr>
          </p:sp>
          <p:grpSp>
            <p:nvGrpSpPr>
              <p:cNvPr id="50201" name="组合 50200"/>
              <p:cNvGrpSpPr/>
              <p:nvPr/>
            </p:nvGrpSpPr>
            <p:grpSpPr>
              <a:xfrm>
                <a:off x="2304" y="3072"/>
                <a:ext cx="672" cy="96"/>
                <a:chOff x="2304" y="3072"/>
                <a:chExt cx="672" cy="96"/>
              </a:xfrm>
            </p:grpSpPr>
            <p:sp>
              <p:nvSpPr>
                <p:cNvPr id="50202" name="直接连接符 50201"/>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50203" name="直接连接符 50202"/>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50204" name="直接连接符 50203"/>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50205" name="直接连接符 50204"/>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50206" name="直接连接符 50205"/>
                <p:cNvSpPr/>
                <p:nvPr/>
              </p:nvSpPr>
              <p:spPr>
                <a:xfrm>
                  <a:off x="2880" y="3072"/>
                  <a:ext cx="96" cy="96"/>
                </a:xfrm>
                <a:prstGeom prst="line">
                  <a:avLst/>
                </a:prstGeom>
                <a:ln w="9525" cap="flat" cmpd="sng">
                  <a:solidFill>
                    <a:schemeClr val="tx1"/>
                  </a:solidFill>
                  <a:prstDash val="solid"/>
                  <a:headEnd type="none" w="med" len="med"/>
                  <a:tailEnd type="none" w="med" len="med"/>
                </a:ln>
              </p:spPr>
            </p:sp>
          </p:grpSp>
          <p:grpSp>
            <p:nvGrpSpPr>
              <p:cNvPr id="50207" name="组合 50206"/>
              <p:cNvGrpSpPr/>
              <p:nvPr/>
            </p:nvGrpSpPr>
            <p:grpSpPr>
              <a:xfrm>
                <a:off x="3024" y="3072"/>
                <a:ext cx="672" cy="96"/>
                <a:chOff x="2304" y="3072"/>
                <a:chExt cx="672" cy="96"/>
              </a:xfrm>
            </p:grpSpPr>
            <p:sp>
              <p:nvSpPr>
                <p:cNvPr id="50208" name="直接连接符 50207"/>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50209" name="直接连接符 50208"/>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50210" name="直接连接符 50209"/>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50211" name="直接连接符 50210"/>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50212" name="直接连接符 50211"/>
                <p:cNvSpPr/>
                <p:nvPr/>
              </p:nvSpPr>
              <p:spPr>
                <a:xfrm>
                  <a:off x="2880" y="3072"/>
                  <a:ext cx="96" cy="96"/>
                </a:xfrm>
                <a:prstGeom prst="line">
                  <a:avLst/>
                </a:prstGeom>
                <a:ln w="9525" cap="flat" cmpd="sng">
                  <a:solidFill>
                    <a:schemeClr val="tx1"/>
                  </a:solidFill>
                  <a:prstDash val="solid"/>
                  <a:headEnd type="none" w="med" len="med"/>
                  <a:tailEnd type="none" w="med" len="med"/>
                </a:ln>
              </p:spPr>
            </p:sp>
          </p:grpSp>
          <p:sp>
            <p:nvSpPr>
              <p:cNvPr id="50213" name="直接连接符 50212"/>
              <p:cNvSpPr/>
              <p:nvPr/>
            </p:nvSpPr>
            <p:spPr>
              <a:xfrm>
                <a:off x="3744" y="3072"/>
                <a:ext cx="96" cy="96"/>
              </a:xfrm>
              <a:prstGeom prst="line">
                <a:avLst/>
              </a:prstGeom>
              <a:ln w="9525" cap="flat" cmpd="sng">
                <a:solidFill>
                  <a:schemeClr val="tx1"/>
                </a:solidFill>
                <a:prstDash val="solid"/>
                <a:headEnd type="none" w="med" len="med"/>
                <a:tailEnd type="none" w="med" len="med"/>
              </a:ln>
            </p:spPr>
          </p:sp>
          <p:sp>
            <p:nvSpPr>
              <p:cNvPr id="50214" name="直接连接符 50213"/>
              <p:cNvSpPr/>
              <p:nvPr/>
            </p:nvSpPr>
            <p:spPr>
              <a:xfrm>
                <a:off x="3888" y="3072"/>
                <a:ext cx="96" cy="96"/>
              </a:xfrm>
              <a:prstGeom prst="line">
                <a:avLst/>
              </a:prstGeom>
              <a:ln w="9525" cap="flat" cmpd="sng">
                <a:solidFill>
                  <a:schemeClr val="tx1"/>
                </a:solidFill>
                <a:prstDash val="solid"/>
                <a:headEnd type="none" w="med" len="med"/>
                <a:tailEnd type="none" w="med" len="med"/>
              </a:ln>
            </p:spPr>
          </p:sp>
          <p:sp>
            <p:nvSpPr>
              <p:cNvPr id="50215" name="直接连接符 50214"/>
              <p:cNvSpPr/>
              <p:nvPr/>
            </p:nvSpPr>
            <p:spPr>
              <a:xfrm>
                <a:off x="4032" y="3072"/>
                <a:ext cx="96" cy="96"/>
              </a:xfrm>
              <a:prstGeom prst="line">
                <a:avLst/>
              </a:prstGeom>
              <a:ln w="9525" cap="flat" cmpd="sng">
                <a:solidFill>
                  <a:schemeClr val="tx1"/>
                </a:solidFill>
                <a:prstDash val="solid"/>
                <a:headEnd type="none" w="med" len="med"/>
                <a:tailEnd type="none" w="med" len="med"/>
              </a:ln>
            </p:spPr>
          </p:sp>
          <p:sp>
            <p:nvSpPr>
              <p:cNvPr id="50216" name="直接连接符 50215"/>
              <p:cNvSpPr/>
              <p:nvPr/>
            </p:nvSpPr>
            <p:spPr>
              <a:xfrm>
                <a:off x="4176" y="3072"/>
                <a:ext cx="96" cy="96"/>
              </a:xfrm>
              <a:prstGeom prst="line">
                <a:avLst/>
              </a:prstGeom>
              <a:ln w="9525" cap="flat" cmpd="sng">
                <a:solidFill>
                  <a:schemeClr val="tx1"/>
                </a:solidFill>
                <a:prstDash val="solid"/>
                <a:headEnd type="none" w="med" len="med"/>
                <a:tailEnd type="none" w="med" len="med"/>
              </a:ln>
            </p:spPr>
          </p:sp>
        </p:grpSp>
        <p:sp>
          <p:nvSpPr>
            <p:cNvPr id="50217" name="直接连接符 50216"/>
            <p:cNvSpPr/>
            <p:nvPr/>
          </p:nvSpPr>
          <p:spPr>
            <a:xfrm flipV="1">
              <a:off x="2858" y="391"/>
              <a:ext cx="0" cy="1485"/>
            </a:xfrm>
            <a:prstGeom prst="line">
              <a:avLst/>
            </a:prstGeom>
            <a:ln w="38100" cap="flat" cmpd="sng">
              <a:solidFill>
                <a:schemeClr val="tx1"/>
              </a:solidFill>
              <a:prstDash val="dash"/>
              <a:headEnd type="none" w="med" len="med"/>
              <a:tailEnd type="none" w="med" len="med"/>
            </a:ln>
          </p:spPr>
        </p:sp>
      </p:grpSp>
      <p:grpSp>
        <p:nvGrpSpPr>
          <p:cNvPr id="50218" name="组合 50217"/>
          <p:cNvGrpSpPr/>
          <p:nvPr/>
        </p:nvGrpSpPr>
        <p:grpSpPr>
          <a:xfrm>
            <a:off x="2268538" y="1165225"/>
            <a:ext cx="2298700" cy="1797050"/>
            <a:chOff x="1488" y="1920"/>
            <a:chExt cx="1377" cy="1132"/>
          </a:xfrm>
        </p:grpSpPr>
        <p:sp>
          <p:nvSpPr>
            <p:cNvPr id="50219" name="直接连接符 50218"/>
            <p:cNvSpPr/>
            <p:nvPr/>
          </p:nvSpPr>
          <p:spPr>
            <a:xfrm flipH="1" flipV="1">
              <a:off x="1488" y="1920"/>
              <a:ext cx="768" cy="624"/>
            </a:xfrm>
            <a:prstGeom prst="line">
              <a:avLst/>
            </a:prstGeom>
            <a:ln w="44450" cap="flat" cmpd="sng">
              <a:solidFill>
                <a:srgbClr val="F2A424"/>
              </a:solidFill>
              <a:prstDash val="solid"/>
              <a:headEnd type="triangle" w="med" len="lg"/>
              <a:tailEnd type="none" w="sm" len="lg"/>
            </a:ln>
          </p:spPr>
        </p:sp>
        <p:sp>
          <p:nvSpPr>
            <p:cNvPr id="50220" name="直接连接符 50219"/>
            <p:cNvSpPr/>
            <p:nvPr/>
          </p:nvSpPr>
          <p:spPr>
            <a:xfrm flipH="1" flipV="1">
              <a:off x="2097" y="2428"/>
              <a:ext cx="768" cy="624"/>
            </a:xfrm>
            <a:prstGeom prst="line">
              <a:avLst/>
            </a:prstGeom>
            <a:ln w="44450" cap="flat" cmpd="sng">
              <a:solidFill>
                <a:srgbClr val="F2A424"/>
              </a:solidFill>
              <a:prstDash val="solid"/>
              <a:headEnd type="none" w="med" len="lg"/>
              <a:tailEnd type="none" w="sm" len="lg"/>
            </a:ln>
          </p:spPr>
        </p:sp>
      </p:grpSp>
      <p:grpSp>
        <p:nvGrpSpPr>
          <p:cNvPr id="50221" name="组合 50220"/>
          <p:cNvGrpSpPr/>
          <p:nvPr/>
        </p:nvGrpSpPr>
        <p:grpSpPr>
          <a:xfrm>
            <a:off x="4551363" y="1133475"/>
            <a:ext cx="2298700" cy="1797050"/>
            <a:chOff x="2890" y="1915"/>
            <a:chExt cx="1377" cy="1132"/>
          </a:xfrm>
        </p:grpSpPr>
        <p:sp>
          <p:nvSpPr>
            <p:cNvPr id="50222" name="直接连接符 50221"/>
            <p:cNvSpPr/>
            <p:nvPr/>
          </p:nvSpPr>
          <p:spPr>
            <a:xfrm flipV="1">
              <a:off x="3499" y="1915"/>
              <a:ext cx="768" cy="624"/>
            </a:xfrm>
            <a:prstGeom prst="line">
              <a:avLst/>
            </a:prstGeom>
            <a:ln w="44450" cap="flat" cmpd="sng">
              <a:solidFill>
                <a:srgbClr val="F2A424"/>
              </a:solidFill>
              <a:prstDash val="solid"/>
              <a:headEnd type="none" w="lg" len="lg"/>
              <a:tailEnd type="none" w="sm" len="lg"/>
            </a:ln>
          </p:spPr>
        </p:sp>
        <p:sp>
          <p:nvSpPr>
            <p:cNvPr id="50223" name="直接连接符 50222"/>
            <p:cNvSpPr/>
            <p:nvPr/>
          </p:nvSpPr>
          <p:spPr>
            <a:xfrm flipV="1">
              <a:off x="2890" y="2423"/>
              <a:ext cx="768" cy="624"/>
            </a:xfrm>
            <a:prstGeom prst="line">
              <a:avLst/>
            </a:prstGeom>
            <a:ln w="44450" cap="flat" cmpd="sng">
              <a:solidFill>
                <a:srgbClr val="F2A424"/>
              </a:solidFill>
              <a:prstDash val="solid"/>
              <a:headEnd type="none" w="med" len="lg"/>
              <a:tailEnd type="triangle" w="med" len="lg"/>
            </a:ln>
          </p:spPr>
        </p:sp>
      </p:grpSp>
      <p:sp>
        <p:nvSpPr>
          <p:cNvPr id="50224" name="文本框 50223"/>
          <p:cNvSpPr txBox="1"/>
          <p:nvPr/>
        </p:nvSpPr>
        <p:spPr>
          <a:xfrm>
            <a:off x="4356100" y="2781300"/>
            <a:ext cx="609600" cy="579438"/>
          </a:xfrm>
          <a:prstGeom prst="rect">
            <a:avLst/>
          </a:prstGeom>
          <a:noFill/>
          <a:ln w="9525">
            <a:noFill/>
          </a:ln>
        </p:spPr>
        <p:txBody>
          <a:bodyPr>
            <a:spAutoFit/>
          </a:bodyPr>
          <a:p>
            <a:pPr>
              <a:spcBef>
                <a:spcPct val="50000"/>
              </a:spcBef>
            </a:pPr>
            <a:r>
              <a:rPr lang="en-US" altLang="zh-CN" sz="3200">
                <a:solidFill>
                  <a:srgbClr val="3A49DC"/>
                </a:solidFill>
                <a:latin typeface="Times New Roman" panose="02020603050405020304" pitchFamily="18" charset="0"/>
                <a:ea typeface="宋体" panose="02010600030101010101" pitchFamily="2" charset="-122"/>
              </a:rPr>
              <a:t>o</a:t>
            </a:r>
            <a:endParaRPr lang="en-US" altLang="zh-CN" sz="2000">
              <a:latin typeface="Times New Roman" panose="02020603050405020304" pitchFamily="18" charset="0"/>
              <a:ea typeface="宋体" panose="02010600030101010101" pitchFamily="2" charset="-122"/>
            </a:endParaRPr>
          </a:p>
        </p:txBody>
      </p:sp>
      <p:grpSp>
        <p:nvGrpSpPr>
          <p:cNvPr id="50225" name="组合 50224"/>
          <p:cNvGrpSpPr/>
          <p:nvPr/>
        </p:nvGrpSpPr>
        <p:grpSpPr>
          <a:xfrm>
            <a:off x="2133600" y="1751013"/>
            <a:ext cx="2438400" cy="1219200"/>
            <a:chOff x="1392" y="1728"/>
            <a:chExt cx="1536" cy="768"/>
          </a:xfrm>
        </p:grpSpPr>
        <p:sp>
          <p:nvSpPr>
            <p:cNvPr id="50226" name="直接连接符 50225"/>
            <p:cNvSpPr/>
            <p:nvPr/>
          </p:nvSpPr>
          <p:spPr>
            <a:xfrm>
              <a:off x="1392" y="1728"/>
              <a:ext cx="1536" cy="768"/>
            </a:xfrm>
            <a:prstGeom prst="line">
              <a:avLst/>
            </a:prstGeom>
            <a:ln w="38100" cap="flat" cmpd="sng">
              <a:solidFill>
                <a:srgbClr val="0000FF"/>
              </a:solidFill>
              <a:prstDash val="solid"/>
              <a:headEnd type="none" w="med" len="med"/>
              <a:tailEnd type="none" w="med" len="med"/>
            </a:ln>
          </p:spPr>
        </p:sp>
        <p:sp>
          <p:nvSpPr>
            <p:cNvPr id="50227" name="直接连接符 50226"/>
            <p:cNvSpPr/>
            <p:nvPr/>
          </p:nvSpPr>
          <p:spPr>
            <a:xfrm rot="-2273213">
              <a:off x="2194" y="2095"/>
              <a:ext cx="48" cy="96"/>
            </a:xfrm>
            <a:prstGeom prst="line">
              <a:avLst/>
            </a:prstGeom>
            <a:ln w="38100" cap="rnd" cmpd="sng">
              <a:solidFill>
                <a:srgbClr val="0000FF"/>
              </a:solidFill>
              <a:prstDash val="sysDot"/>
              <a:headEnd type="none" w="med" len="med"/>
              <a:tailEnd type="triangle" w="med" len="lg"/>
            </a:ln>
          </p:spPr>
        </p:sp>
      </p:grpSp>
      <p:grpSp>
        <p:nvGrpSpPr>
          <p:cNvPr id="50228" name="组合 50227"/>
          <p:cNvGrpSpPr/>
          <p:nvPr/>
        </p:nvGrpSpPr>
        <p:grpSpPr>
          <a:xfrm>
            <a:off x="4495800" y="1751013"/>
            <a:ext cx="2438400" cy="1219200"/>
            <a:chOff x="2880" y="1728"/>
            <a:chExt cx="1536" cy="768"/>
          </a:xfrm>
        </p:grpSpPr>
        <p:sp>
          <p:nvSpPr>
            <p:cNvPr id="50229" name="直接连接符 50228"/>
            <p:cNvSpPr/>
            <p:nvPr/>
          </p:nvSpPr>
          <p:spPr>
            <a:xfrm flipH="1">
              <a:off x="2880" y="1728"/>
              <a:ext cx="1536" cy="768"/>
            </a:xfrm>
            <a:prstGeom prst="line">
              <a:avLst/>
            </a:prstGeom>
            <a:ln w="38100" cap="flat" cmpd="sng">
              <a:solidFill>
                <a:srgbClr val="0000FF"/>
              </a:solidFill>
              <a:prstDash val="solid"/>
              <a:headEnd type="none" w="med" len="med"/>
              <a:tailEnd type="none" w="med" len="med"/>
            </a:ln>
          </p:spPr>
        </p:sp>
        <p:sp>
          <p:nvSpPr>
            <p:cNvPr id="50230" name="直接连接符 50229"/>
            <p:cNvSpPr/>
            <p:nvPr/>
          </p:nvSpPr>
          <p:spPr>
            <a:xfrm rot="13073213" flipH="1">
              <a:off x="3624" y="2066"/>
              <a:ext cx="48" cy="96"/>
            </a:xfrm>
            <a:prstGeom prst="line">
              <a:avLst/>
            </a:prstGeom>
            <a:ln w="38100" cap="flat" cmpd="sng">
              <a:solidFill>
                <a:srgbClr val="0000FF"/>
              </a:solidFill>
              <a:prstDash val="solid"/>
              <a:headEnd type="none" w="med" len="med"/>
              <a:tailEnd type="triangle" w="med" len="lg"/>
            </a:ln>
          </p:spPr>
        </p:sp>
      </p:grpSp>
      <p:grpSp>
        <p:nvGrpSpPr>
          <p:cNvPr id="50231" name="组合 50230"/>
          <p:cNvGrpSpPr/>
          <p:nvPr/>
        </p:nvGrpSpPr>
        <p:grpSpPr>
          <a:xfrm>
            <a:off x="2895600" y="836613"/>
            <a:ext cx="1676400" cy="2133600"/>
            <a:chOff x="1872" y="1152"/>
            <a:chExt cx="1056" cy="1344"/>
          </a:xfrm>
        </p:grpSpPr>
        <p:sp>
          <p:nvSpPr>
            <p:cNvPr id="50232" name="直接连接符 50231"/>
            <p:cNvSpPr/>
            <p:nvPr/>
          </p:nvSpPr>
          <p:spPr>
            <a:xfrm>
              <a:off x="1872" y="1152"/>
              <a:ext cx="1056" cy="1344"/>
            </a:xfrm>
            <a:prstGeom prst="line">
              <a:avLst/>
            </a:prstGeom>
            <a:ln w="38100" cap="flat" cmpd="sng">
              <a:solidFill>
                <a:schemeClr val="accent1"/>
              </a:solidFill>
              <a:prstDash val="solid"/>
              <a:headEnd type="none" w="med" len="med"/>
              <a:tailEnd type="none" w="med" len="med"/>
            </a:ln>
          </p:spPr>
        </p:sp>
        <p:sp>
          <p:nvSpPr>
            <p:cNvPr id="50233" name="直接连接符 50232"/>
            <p:cNvSpPr/>
            <p:nvPr/>
          </p:nvSpPr>
          <p:spPr>
            <a:xfrm rot="-762005">
              <a:off x="2225" y="1585"/>
              <a:ext cx="48" cy="96"/>
            </a:xfrm>
            <a:prstGeom prst="line">
              <a:avLst/>
            </a:prstGeom>
            <a:ln w="38100" cap="flat" cmpd="sng">
              <a:solidFill>
                <a:schemeClr val="accent1"/>
              </a:solidFill>
              <a:prstDash val="solid"/>
              <a:headEnd type="none" w="med" len="med"/>
              <a:tailEnd type="triangle" w="med" len="lg"/>
            </a:ln>
          </p:spPr>
        </p:sp>
      </p:grpSp>
      <p:grpSp>
        <p:nvGrpSpPr>
          <p:cNvPr id="50234" name="组合 50233"/>
          <p:cNvGrpSpPr/>
          <p:nvPr/>
        </p:nvGrpSpPr>
        <p:grpSpPr>
          <a:xfrm>
            <a:off x="4495800" y="836613"/>
            <a:ext cx="1676400" cy="2133600"/>
            <a:chOff x="2880" y="1152"/>
            <a:chExt cx="1056" cy="1344"/>
          </a:xfrm>
        </p:grpSpPr>
        <p:sp>
          <p:nvSpPr>
            <p:cNvPr id="50235" name="直接连接符 50234"/>
            <p:cNvSpPr/>
            <p:nvPr/>
          </p:nvSpPr>
          <p:spPr>
            <a:xfrm flipH="1">
              <a:off x="2880" y="1152"/>
              <a:ext cx="1056" cy="1344"/>
            </a:xfrm>
            <a:prstGeom prst="line">
              <a:avLst/>
            </a:prstGeom>
            <a:ln w="38100" cap="flat" cmpd="sng">
              <a:solidFill>
                <a:schemeClr val="accent1"/>
              </a:solidFill>
              <a:prstDash val="solid"/>
              <a:headEnd type="none" w="med" len="med"/>
              <a:tailEnd type="none" w="med" len="med"/>
            </a:ln>
          </p:spPr>
        </p:sp>
        <p:sp>
          <p:nvSpPr>
            <p:cNvPr id="50236" name="直接连接符 50235"/>
            <p:cNvSpPr/>
            <p:nvPr/>
          </p:nvSpPr>
          <p:spPr>
            <a:xfrm rot="11562005" flipH="1">
              <a:off x="3554" y="1561"/>
              <a:ext cx="48" cy="96"/>
            </a:xfrm>
            <a:prstGeom prst="line">
              <a:avLst/>
            </a:prstGeom>
            <a:ln w="38100" cap="flat" cmpd="sng">
              <a:solidFill>
                <a:schemeClr val="accent1"/>
              </a:solidFill>
              <a:prstDash val="solid"/>
              <a:headEnd type="none" w="med" len="med"/>
              <a:tailEnd type="triangle" w="med" len="lg"/>
            </a:ln>
          </p:spPr>
        </p:sp>
      </p:grpSp>
      <p:graphicFrame>
        <p:nvGraphicFramePr>
          <p:cNvPr id="50264" name="内容占位符 50263"/>
          <p:cNvGraphicFramePr/>
          <p:nvPr>
            <p:ph idx="1"/>
          </p:nvPr>
        </p:nvGraphicFramePr>
        <p:xfrm>
          <a:off x="971550" y="3357563"/>
          <a:ext cx="7777163" cy="2070100"/>
        </p:xfrm>
        <a:graphic>
          <a:graphicData uri="http://schemas.openxmlformats.org/drawingml/2006/table">
            <a:tbl>
              <a:tblPr/>
              <a:tblGrid>
                <a:gridCol w="1944688"/>
                <a:gridCol w="2693987"/>
                <a:gridCol w="3138488"/>
              </a:tblGrid>
              <a:tr h="517525">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dirty="0">
                          <a:latin typeface="楷体_GB2312" pitchFamily="49" charset="-122"/>
                          <a:ea typeface="楷体_GB2312" pitchFamily="49" charset="-122"/>
                        </a:rPr>
                        <a:t>实验次数</a:t>
                      </a:r>
                      <a:endParaRPr lang="zh-CN" altLang="en-US" dirty="0">
                        <a:latin typeface="楷体_GB2312" pitchFamily="49" charset="-122"/>
                        <a:ea typeface="楷体_GB2312" pitchFamily="49" charset="-122"/>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dirty="0">
                          <a:latin typeface="楷体_GB2312" pitchFamily="49" charset="-122"/>
                          <a:ea typeface="楷体_GB2312" pitchFamily="49" charset="-122"/>
                        </a:rPr>
                        <a:t>入射角</a:t>
                      </a:r>
                      <a:endParaRPr lang="zh-CN" altLang="en-US" b="1" dirty="0">
                        <a:latin typeface="楷体_GB2312" pitchFamily="49" charset="-122"/>
                        <a:ea typeface="楷体_GB2312"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zh-CN" altLang="en-US" b="1" dirty="0">
                          <a:latin typeface="楷体_GB2312" pitchFamily="49" charset="-122"/>
                          <a:ea typeface="楷体_GB2312" pitchFamily="49" charset="-122"/>
                        </a:rPr>
                        <a:t>反射角</a:t>
                      </a:r>
                      <a:endParaRPr lang="zh-CN" altLang="en-US" b="1" dirty="0">
                        <a:latin typeface="楷体_GB2312" pitchFamily="49" charset="-122"/>
                        <a:ea typeface="楷体_GB2312" pitchFamily="49" charset="-122"/>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17525">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en-US" altLang="zh-CN">
                          <a:latin typeface="楷体_GB2312" pitchFamily="49" charset="-122"/>
                          <a:ea typeface="楷体_GB2312" pitchFamily="49" charset="-122"/>
                        </a:rPr>
                        <a:t>1</a:t>
                      </a:r>
                      <a:endParaRPr lang="zh-CN" altLang="en-US">
                        <a:latin typeface="楷体_GB2312" pitchFamily="49" charset="-122"/>
                        <a:ea typeface="楷体_GB2312" pitchFamily="49" charset="-122"/>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dirty="0">
                        <a:latin typeface="楷体_GB2312" pitchFamily="49" charset="-122"/>
                        <a:ea typeface="楷体_GB2312"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dirty="0">
                        <a:latin typeface="楷体_GB2312" pitchFamily="49" charset="-122"/>
                        <a:ea typeface="楷体_GB2312" pitchFamily="49" charset="-122"/>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17525">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en-US" altLang="zh-CN">
                          <a:latin typeface="楷体_GB2312" pitchFamily="49" charset="-122"/>
                          <a:ea typeface="楷体_GB2312" pitchFamily="49" charset="-122"/>
                        </a:rPr>
                        <a:t>2</a:t>
                      </a:r>
                      <a:endParaRPr lang="zh-CN" altLang="en-US">
                        <a:latin typeface="楷体_GB2312" pitchFamily="49" charset="-122"/>
                        <a:ea typeface="楷体_GB2312" pitchFamily="49" charset="-122"/>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dirty="0">
                        <a:latin typeface="楷体_GB2312" pitchFamily="49" charset="-122"/>
                        <a:ea typeface="楷体_GB2312"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dirty="0">
                        <a:latin typeface="楷体_GB2312" pitchFamily="49" charset="-122"/>
                        <a:ea typeface="楷体_GB2312" pitchFamily="49" charset="-122"/>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517525">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r>
                        <a:rPr lang="en-US" altLang="zh-CN">
                          <a:latin typeface="楷体_GB2312" pitchFamily="49" charset="-122"/>
                          <a:ea typeface="楷体_GB2312" pitchFamily="49" charset="-122"/>
                        </a:rPr>
                        <a:t>3</a:t>
                      </a:r>
                      <a:endParaRPr lang="zh-CN" altLang="en-US">
                        <a:latin typeface="楷体_GB2312" pitchFamily="49" charset="-122"/>
                        <a:ea typeface="楷体_GB2312" pitchFamily="49" charset="-122"/>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dirty="0">
                        <a:latin typeface="楷体_GB2312" pitchFamily="49" charset="-122"/>
                        <a:ea typeface="楷体_GB2312"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342900" lvl="0" indent="-342900" algn="l" defTabSz="914400" eaLnBrk="1" fontAlgn="base" latinLnBrk="0" hangingPunct="1">
                        <a:lnSpc>
                          <a:spcPct val="100000"/>
                        </a:lnSpc>
                        <a:spcBef>
                          <a:spcPct val="20000"/>
                        </a:spcBef>
                        <a:spcAft>
                          <a:spcPct val="0"/>
                        </a:spcAft>
                        <a:buChar char="•"/>
                        <a:defRPr sz="2800" b="0" i="0" u="none" kern="1200" baseline="0">
                          <a:solidFill>
                            <a:schemeClr val="tx1"/>
                          </a:solidFill>
                          <a:latin typeface="Times New Roman" panose="02020603050405020304" pitchFamily="18" charset="0"/>
                          <a:ea typeface="宋体" panose="02010600030101010101" pitchFamily="2" charset="-122"/>
                        </a:defRPr>
                      </a:lvl1pPr>
                      <a:lvl2pPr marL="742950" lvl="1" indent="-285750">
                        <a:defRPr sz="2400" kern="1200"/>
                      </a:lvl2pPr>
                      <a:lvl3pPr marL="1143000" lvl="2" indent="-228600">
                        <a:defRPr sz="2000" kern="1200"/>
                      </a:lvl3pPr>
                      <a:lvl4pPr marL="1600200" lvl="3" indent="-228600">
                        <a:defRPr sz="1800" kern="1200"/>
                      </a:lvl4pPr>
                      <a:lvl5pPr marL="2057400" lvl="4" indent="-228600">
                        <a:defRPr sz="1800" kern="1200"/>
                      </a:lvl5pPr>
                    </a:lstStyle>
                    <a:p>
                      <a:pPr marL="0" lvl="0" indent="0">
                        <a:buNone/>
                      </a:pPr>
                      <a:endParaRPr lang="zh-CN" altLang="en-US" dirty="0">
                        <a:latin typeface="楷体_GB2312" pitchFamily="49" charset="-122"/>
                        <a:ea typeface="楷体_GB2312" pitchFamily="49" charset="-122"/>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
        <p:nvSpPr>
          <p:cNvPr id="50265" name="文本框 50264"/>
          <p:cNvSpPr txBox="1"/>
          <p:nvPr/>
        </p:nvSpPr>
        <p:spPr>
          <a:xfrm>
            <a:off x="842963" y="5516563"/>
            <a:ext cx="5481637" cy="579437"/>
          </a:xfrm>
          <a:prstGeom prst="rect">
            <a:avLst/>
          </a:prstGeom>
          <a:noFill/>
          <a:ln w="9525">
            <a:noFill/>
          </a:ln>
        </p:spPr>
        <p:txBody>
          <a:bodyPr wrap="none" anchor="t">
            <a:spAutoFit/>
          </a:bodyPr>
          <a:p>
            <a:r>
              <a:rPr lang="zh-CN" altLang="en-US" sz="3200" dirty="0">
                <a:latin typeface="Times New Roman" panose="02020603050405020304" pitchFamily="18" charset="0"/>
                <a:ea typeface="宋体" panose="02010600030101010101" pitchFamily="2" charset="-122"/>
              </a:rPr>
              <a:t>结论三：</a:t>
            </a:r>
            <a:r>
              <a:rPr lang="zh-CN" altLang="en-US" sz="3200" b="1" dirty="0">
                <a:latin typeface="Times New Roman" panose="02020603050405020304" pitchFamily="18" charset="0"/>
                <a:ea typeface="宋体" panose="02010600030101010101" pitchFamily="2" charset="-122"/>
              </a:rPr>
              <a:t>反射角等于入射角。</a:t>
            </a:r>
            <a:endParaRPr lang="zh-CN" altLang="en-US" sz="3200" b="1">
              <a:latin typeface="Times New Roman" panose="02020603050405020304" pitchFamily="18"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50225"/>
                                        </p:tgtEl>
                                        <p:attrNameLst>
                                          <p:attrName>style.visibility</p:attrName>
                                        </p:attrNameLst>
                                      </p:cBhvr>
                                      <p:to>
                                        <p:strVal val="visible"/>
                                      </p:to>
                                    </p:set>
                                    <p:animEffect transition="in" filter="wipe(up)">
                                      <p:cBhvr>
                                        <p:cTn id="7" dur="500"/>
                                        <p:tgtEl>
                                          <p:spTgt spid="50225"/>
                                        </p:tgtEl>
                                      </p:cBhvr>
                                    </p:animEffect>
                                  </p:childTnLst>
                                </p:cTn>
                              </p:par>
                            </p:childTnLst>
                          </p:cTn>
                        </p:par>
                        <p:par>
                          <p:cTn id="8" fill="hold">
                            <p:stCondLst>
                              <p:cond delay="1000"/>
                            </p:stCondLst>
                            <p:childTnLst>
                              <p:par>
                                <p:cTn id="9" presetID="22" presetClass="entr" presetSubtype="4" fill="hold" nodeType="afterEffect">
                                  <p:stCondLst>
                                    <p:cond delay="0"/>
                                  </p:stCondLst>
                                  <p:childTnLst>
                                    <p:set>
                                      <p:cBhvr>
                                        <p:cTn id="10" dur="1" fill="hold">
                                          <p:stCondLst>
                                            <p:cond delay="0"/>
                                          </p:stCondLst>
                                        </p:cTn>
                                        <p:tgtEl>
                                          <p:spTgt spid="50228"/>
                                        </p:tgtEl>
                                        <p:attrNameLst>
                                          <p:attrName>style.visibility</p:attrName>
                                        </p:attrNameLst>
                                      </p:cBhvr>
                                      <p:to>
                                        <p:strVal val="visible"/>
                                      </p:to>
                                    </p:set>
                                    <p:animEffect transition="in" filter="wipe(down)">
                                      <p:cBhvr>
                                        <p:cTn id="11" dur="500"/>
                                        <p:tgtEl>
                                          <p:spTgt spid="50228"/>
                                        </p:tgtEl>
                                      </p:cBhvr>
                                    </p:animEffect>
                                  </p:childTnLst>
                                </p:cTn>
                              </p:par>
                            </p:childTnLst>
                          </p:cTn>
                        </p:par>
                        <p:par>
                          <p:cTn id="12" fill="hold">
                            <p:stCondLst>
                              <p:cond delay="1500"/>
                            </p:stCondLst>
                            <p:childTnLst>
                              <p:par>
                                <p:cTn id="13" presetID="22" presetClass="entr" presetSubtype="1" fill="hold" nodeType="afterEffect">
                                  <p:stCondLst>
                                    <p:cond delay="500"/>
                                  </p:stCondLst>
                                  <p:childTnLst>
                                    <p:set>
                                      <p:cBhvr>
                                        <p:cTn id="14" dur="1" fill="hold">
                                          <p:stCondLst>
                                            <p:cond delay="0"/>
                                          </p:stCondLst>
                                        </p:cTn>
                                        <p:tgtEl>
                                          <p:spTgt spid="50218"/>
                                        </p:tgtEl>
                                        <p:attrNameLst>
                                          <p:attrName>style.visibility</p:attrName>
                                        </p:attrNameLst>
                                      </p:cBhvr>
                                      <p:to>
                                        <p:strVal val="visible"/>
                                      </p:to>
                                    </p:set>
                                    <p:animEffect transition="in" filter="wipe(up)">
                                      <p:cBhvr>
                                        <p:cTn id="15" dur="500"/>
                                        <p:tgtEl>
                                          <p:spTgt spid="50218"/>
                                        </p:tgtEl>
                                      </p:cBhvr>
                                    </p:animEffect>
                                  </p:childTnLst>
                                </p:cTn>
                              </p:par>
                            </p:childTnLst>
                          </p:cTn>
                        </p:par>
                        <p:par>
                          <p:cTn id="16" fill="hold">
                            <p:stCondLst>
                              <p:cond delay="2500"/>
                            </p:stCondLst>
                            <p:childTnLst>
                              <p:par>
                                <p:cTn id="17" presetID="22" presetClass="entr" presetSubtype="4" fill="hold" nodeType="afterEffect">
                                  <p:stCondLst>
                                    <p:cond delay="0"/>
                                  </p:stCondLst>
                                  <p:childTnLst>
                                    <p:set>
                                      <p:cBhvr>
                                        <p:cTn id="18" dur="1" fill="hold">
                                          <p:stCondLst>
                                            <p:cond delay="0"/>
                                          </p:stCondLst>
                                        </p:cTn>
                                        <p:tgtEl>
                                          <p:spTgt spid="50221"/>
                                        </p:tgtEl>
                                        <p:attrNameLst>
                                          <p:attrName>style.visibility</p:attrName>
                                        </p:attrNameLst>
                                      </p:cBhvr>
                                      <p:to>
                                        <p:strVal val="visible"/>
                                      </p:to>
                                    </p:set>
                                    <p:animEffect transition="in" filter="wipe(down)">
                                      <p:cBhvr>
                                        <p:cTn id="19" dur="500"/>
                                        <p:tgtEl>
                                          <p:spTgt spid="50221"/>
                                        </p:tgtEl>
                                      </p:cBhvr>
                                    </p:animEffect>
                                  </p:childTnLst>
                                </p:cTn>
                              </p:par>
                            </p:childTnLst>
                          </p:cTn>
                        </p:par>
                        <p:par>
                          <p:cTn id="20" fill="hold">
                            <p:stCondLst>
                              <p:cond delay="3000"/>
                            </p:stCondLst>
                            <p:childTnLst>
                              <p:par>
                                <p:cTn id="21" presetID="22" presetClass="entr" presetSubtype="1" fill="hold" nodeType="afterEffect">
                                  <p:stCondLst>
                                    <p:cond delay="500"/>
                                  </p:stCondLst>
                                  <p:childTnLst>
                                    <p:set>
                                      <p:cBhvr>
                                        <p:cTn id="22" dur="1" fill="hold">
                                          <p:stCondLst>
                                            <p:cond delay="0"/>
                                          </p:stCondLst>
                                        </p:cTn>
                                        <p:tgtEl>
                                          <p:spTgt spid="50231"/>
                                        </p:tgtEl>
                                        <p:attrNameLst>
                                          <p:attrName>style.visibility</p:attrName>
                                        </p:attrNameLst>
                                      </p:cBhvr>
                                      <p:to>
                                        <p:strVal val="visible"/>
                                      </p:to>
                                    </p:set>
                                    <p:animEffect transition="in" filter="wipe(up)">
                                      <p:cBhvr>
                                        <p:cTn id="23" dur="500"/>
                                        <p:tgtEl>
                                          <p:spTgt spid="50231"/>
                                        </p:tgtEl>
                                      </p:cBhvr>
                                    </p:animEffect>
                                  </p:childTnLst>
                                </p:cTn>
                              </p:par>
                            </p:childTnLst>
                          </p:cTn>
                        </p:par>
                        <p:par>
                          <p:cTn id="24" fill="hold">
                            <p:stCondLst>
                              <p:cond delay="4000"/>
                            </p:stCondLst>
                            <p:childTnLst>
                              <p:par>
                                <p:cTn id="25" presetID="22" presetClass="entr" presetSubtype="4" fill="hold" nodeType="afterEffect">
                                  <p:stCondLst>
                                    <p:cond delay="0"/>
                                  </p:stCondLst>
                                  <p:childTnLst>
                                    <p:set>
                                      <p:cBhvr>
                                        <p:cTn id="26" dur="1" fill="hold">
                                          <p:stCondLst>
                                            <p:cond delay="0"/>
                                          </p:stCondLst>
                                        </p:cTn>
                                        <p:tgtEl>
                                          <p:spTgt spid="50234"/>
                                        </p:tgtEl>
                                        <p:attrNameLst>
                                          <p:attrName>style.visibility</p:attrName>
                                        </p:attrNameLst>
                                      </p:cBhvr>
                                      <p:to>
                                        <p:strVal val="visible"/>
                                      </p:to>
                                    </p:set>
                                    <p:animEffect transition="in" filter="wipe(down)">
                                      <p:cBhvr>
                                        <p:cTn id="27" dur="500"/>
                                        <p:tgtEl>
                                          <p:spTgt spid="50234"/>
                                        </p:tgtEl>
                                      </p:cBhvr>
                                    </p:animEffect>
                                  </p:childTnLst>
                                </p:cTn>
                              </p:par>
                            </p:childTnLst>
                          </p:cTn>
                        </p:par>
                        <p:par>
                          <p:cTn id="28" fill="hold">
                            <p:stCondLst>
                              <p:cond delay="4500"/>
                            </p:stCondLst>
                            <p:childTnLst>
                              <p:par>
                                <p:cTn id="29" presetID="1" presetClass="entr" presetSubtype="0" fill="hold" grpId="0" nodeType="afterEffect">
                                  <p:stCondLst>
                                    <p:cond delay="0"/>
                                  </p:stCondLst>
                                  <p:childTnLst>
                                    <p:set>
                                      <p:cBhvr>
                                        <p:cTn id="30" dur="1" fill="hold">
                                          <p:stCondLst>
                                            <p:cond delay="499"/>
                                          </p:stCondLst>
                                        </p:cTn>
                                        <p:tgtEl>
                                          <p:spTgt spid="502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502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24" grpId="0"/>
      <p:bldP spid="5026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22" name="文本框 81921"/>
          <p:cNvSpPr txBox="1"/>
          <p:nvPr/>
        </p:nvSpPr>
        <p:spPr>
          <a:xfrm>
            <a:off x="900113" y="4005263"/>
            <a:ext cx="8569325" cy="2528887"/>
          </a:xfrm>
          <a:prstGeom prst="rect">
            <a:avLst/>
          </a:prstGeom>
          <a:noFill/>
          <a:ln w="9525">
            <a:noFill/>
          </a:ln>
        </p:spPr>
        <p:txBody>
          <a:bodyPr>
            <a:spAutoFit/>
          </a:bodyPr>
          <a:p>
            <a:r>
              <a:rPr lang="zh-CN" altLang="en-US" sz="3200" b="1" dirty="0">
                <a:solidFill>
                  <a:srgbClr val="2C0FDD"/>
                </a:solidFill>
                <a:latin typeface="Times New Roman" panose="02020603050405020304" pitchFamily="18" charset="0"/>
                <a:ea typeface="楷体_GB2312" pitchFamily="49" charset="-122"/>
              </a:rPr>
              <a:t>光的反射定律</a:t>
            </a:r>
            <a:r>
              <a:rPr lang="zh-CN" altLang="en-US" sz="3200" b="1" dirty="0">
                <a:latin typeface="Times New Roman" panose="02020603050405020304" pitchFamily="18" charset="0"/>
                <a:ea typeface="楷体_GB2312" pitchFamily="49" charset="-122"/>
              </a:rPr>
              <a:t>：</a:t>
            </a:r>
            <a:endParaRPr lang="zh-CN" altLang="en-US" sz="3200" b="1" dirty="0">
              <a:latin typeface="Times New Roman" panose="02020603050405020304" pitchFamily="18" charset="0"/>
              <a:ea typeface="楷体_GB2312" pitchFamily="49" charset="-122"/>
            </a:endParaRPr>
          </a:p>
          <a:p>
            <a:r>
              <a:rPr lang="en-US" altLang="zh-CN" sz="3200" b="1" dirty="0">
                <a:solidFill>
                  <a:srgbClr val="FF0000"/>
                </a:solidFill>
                <a:latin typeface="楷体_GB2312" pitchFamily="49" charset="-122"/>
                <a:ea typeface="楷体_GB2312" pitchFamily="49" charset="-122"/>
              </a:rPr>
              <a:t>1.</a:t>
            </a:r>
            <a:r>
              <a:rPr lang="zh-CN" altLang="en-US" sz="3200" b="1" dirty="0">
                <a:solidFill>
                  <a:srgbClr val="FF0000"/>
                </a:solidFill>
                <a:latin typeface="楷体_GB2312" pitchFamily="49" charset="-122"/>
                <a:ea typeface="楷体_GB2312" pitchFamily="49" charset="-122"/>
              </a:rPr>
              <a:t>反射光线、入射光线和法线在同一平面内；</a:t>
            </a:r>
            <a:endParaRPr lang="zh-CN" altLang="en-US" sz="3200" b="1" dirty="0">
              <a:solidFill>
                <a:srgbClr val="FF0000"/>
              </a:solidFill>
              <a:latin typeface="楷体_GB2312" pitchFamily="49" charset="-122"/>
              <a:ea typeface="楷体_GB2312" pitchFamily="49" charset="-122"/>
            </a:endParaRPr>
          </a:p>
          <a:p>
            <a:r>
              <a:rPr lang="en-US" altLang="zh-CN" sz="3200" b="1" dirty="0">
                <a:solidFill>
                  <a:srgbClr val="FF0000"/>
                </a:solidFill>
                <a:latin typeface="楷体_GB2312" pitchFamily="49" charset="-122"/>
                <a:ea typeface="楷体_GB2312" pitchFamily="49" charset="-122"/>
              </a:rPr>
              <a:t>2.</a:t>
            </a:r>
            <a:r>
              <a:rPr lang="zh-CN" altLang="en-US" sz="3200" b="1" dirty="0">
                <a:solidFill>
                  <a:srgbClr val="FF0000"/>
                </a:solidFill>
                <a:latin typeface="楷体_GB2312" pitchFamily="49" charset="-122"/>
                <a:ea typeface="楷体_GB2312" pitchFamily="49" charset="-122"/>
              </a:rPr>
              <a:t>反射光线和入射光线分别位于法线两侧；</a:t>
            </a:r>
            <a:endParaRPr lang="zh-CN" altLang="en-US" sz="3200" b="1">
              <a:solidFill>
                <a:srgbClr val="FF0000"/>
              </a:solidFill>
              <a:latin typeface="楷体_GB2312" pitchFamily="49" charset="-122"/>
              <a:ea typeface="楷体_GB2312" pitchFamily="49" charset="-122"/>
            </a:endParaRPr>
          </a:p>
          <a:p>
            <a:r>
              <a:rPr lang="en-US" altLang="zh-CN" sz="3200" b="1" dirty="0">
                <a:solidFill>
                  <a:srgbClr val="FF0000"/>
                </a:solidFill>
                <a:latin typeface="楷体_GB2312" pitchFamily="49" charset="-122"/>
                <a:ea typeface="楷体_GB2312" pitchFamily="49" charset="-122"/>
              </a:rPr>
              <a:t>3.</a:t>
            </a:r>
            <a:r>
              <a:rPr lang="zh-CN" altLang="en-US" sz="3200" b="1" dirty="0">
                <a:solidFill>
                  <a:srgbClr val="FF0000"/>
                </a:solidFill>
                <a:latin typeface="楷体_GB2312" pitchFamily="49" charset="-122"/>
                <a:ea typeface="楷体_GB2312" pitchFamily="49" charset="-122"/>
              </a:rPr>
              <a:t>反射角等于入射角。</a:t>
            </a:r>
            <a:endParaRPr lang="zh-CN" altLang="en-US" sz="3200" b="1" dirty="0">
              <a:solidFill>
                <a:srgbClr val="FF0000"/>
              </a:solidFill>
              <a:latin typeface="楷体_GB2312" pitchFamily="49" charset="-122"/>
              <a:ea typeface="楷体_GB2312" pitchFamily="49" charset="-122"/>
            </a:endParaRPr>
          </a:p>
          <a:p>
            <a:r>
              <a:rPr lang="zh-CN" altLang="en-US" sz="3200" b="1" dirty="0">
                <a:solidFill>
                  <a:srgbClr val="FF0000"/>
                </a:solidFill>
                <a:latin typeface="楷体_GB2312" pitchFamily="49" charset="-122"/>
                <a:ea typeface="楷体_GB2312" pitchFamily="49" charset="-122"/>
              </a:rPr>
              <a:t>（</a:t>
            </a:r>
            <a:r>
              <a:rPr lang="zh-CN" altLang="en-US" sz="2800" b="1" dirty="0">
                <a:solidFill>
                  <a:srgbClr val="FF0000"/>
                </a:solidFill>
                <a:latin typeface="楷体_GB2312" pitchFamily="49" charset="-122"/>
                <a:ea typeface="楷体_GB2312" pitchFamily="49" charset="-122"/>
              </a:rPr>
              <a:t>法线是反射光线与入射光线夹角的角平分线</a:t>
            </a:r>
            <a:r>
              <a:rPr lang="zh-CN" altLang="en-US" sz="3200" b="1" dirty="0">
                <a:solidFill>
                  <a:srgbClr val="FF0000"/>
                </a:solidFill>
                <a:latin typeface="楷体_GB2312" pitchFamily="49" charset="-122"/>
                <a:ea typeface="楷体_GB2312" pitchFamily="49" charset="-122"/>
              </a:rPr>
              <a:t>）</a:t>
            </a:r>
            <a:endParaRPr lang="zh-CN" altLang="en-US" sz="3200" b="1">
              <a:solidFill>
                <a:srgbClr val="FF0000"/>
              </a:solidFill>
              <a:latin typeface="楷体_GB2312" pitchFamily="49" charset="-122"/>
              <a:ea typeface="楷体_GB2312" pitchFamily="49" charset="-122"/>
            </a:endParaRPr>
          </a:p>
        </p:txBody>
      </p:sp>
      <p:grpSp>
        <p:nvGrpSpPr>
          <p:cNvPr id="81923" name="组合 81922"/>
          <p:cNvGrpSpPr/>
          <p:nvPr/>
        </p:nvGrpSpPr>
        <p:grpSpPr>
          <a:xfrm>
            <a:off x="1752600" y="3352800"/>
            <a:ext cx="4648200" cy="155575"/>
            <a:chOff x="1488" y="3072"/>
            <a:chExt cx="2784" cy="96"/>
          </a:xfrm>
        </p:grpSpPr>
        <p:sp>
          <p:nvSpPr>
            <p:cNvPr id="81924" name="直接连接符 81923"/>
            <p:cNvSpPr/>
            <p:nvPr/>
          </p:nvSpPr>
          <p:spPr>
            <a:xfrm>
              <a:off x="1488" y="3072"/>
              <a:ext cx="2784" cy="0"/>
            </a:xfrm>
            <a:prstGeom prst="line">
              <a:avLst/>
            </a:prstGeom>
            <a:ln w="57150" cap="flat" cmpd="sng">
              <a:solidFill>
                <a:schemeClr val="tx1"/>
              </a:solidFill>
              <a:prstDash val="solid"/>
              <a:headEnd type="none" w="med" len="med"/>
              <a:tailEnd type="none" w="med" len="med"/>
            </a:ln>
          </p:spPr>
        </p:sp>
        <p:sp>
          <p:nvSpPr>
            <p:cNvPr id="81925" name="直接连接符 81924"/>
            <p:cNvSpPr/>
            <p:nvPr/>
          </p:nvSpPr>
          <p:spPr>
            <a:xfrm rot="22132390">
              <a:off x="1584" y="3072"/>
              <a:ext cx="96" cy="96"/>
            </a:xfrm>
            <a:prstGeom prst="line">
              <a:avLst/>
            </a:prstGeom>
            <a:ln w="9525" cap="flat" cmpd="sng">
              <a:solidFill>
                <a:schemeClr val="tx1"/>
              </a:solidFill>
              <a:prstDash val="solid"/>
              <a:headEnd type="none" w="med" len="med"/>
              <a:tailEnd type="none" w="med" len="med"/>
            </a:ln>
          </p:spPr>
        </p:sp>
        <p:sp>
          <p:nvSpPr>
            <p:cNvPr id="81926" name="直接连接符 81925"/>
            <p:cNvSpPr/>
            <p:nvPr/>
          </p:nvSpPr>
          <p:spPr>
            <a:xfrm>
              <a:off x="1728" y="3072"/>
              <a:ext cx="96" cy="96"/>
            </a:xfrm>
            <a:prstGeom prst="line">
              <a:avLst/>
            </a:prstGeom>
            <a:ln w="9525" cap="flat" cmpd="sng">
              <a:solidFill>
                <a:schemeClr val="tx1"/>
              </a:solidFill>
              <a:prstDash val="solid"/>
              <a:headEnd type="none" w="med" len="med"/>
              <a:tailEnd type="none" w="med" len="med"/>
            </a:ln>
          </p:spPr>
        </p:sp>
        <p:sp>
          <p:nvSpPr>
            <p:cNvPr id="81927" name="直接连接符 81926"/>
            <p:cNvSpPr/>
            <p:nvPr/>
          </p:nvSpPr>
          <p:spPr>
            <a:xfrm>
              <a:off x="1872" y="3072"/>
              <a:ext cx="96" cy="96"/>
            </a:xfrm>
            <a:prstGeom prst="line">
              <a:avLst/>
            </a:prstGeom>
            <a:ln w="9525" cap="flat" cmpd="sng">
              <a:solidFill>
                <a:schemeClr val="tx1"/>
              </a:solidFill>
              <a:prstDash val="solid"/>
              <a:headEnd type="none" w="med" len="med"/>
              <a:tailEnd type="none" w="med" len="med"/>
            </a:ln>
          </p:spPr>
        </p:sp>
        <p:sp>
          <p:nvSpPr>
            <p:cNvPr id="81928" name="直接连接符 81927"/>
            <p:cNvSpPr/>
            <p:nvPr/>
          </p:nvSpPr>
          <p:spPr>
            <a:xfrm>
              <a:off x="2016" y="3072"/>
              <a:ext cx="96" cy="96"/>
            </a:xfrm>
            <a:prstGeom prst="line">
              <a:avLst/>
            </a:prstGeom>
            <a:ln w="9525" cap="flat" cmpd="sng">
              <a:solidFill>
                <a:schemeClr val="tx1"/>
              </a:solidFill>
              <a:prstDash val="solid"/>
              <a:headEnd type="none" w="med" len="med"/>
              <a:tailEnd type="none" w="med" len="med"/>
            </a:ln>
          </p:spPr>
        </p:sp>
        <p:sp>
          <p:nvSpPr>
            <p:cNvPr id="81929" name="直接连接符 81928"/>
            <p:cNvSpPr/>
            <p:nvPr/>
          </p:nvSpPr>
          <p:spPr>
            <a:xfrm>
              <a:off x="2160" y="3072"/>
              <a:ext cx="96" cy="96"/>
            </a:xfrm>
            <a:prstGeom prst="line">
              <a:avLst/>
            </a:prstGeom>
            <a:ln w="9525" cap="flat" cmpd="sng">
              <a:solidFill>
                <a:schemeClr val="tx1"/>
              </a:solidFill>
              <a:prstDash val="solid"/>
              <a:headEnd type="none" w="med" len="med"/>
              <a:tailEnd type="none" w="med" len="med"/>
            </a:ln>
          </p:spPr>
        </p:sp>
        <p:grpSp>
          <p:nvGrpSpPr>
            <p:cNvPr id="81930" name="组合 81929"/>
            <p:cNvGrpSpPr/>
            <p:nvPr/>
          </p:nvGrpSpPr>
          <p:grpSpPr>
            <a:xfrm>
              <a:off x="2304" y="3072"/>
              <a:ext cx="672" cy="96"/>
              <a:chOff x="2304" y="3072"/>
              <a:chExt cx="672" cy="96"/>
            </a:xfrm>
          </p:grpSpPr>
          <p:sp>
            <p:nvSpPr>
              <p:cNvPr id="81931" name="直接连接符 81930"/>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81932" name="直接连接符 81931"/>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81933" name="直接连接符 81932"/>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81934" name="直接连接符 81933"/>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81935" name="直接连接符 81934"/>
              <p:cNvSpPr/>
              <p:nvPr/>
            </p:nvSpPr>
            <p:spPr>
              <a:xfrm>
                <a:off x="2880" y="3072"/>
                <a:ext cx="96" cy="96"/>
              </a:xfrm>
              <a:prstGeom prst="line">
                <a:avLst/>
              </a:prstGeom>
              <a:ln w="9525" cap="flat" cmpd="sng">
                <a:solidFill>
                  <a:schemeClr val="tx1"/>
                </a:solidFill>
                <a:prstDash val="solid"/>
                <a:headEnd type="none" w="med" len="med"/>
                <a:tailEnd type="none" w="med" len="med"/>
              </a:ln>
            </p:spPr>
          </p:sp>
        </p:grpSp>
        <p:grpSp>
          <p:nvGrpSpPr>
            <p:cNvPr id="81936" name="组合 81935"/>
            <p:cNvGrpSpPr/>
            <p:nvPr/>
          </p:nvGrpSpPr>
          <p:grpSpPr>
            <a:xfrm>
              <a:off x="3024" y="3072"/>
              <a:ext cx="672" cy="96"/>
              <a:chOff x="2304" y="3072"/>
              <a:chExt cx="672" cy="96"/>
            </a:xfrm>
          </p:grpSpPr>
          <p:sp>
            <p:nvSpPr>
              <p:cNvPr id="81937" name="直接连接符 81936"/>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81938" name="直接连接符 81937"/>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81939" name="直接连接符 81938"/>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81940" name="直接连接符 81939"/>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81941" name="直接连接符 81940"/>
              <p:cNvSpPr/>
              <p:nvPr/>
            </p:nvSpPr>
            <p:spPr>
              <a:xfrm>
                <a:off x="2880" y="3072"/>
                <a:ext cx="96" cy="96"/>
              </a:xfrm>
              <a:prstGeom prst="line">
                <a:avLst/>
              </a:prstGeom>
              <a:ln w="9525" cap="flat" cmpd="sng">
                <a:solidFill>
                  <a:schemeClr val="tx1"/>
                </a:solidFill>
                <a:prstDash val="solid"/>
                <a:headEnd type="none" w="med" len="med"/>
                <a:tailEnd type="none" w="med" len="med"/>
              </a:ln>
            </p:spPr>
          </p:sp>
        </p:grpSp>
        <p:sp>
          <p:nvSpPr>
            <p:cNvPr id="81942" name="直接连接符 81941"/>
            <p:cNvSpPr/>
            <p:nvPr/>
          </p:nvSpPr>
          <p:spPr>
            <a:xfrm>
              <a:off x="3744" y="3072"/>
              <a:ext cx="96" cy="96"/>
            </a:xfrm>
            <a:prstGeom prst="line">
              <a:avLst/>
            </a:prstGeom>
            <a:ln w="9525" cap="flat" cmpd="sng">
              <a:solidFill>
                <a:schemeClr val="tx1"/>
              </a:solidFill>
              <a:prstDash val="solid"/>
              <a:headEnd type="none" w="med" len="med"/>
              <a:tailEnd type="none" w="med" len="med"/>
            </a:ln>
          </p:spPr>
        </p:sp>
        <p:sp>
          <p:nvSpPr>
            <p:cNvPr id="81943" name="直接连接符 81942"/>
            <p:cNvSpPr/>
            <p:nvPr/>
          </p:nvSpPr>
          <p:spPr>
            <a:xfrm>
              <a:off x="3888" y="3072"/>
              <a:ext cx="96" cy="96"/>
            </a:xfrm>
            <a:prstGeom prst="line">
              <a:avLst/>
            </a:prstGeom>
            <a:ln w="9525" cap="flat" cmpd="sng">
              <a:solidFill>
                <a:schemeClr val="tx1"/>
              </a:solidFill>
              <a:prstDash val="solid"/>
              <a:headEnd type="none" w="med" len="med"/>
              <a:tailEnd type="none" w="med" len="med"/>
            </a:ln>
          </p:spPr>
        </p:sp>
        <p:sp>
          <p:nvSpPr>
            <p:cNvPr id="81944" name="直接连接符 81943"/>
            <p:cNvSpPr/>
            <p:nvPr/>
          </p:nvSpPr>
          <p:spPr>
            <a:xfrm>
              <a:off x="4032" y="3072"/>
              <a:ext cx="96" cy="96"/>
            </a:xfrm>
            <a:prstGeom prst="line">
              <a:avLst/>
            </a:prstGeom>
            <a:ln w="9525" cap="flat" cmpd="sng">
              <a:solidFill>
                <a:schemeClr val="tx1"/>
              </a:solidFill>
              <a:prstDash val="solid"/>
              <a:headEnd type="none" w="med" len="med"/>
              <a:tailEnd type="none" w="med" len="med"/>
            </a:ln>
          </p:spPr>
        </p:sp>
        <p:sp>
          <p:nvSpPr>
            <p:cNvPr id="81945" name="直接连接符 81944"/>
            <p:cNvSpPr/>
            <p:nvPr/>
          </p:nvSpPr>
          <p:spPr>
            <a:xfrm>
              <a:off x="4176" y="3072"/>
              <a:ext cx="96" cy="96"/>
            </a:xfrm>
            <a:prstGeom prst="line">
              <a:avLst/>
            </a:prstGeom>
            <a:ln w="9525" cap="flat" cmpd="sng">
              <a:solidFill>
                <a:schemeClr val="tx1"/>
              </a:solidFill>
              <a:prstDash val="solid"/>
              <a:headEnd type="none" w="med" len="med"/>
              <a:tailEnd type="none" w="med" len="med"/>
            </a:ln>
          </p:spPr>
        </p:sp>
      </p:grpSp>
      <p:sp>
        <p:nvSpPr>
          <p:cNvPr id="81946" name="直接连接符 81945"/>
          <p:cNvSpPr/>
          <p:nvPr/>
        </p:nvSpPr>
        <p:spPr>
          <a:xfrm flipH="1" flipV="1">
            <a:off x="4032250" y="1622425"/>
            <a:ext cx="41275" cy="1743075"/>
          </a:xfrm>
          <a:prstGeom prst="line">
            <a:avLst/>
          </a:prstGeom>
          <a:ln w="38100" cap="flat" cmpd="sng">
            <a:solidFill>
              <a:schemeClr val="tx1"/>
            </a:solidFill>
            <a:prstDash val="dash"/>
            <a:headEnd type="none" w="med" len="med"/>
            <a:tailEnd type="none" w="med" len="med"/>
          </a:ln>
        </p:spPr>
      </p:sp>
      <p:grpSp>
        <p:nvGrpSpPr>
          <p:cNvPr id="81947" name="组合 81946"/>
          <p:cNvGrpSpPr/>
          <p:nvPr/>
        </p:nvGrpSpPr>
        <p:grpSpPr>
          <a:xfrm>
            <a:off x="1746250" y="1500188"/>
            <a:ext cx="2298700" cy="1828800"/>
            <a:chOff x="1488" y="1920"/>
            <a:chExt cx="1377" cy="1132"/>
          </a:xfrm>
        </p:grpSpPr>
        <p:sp>
          <p:nvSpPr>
            <p:cNvPr id="81948" name="直接连接符 81947"/>
            <p:cNvSpPr/>
            <p:nvPr/>
          </p:nvSpPr>
          <p:spPr>
            <a:xfrm flipH="1" flipV="1">
              <a:off x="1488" y="1920"/>
              <a:ext cx="768" cy="624"/>
            </a:xfrm>
            <a:prstGeom prst="line">
              <a:avLst/>
            </a:prstGeom>
            <a:ln w="44450" cap="flat" cmpd="sng">
              <a:solidFill>
                <a:srgbClr val="F2A424"/>
              </a:solidFill>
              <a:prstDash val="solid"/>
              <a:headEnd type="triangle" w="med" len="lg"/>
              <a:tailEnd type="none" w="sm" len="lg"/>
            </a:ln>
          </p:spPr>
        </p:sp>
        <p:sp>
          <p:nvSpPr>
            <p:cNvPr id="81949" name="直接连接符 81948"/>
            <p:cNvSpPr/>
            <p:nvPr/>
          </p:nvSpPr>
          <p:spPr>
            <a:xfrm flipH="1" flipV="1">
              <a:off x="2097" y="2428"/>
              <a:ext cx="768" cy="624"/>
            </a:xfrm>
            <a:prstGeom prst="line">
              <a:avLst/>
            </a:prstGeom>
            <a:ln w="44450" cap="flat" cmpd="sng">
              <a:solidFill>
                <a:srgbClr val="F2A424"/>
              </a:solidFill>
              <a:prstDash val="solid"/>
              <a:headEnd type="none" w="med" len="lg"/>
              <a:tailEnd type="none" w="sm" len="lg"/>
            </a:ln>
          </p:spPr>
        </p:sp>
      </p:grpSp>
      <p:grpSp>
        <p:nvGrpSpPr>
          <p:cNvPr id="81950" name="组合 81949"/>
          <p:cNvGrpSpPr/>
          <p:nvPr/>
        </p:nvGrpSpPr>
        <p:grpSpPr>
          <a:xfrm>
            <a:off x="4108450" y="1500188"/>
            <a:ext cx="2298700" cy="1828800"/>
            <a:chOff x="2890" y="1915"/>
            <a:chExt cx="1377" cy="1132"/>
          </a:xfrm>
        </p:grpSpPr>
        <p:sp>
          <p:nvSpPr>
            <p:cNvPr id="81951" name="直接连接符 81950"/>
            <p:cNvSpPr/>
            <p:nvPr/>
          </p:nvSpPr>
          <p:spPr>
            <a:xfrm flipV="1">
              <a:off x="3499" y="1915"/>
              <a:ext cx="768" cy="624"/>
            </a:xfrm>
            <a:prstGeom prst="line">
              <a:avLst/>
            </a:prstGeom>
            <a:ln w="44450" cap="flat" cmpd="sng">
              <a:solidFill>
                <a:srgbClr val="F2A424"/>
              </a:solidFill>
              <a:prstDash val="solid"/>
              <a:headEnd type="none" w="lg" len="lg"/>
              <a:tailEnd type="none" w="sm" len="lg"/>
            </a:ln>
          </p:spPr>
        </p:sp>
        <p:sp>
          <p:nvSpPr>
            <p:cNvPr id="81952" name="直接连接符 81951"/>
            <p:cNvSpPr/>
            <p:nvPr/>
          </p:nvSpPr>
          <p:spPr>
            <a:xfrm flipV="1">
              <a:off x="2890" y="2423"/>
              <a:ext cx="768" cy="624"/>
            </a:xfrm>
            <a:prstGeom prst="line">
              <a:avLst/>
            </a:prstGeom>
            <a:ln w="44450" cap="flat" cmpd="sng">
              <a:solidFill>
                <a:srgbClr val="F2A424"/>
              </a:solidFill>
              <a:prstDash val="solid"/>
              <a:headEnd type="none" w="med" len="lg"/>
              <a:tailEnd type="triangle" w="med" len="lg"/>
            </a:ln>
          </p:spPr>
        </p:sp>
      </p:grpSp>
      <p:sp>
        <p:nvSpPr>
          <p:cNvPr id="81953" name="文本框 81952"/>
          <p:cNvSpPr txBox="1"/>
          <p:nvPr/>
        </p:nvSpPr>
        <p:spPr>
          <a:xfrm>
            <a:off x="3886200" y="3200400"/>
            <a:ext cx="609600" cy="579438"/>
          </a:xfrm>
          <a:prstGeom prst="rect">
            <a:avLst/>
          </a:prstGeom>
          <a:noFill/>
          <a:ln w="9525">
            <a:noFill/>
          </a:ln>
        </p:spPr>
        <p:txBody>
          <a:bodyPr>
            <a:spAutoFit/>
          </a:bodyPr>
          <a:p>
            <a:pPr>
              <a:spcBef>
                <a:spcPct val="50000"/>
              </a:spcBef>
            </a:pPr>
            <a:r>
              <a:rPr lang="en-US" altLang="zh-CN" sz="3200">
                <a:solidFill>
                  <a:srgbClr val="3A49DC"/>
                </a:solidFill>
                <a:latin typeface="Times New Roman" panose="02020603050405020304" pitchFamily="18" charset="0"/>
                <a:ea typeface="宋体" panose="02010600030101010101" pitchFamily="2" charset="-122"/>
              </a:rPr>
              <a:t>o</a:t>
            </a:r>
            <a:endParaRPr lang="en-US" altLang="zh-CN" sz="2000">
              <a:latin typeface="Times New Roman" panose="02020603050405020304" pitchFamily="18" charset="0"/>
              <a:ea typeface="宋体" panose="02010600030101010101" pitchFamily="2" charset="-122"/>
            </a:endParaRPr>
          </a:p>
        </p:txBody>
      </p:sp>
      <p:grpSp>
        <p:nvGrpSpPr>
          <p:cNvPr id="81954" name="组合 81953"/>
          <p:cNvGrpSpPr/>
          <p:nvPr/>
        </p:nvGrpSpPr>
        <p:grpSpPr>
          <a:xfrm>
            <a:off x="3613150" y="2643188"/>
            <a:ext cx="454025" cy="519112"/>
            <a:chOff x="2568" y="2160"/>
            <a:chExt cx="286" cy="321"/>
          </a:xfrm>
        </p:grpSpPr>
        <p:sp>
          <p:nvSpPr>
            <p:cNvPr id="81955" name="任意多边形 81954"/>
            <p:cNvSpPr>
              <a:spLocks noChangeAspect="1"/>
            </p:cNvSpPr>
            <p:nvPr/>
          </p:nvSpPr>
          <p:spPr>
            <a:xfrm>
              <a:off x="2568" y="2208"/>
              <a:ext cx="286" cy="149"/>
            </a:xfrm>
            <a:custGeom>
              <a:avLst/>
              <a:gdLst/>
              <a:ahLst/>
              <a:cxnLst/>
              <a:pathLst>
                <a:path w="218" h="94">
                  <a:moveTo>
                    <a:pt x="0" y="94"/>
                  </a:moveTo>
                  <a:cubicBezTo>
                    <a:pt x="24" y="69"/>
                    <a:pt x="48" y="45"/>
                    <a:pt x="84" y="29"/>
                  </a:cubicBezTo>
                  <a:cubicBezTo>
                    <a:pt x="120" y="13"/>
                    <a:pt x="196" y="3"/>
                    <a:pt x="218" y="0"/>
                  </a:cubicBezTo>
                </a:path>
              </a:pathLst>
            </a:custGeom>
            <a:noFill/>
            <a:ln w="38100" cap="flat" cmpd="sng">
              <a:solidFill>
                <a:srgbClr val="3399FF"/>
              </a:solidFill>
              <a:prstDash val="solid"/>
              <a:headEnd type="none" w="med" len="med"/>
              <a:tailEnd type="none" w="med" len="med"/>
            </a:ln>
          </p:spPr>
          <p:txBody>
            <a:bodyPr/>
            <a:p>
              <a:endParaRPr lang="zh-CN" altLang="en-US"/>
            </a:p>
          </p:txBody>
        </p:sp>
        <p:sp>
          <p:nvSpPr>
            <p:cNvPr id="81956" name="文本框 81955"/>
            <p:cNvSpPr txBox="1"/>
            <p:nvPr/>
          </p:nvSpPr>
          <p:spPr>
            <a:xfrm>
              <a:off x="2592" y="2160"/>
              <a:ext cx="192" cy="321"/>
            </a:xfrm>
            <a:prstGeom prst="rect">
              <a:avLst/>
            </a:prstGeom>
            <a:noFill/>
            <a:ln w="9525">
              <a:noFill/>
            </a:ln>
          </p:spPr>
          <p:txBody>
            <a:bodyPr>
              <a:spAutoFit/>
            </a:bodyPr>
            <a:p>
              <a:pPr>
                <a:spcBef>
                  <a:spcPct val="50000"/>
                </a:spcBef>
              </a:pPr>
              <a:r>
                <a:rPr lang="en-US" altLang="zh-CN" sz="2800" b="1">
                  <a:solidFill>
                    <a:srgbClr val="3A49DC"/>
                  </a:solidFill>
                  <a:latin typeface="Times New Roman" panose="02020603050405020304" pitchFamily="18" charset="0"/>
                  <a:ea typeface="宋体" panose="02010600030101010101" pitchFamily="2" charset="-122"/>
                  <a:sym typeface="Symbol" panose="05050102010706020507" pitchFamily="18" charset="2"/>
                </a:rPr>
                <a:t>i</a:t>
              </a:r>
              <a:endParaRPr lang="en-US" altLang="zh-CN" sz="2000">
                <a:latin typeface="Times New Roman" panose="02020603050405020304" pitchFamily="18" charset="0"/>
                <a:ea typeface="宋体" panose="02010600030101010101" pitchFamily="2" charset="-122"/>
              </a:endParaRPr>
            </a:p>
          </p:txBody>
        </p:sp>
      </p:grpSp>
      <p:grpSp>
        <p:nvGrpSpPr>
          <p:cNvPr id="81957" name="组合 81956"/>
          <p:cNvGrpSpPr/>
          <p:nvPr/>
        </p:nvGrpSpPr>
        <p:grpSpPr>
          <a:xfrm>
            <a:off x="4067175" y="2565400"/>
            <a:ext cx="568325" cy="598488"/>
            <a:chOff x="2854" y="2111"/>
            <a:chExt cx="358" cy="370"/>
          </a:xfrm>
        </p:grpSpPr>
        <p:sp>
          <p:nvSpPr>
            <p:cNvPr id="81958" name="任意多边形 81957"/>
            <p:cNvSpPr>
              <a:spLocks noChangeAspect="1"/>
            </p:cNvSpPr>
            <p:nvPr/>
          </p:nvSpPr>
          <p:spPr>
            <a:xfrm>
              <a:off x="2856" y="2160"/>
              <a:ext cx="304" cy="172"/>
            </a:xfrm>
            <a:custGeom>
              <a:avLst/>
              <a:gdLst/>
              <a:ahLst/>
              <a:cxnLst/>
              <a:pathLst>
                <a:path w="238" h="132">
                  <a:moveTo>
                    <a:pt x="0" y="10"/>
                  </a:moveTo>
                  <a:cubicBezTo>
                    <a:pt x="53" y="5"/>
                    <a:pt x="106" y="0"/>
                    <a:pt x="146" y="20"/>
                  </a:cubicBezTo>
                  <a:cubicBezTo>
                    <a:pt x="186" y="40"/>
                    <a:pt x="212" y="86"/>
                    <a:pt x="238" y="132"/>
                  </a:cubicBezTo>
                </a:path>
              </a:pathLst>
            </a:custGeom>
            <a:noFill/>
            <a:ln w="38100" cap="flat" cmpd="sng">
              <a:solidFill>
                <a:srgbClr val="3399FF"/>
              </a:solidFill>
              <a:prstDash val="solid"/>
              <a:headEnd type="none" w="med" len="med"/>
              <a:tailEnd type="none" w="med" len="med"/>
            </a:ln>
          </p:spPr>
          <p:txBody>
            <a:bodyPr/>
            <a:p>
              <a:endParaRPr lang="zh-CN" altLang="en-US"/>
            </a:p>
          </p:txBody>
        </p:sp>
        <p:sp>
          <p:nvSpPr>
            <p:cNvPr id="81959" name="任意多边形 81958"/>
            <p:cNvSpPr>
              <a:spLocks noChangeAspect="1"/>
            </p:cNvSpPr>
            <p:nvPr/>
          </p:nvSpPr>
          <p:spPr>
            <a:xfrm rot="124971">
              <a:off x="2854" y="2111"/>
              <a:ext cx="358" cy="182"/>
            </a:xfrm>
            <a:custGeom>
              <a:avLst/>
              <a:gdLst/>
              <a:ahLst/>
              <a:cxnLst/>
              <a:pathLst>
                <a:path w="238" h="132">
                  <a:moveTo>
                    <a:pt x="0" y="10"/>
                  </a:moveTo>
                  <a:cubicBezTo>
                    <a:pt x="53" y="5"/>
                    <a:pt x="106" y="0"/>
                    <a:pt x="146" y="20"/>
                  </a:cubicBezTo>
                  <a:cubicBezTo>
                    <a:pt x="186" y="40"/>
                    <a:pt x="212" y="86"/>
                    <a:pt x="238" y="132"/>
                  </a:cubicBezTo>
                </a:path>
              </a:pathLst>
            </a:custGeom>
            <a:noFill/>
            <a:ln w="38100" cap="flat" cmpd="sng">
              <a:solidFill>
                <a:srgbClr val="3399FF"/>
              </a:solidFill>
              <a:prstDash val="solid"/>
              <a:headEnd type="none" w="med" len="med"/>
              <a:tailEnd type="none" w="med" len="med"/>
            </a:ln>
          </p:spPr>
          <p:txBody>
            <a:bodyPr/>
            <a:p>
              <a:endParaRPr lang="zh-CN" altLang="en-US"/>
            </a:p>
          </p:txBody>
        </p:sp>
        <p:sp>
          <p:nvSpPr>
            <p:cNvPr id="81960" name="文本框 81959"/>
            <p:cNvSpPr txBox="1"/>
            <p:nvPr/>
          </p:nvSpPr>
          <p:spPr>
            <a:xfrm>
              <a:off x="2880" y="2160"/>
              <a:ext cx="192" cy="321"/>
            </a:xfrm>
            <a:prstGeom prst="rect">
              <a:avLst/>
            </a:prstGeom>
            <a:noFill/>
            <a:ln w="9525">
              <a:noFill/>
            </a:ln>
          </p:spPr>
          <p:txBody>
            <a:bodyPr>
              <a:spAutoFit/>
            </a:bodyPr>
            <a:p>
              <a:pPr>
                <a:spcBef>
                  <a:spcPct val="50000"/>
                </a:spcBef>
              </a:pPr>
              <a:r>
                <a:rPr lang="en-US" altLang="zh-CN" sz="2800" b="1">
                  <a:solidFill>
                    <a:srgbClr val="3A49DC"/>
                  </a:solidFill>
                  <a:latin typeface="Times New Roman" panose="02020603050405020304" pitchFamily="18" charset="0"/>
                  <a:ea typeface="宋体" panose="02010600030101010101" pitchFamily="2" charset="-122"/>
                  <a:sym typeface="Symbol" panose="05050102010706020507" pitchFamily="18" charset="2"/>
                </a:rPr>
                <a:t>r</a:t>
              </a:r>
              <a:endParaRPr lang="en-US" altLang="zh-CN" sz="2000">
                <a:latin typeface="Times New Roman" panose="02020603050405020304" pitchFamily="18" charset="0"/>
                <a:ea typeface="宋体" panose="02010600030101010101" pitchFamily="2" charset="-122"/>
              </a:endParaRPr>
            </a:p>
          </p:txBody>
        </p:sp>
      </p:grpSp>
      <p:grpSp>
        <p:nvGrpSpPr>
          <p:cNvPr id="81961" name="组合 81960"/>
          <p:cNvGrpSpPr/>
          <p:nvPr/>
        </p:nvGrpSpPr>
        <p:grpSpPr>
          <a:xfrm>
            <a:off x="3041650" y="1911350"/>
            <a:ext cx="1970088" cy="579438"/>
            <a:chOff x="2893" y="2633"/>
            <a:chExt cx="1241" cy="365"/>
          </a:xfrm>
        </p:grpSpPr>
        <p:sp>
          <p:nvSpPr>
            <p:cNvPr id="81962" name="文本框 81961"/>
            <p:cNvSpPr txBox="1"/>
            <p:nvPr/>
          </p:nvSpPr>
          <p:spPr>
            <a:xfrm>
              <a:off x="3132" y="2633"/>
              <a:ext cx="258" cy="365"/>
            </a:xfrm>
            <a:prstGeom prst="rect">
              <a:avLst/>
            </a:prstGeom>
            <a:noFill/>
            <a:ln w="9525">
              <a:noFill/>
            </a:ln>
          </p:spPr>
          <p:txBody>
            <a:bodyPr anchor="ctr">
              <a:spAutoFit/>
            </a:bodyPr>
            <a:p>
              <a:pPr algn="ctr"/>
              <a:r>
                <a:rPr lang="en-US" altLang="zh-CN" sz="3200" b="1">
                  <a:solidFill>
                    <a:srgbClr val="3A49DC"/>
                  </a:solidFill>
                  <a:latin typeface="Times New Roman" panose="02020603050405020304" pitchFamily="18" charset="0"/>
                  <a:ea typeface="宋体" panose="02010600030101010101" pitchFamily="2" charset="-122"/>
                  <a:sym typeface="Symbol" panose="05050102010706020507" pitchFamily="18" charset="2"/>
                </a:rPr>
                <a:t>i</a:t>
              </a:r>
              <a:endParaRPr lang="en-US" altLang="zh-CN" sz="2800" b="1">
                <a:solidFill>
                  <a:srgbClr val="3A49DC"/>
                </a:solidFill>
                <a:latin typeface="Times New Roman" panose="02020603050405020304" pitchFamily="18" charset="0"/>
                <a:ea typeface="宋体" panose="02010600030101010101" pitchFamily="2" charset="-122"/>
                <a:sym typeface="Symbol" panose="05050102010706020507" pitchFamily="18" charset="2"/>
              </a:endParaRPr>
            </a:p>
          </p:txBody>
        </p:sp>
        <p:sp>
          <p:nvSpPr>
            <p:cNvPr id="81963" name="文本框 81962"/>
            <p:cNvSpPr txBox="1"/>
            <p:nvPr/>
          </p:nvSpPr>
          <p:spPr>
            <a:xfrm>
              <a:off x="3904" y="2633"/>
              <a:ext cx="230" cy="365"/>
            </a:xfrm>
            <a:prstGeom prst="rect">
              <a:avLst/>
            </a:prstGeom>
            <a:noFill/>
            <a:ln w="9525">
              <a:noFill/>
            </a:ln>
          </p:spPr>
          <p:txBody>
            <a:bodyPr wrap="none" anchor="ctr">
              <a:spAutoFit/>
            </a:bodyPr>
            <a:p>
              <a:pPr algn="ctr"/>
              <a:r>
                <a:rPr lang="en-US" altLang="zh-CN" sz="3200" b="1">
                  <a:solidFill>
                    <a:srgbClr val="3A49DC"/>
                  </a:solidFill>
                  <a:latin typeface="Times New Roman" panose="02020603050405020304" pitchFamily="18" charset="0"/>
                  <a:ea typeface="宋体" panose="02010600030101010101" pitchFamily="2" charset="-122"/>
                  <a:sym typeface="Symbol" panose="05050102010706020507" pitchFamily="18" charset="2"/>
                </a:rPr>
                <a:t>r</a:t>
              </a:r>
              <a:endParaRPr lang="en-US" altLang="zh-CN" sz="2800" b="1">
                <a:solidFill>
                  <a:srgbClr val="3A49DC"/>
                </a:solidFill>
                <a:latin typeface="Times New Roman" panose="02020603050405020304" pitchFamily="18" charset="0"/>
                <a:ea typeface="宋体" panose="02010600030101010101" pitchFamily="2" charset="-122"/>
                <a:sym typeface="Symbol" panose="05050102010706020507" pitchFamily="18" charset="2"/>
              </a:endParaRPr>
            </a:p>
          </p:txBody>
        </p:sp>
        <p:sp>
          <p:nvSpPr>
            <p:cNvPr id="81964" name="文本框 81963"/>
            <p:cNvSpPr txBox="1"/>
            <p:nvPr/>
          </p:nvSpPr>
          <p:spPr>
            <a:xfrm>
              <a:off x="2893" y="2700"/>
              <a:ext cx="310" cy="288"/>
            </a:xfrm>
            <a:prstGeom prst="rect">
              <a:avLst/>
            </a:prstGeom>
            <a:noFill/>
            <a:ln w="9525">
              <a:noFill/>
            </a:ln>
          </p:spPr>
          <p:txBody>
            <a:bodyPr wrap="none" anchor="ctr">
              <a:spAutoFit/>
            </a:bodyPr>
            <a:p>
              <a:pPr algn="ctr"/>
              <a:r>
                <a:rPr lang="en-US" altLang="zh-CN" b="1">
                  <a:solidFill>
                    <a:schemeClr val="accent2"/>
                  </a:solidFill>
                  <a:latin typeface="Times New Roman" panose="02020603050405020304" pitchFamily="18" charset="0"/>
                  <a:ea typeface="宋体" panose="02010600030101010101" pitchFamily="2" charset="-122"/>
                </a:rPr>
                <a:t>∠</a:t>
              </a:r>
              <a:endParaRPr lang="en-US" altLang="zh-CN">
                <a:latin typeface="Times New Roman" panose="02020603050405020304" pitchFamily="18" charset="0"/>
                <a:ea typeface="宋体" panose="02010600030101010101" pitchFamily="2" charset="-122"/>
              </a:endParaRPr>
            </a:p>
          </p:txBody>
        </p:sp>
        <p:sp>
          <p:nvSpPr>
            <p:cNvPr id="81965" name="文本框 81964"/>
            <p:cNvSpPr txBox="1"/>
            <p:nvPr/>
          </p:nvSpPr>
          <p:spPr>
            <a:xfrm>
              <a:off x="3624" y="2700"/>
              <a:ext cx="310" cy="288"/>
            </a:xfrm>
            <a:prstGeom prst="rect">
              <a:avLst/>
            </a:prstGeom>
            <a:noFill/>
            <a:ln w="9525">
              <a:noFill/>
            </a:ln>
          </p:spPr>
          <p:txBody>
            <a:bodyPr wrap="none" anchor="ctr">
              <a:spAutoFit/>
            </a:bodyPr>
            <a:p>
              <a:pPr algn="ctr"/>
              <a:r>
                <a:rPr lang="en-US" altLang="zh-CN" b="1">
                  <a:solidFill>
                    <a:schemeClr val="accent2"/>
                  </a:solidFill>
                  <a:latin typeface="Times New Roman" panose="02020603050405020304" pitchFamily="18" charset="0"/>
                  <a:ea typeface="宋体" panose="02010600030101010101" pitchFamily="2" charset="-122"/>
                </a:rPr>
                <a:t>∠</a:t>
              </a:r>
              <a:endParaRPr lang="en-US" altLang="zh-CN">
                <a:latin typeface="Times New Roman" panose="02020603050405020304" pitchFamily="18" charset="0"/>
                <a:ea typeface="宋体" panose="02010600030101010101" pitchFamily="2" charset="-122"/>
              </a:endParaRPr>
            </a:p>
          </p:txBody>
        </p:sp>
        <p:sp>
          <p:nvSpPr>
            <p:cNvPr id="81966" name="文本框 81965"/>
            <p:cNvSpPr txBox="1"/>
            <p:nvPr/>
          </p:nvSpPr>
          <p:spPr>
            <a:xfrm>
              <a:off x="3357" y="2657"/>
              <a:ext cx="342" cy="327"/>
            </a:xfrm>
            <a:prstGeom prst="rect">
              <a:avLst/>
            </a:prstGeom>
            <a:noFill/>
            <a:ln w="9525">
              <a:noFill/>
            </a:ln>
          </p:spPr>
          <p:txBody>
            <a:bodyPr wrap="none" anchor="ctr">
              <a:spAutoFit/>
            </a:bodyPr>
            <a:p>
              <a:pPr algn="ctr"/>
              <a:r>
                <a:rPr lang="zh-CN" altLang="en-US" sz="2800" b="1">
                  <a:solidFill>
                    <a:schemeClr val="accent2"/>
                  </a:solidFill>
                  <a:latin typeface="Times New Roman" panose="02020603050405020304" pitchFamily="18" charset="0"/>
                  <a:ea typeface="宋体" panose="02010600030101010101" pitchFamily="2" charset="-122"/>
                </a:rPr>
                <a:t>＝</a:t>
              </a:r>
              <a:endParaRPr lang="zh-CN" altLang="en-US">
                <a:latin typeface="Times New Roman" panose="02020603050405020304" pitchFamily="18" charset="0"/>
                <a:ea typeface="宋体" panose="02010600030101010101" pitchFamily="2" charset="-122"/>
              </a:endParaRPr>
            </a:p>
          </p:txBody>
        </p:sp>
      </p:grpSp>
      <p:sp>
        <p:nvSpPr>
          <p:cNvPr id="81967" name="矩形 81966"/>
          <p:cNvSpPr/>
          <p:nvPr/>
        </p:nvSpPr>
        <p:spPr>
          <a:xfrm>
            <a:off x="827088" y="333375"/>
            <a:ext cx="3581400" cy="914400"/>
          </a:xfrm>
          <a:prstGeom prst="rect">
            <a:avLst/>
          </a:prstGeom>
          <a:noFill/>
          <a:ln w="9525" cap="flat" cmpd="sng">
            <a:solidFill>
              <a:schemeClr val="bg1"/>
            </a:solidFill>
            <a:prstDash val="solid"/>
            <a:miter/>
            <a:headEnd type="none" w="med" len="med"/>
            <a:tailEnd type="none" w="med" len="med"/>
          </a:ln>
        </p:spPr>
        <p:txBody>
          <a:bodyPr wrap="none" anchor="ctr"/>
          <a:p>
            <a:pPr algn="ctr">
              <a:buClrTx/>
            </a:pPr>
            <a:r>
              <a:rPr lang="zh-CN" altLang="en-US" sz="4800" dirty="0">
                <a:solidFill>
                  <a:srgbClr val="E3091E"/>
                </a:solidFill>
                <a:latin typeface="Arial" panose="020B0604020202020204" pitchFamily="34" charset="0"/>
                <a:ea typeface="宋体" panose="02010600030101010101" pitchFamily="2" charset="-122"/>
              </a:rPr>
              <a:t>请你来总结</a:t>
            </a:r>
            <a:endParaRPr lang="zh-CN" altLang="en-US" sz="4800" dirty="0">
              <a:solidFill>
                <a:srgbClr val="E3091E"/>
              </a:solidFill>
              <a:latin typeface="Arial" panose="020B0604020202020204" pitchFamily="34" charset="0"/>
              <a:ea typeface="宋体" panose="02010600030101010101" pitchFamily="2" charset="-122"/>
            </a:endParaRPr>
          </a:p>
        </p:txBody>
      </p:sp>
      <p:pic>
        <p:nvPicPr>
          <p:cNvPr id="81968" name="图片 81967" descr="444"/>
          <p:cNvPicPr>
            <a:picLocks noChangeAspect="1"/>
          </p:cNvPicPr>
          <p:nvPr/>
        </p:nvPicPr>
        <p:blipFill>
          <a:blip r:embed="rId1"/>
          <a:stretch>
            <a:fillRect/>
          </a:stretch>
        </p:blipFill>
        <p:spPr>
          <a:xfrm>
            <a:off x="0" y="6381750"/>
            <a:ext cx="9144000" cy="476250"/>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81923"/>
                                        </p:tgtEl>
                                        <p:attrNameLst>
                                          <p:attrName>style.visibility</p:attrName>
                                        </p:attrNameLst>
                                      </p:cBhvr>
                                      <p:to>
                                        <p:strVal val="visible"/>
                                      </p:to>
                                    </p:set>
                                  </p:childTnLst>
                                </p:cTn>
                              </p:par>
                            </p:childTnLst>
                          </p:cTn>
                        </p:par>
                        <p:par>
                          <p:cTn id="7" fill="hold">
                            <p:stCondLst>
                              <p:cond delay="500"/>
                            </p:stCondLst>
                            <p:childTnLst>
                              <p:par>
                                <p:cTn id="8" presetID="22" presetClass="entr" presetSubtype="1" fill="hold" nodeType="afterEffect">
                                  <p:stCondLst>
                                    <p:cond delay="500"/>
                                  </p:stCondLst>
                                  <p:childTnLst>
                                    <p:set>
                                      <p:cBhvr>
                                        <p:cTn id="9" dur="1" fill="hold">
                                          <p:stCondLst>
                                            <p:cond delay="0"/>
                                          </p:stCondLst>
                                        </p:cTn>
                                        <p:tgtEl>
                                          <p:spTgt spid="81947"/>
                                        </p:tgtEl>
                                        <p:attrNameLst>
                                          <p:attrName>style.visibility</p:attrName>
                                        </p:attrNameLst>
                                      </p:cBhvr>
                                      <p:to>
                                        <p:strVal val="visible"/>
                                      </p:to>
                                    </p:set>
                                    <p:animEffect transition="in" filter="wipe(up)">
                                      <p:cBhvr>
                                        <p:cTn id="10" dur="500"/>
                                        <p:tgtEl>
                                          <p:spTgt spid="81947"/>
                                        </p:tgtEl>
                                      </p:cBhvr>
                                    </p:animEffect>
                                  </p:childTnLst>
                                </p:cTn>
                              </p:par>
                            </p:childTnLst>
                          </p:cTn>
                        </p:par>
                        <p:par>
                          <p:cTn id="11" fill="hold">
                            <p:stCondLst>
                              <p:cond delay="1500"/>
                            </p:stCondLst>
                            <p:childTnLst>
                              <p:par>
                                <p:cTn id="12" presetID="22" presetClass="entr" presetSubtype="4" fill="hold" nodeType="afterEffect">
                                  <p:stCondLst>
                                    <p:cond delay="0"/>
                                  </p:stCondLst>
                                  <p:childTnLst>
                                    <p:set>
                                      <p:cBhvr>
                                        <p:cTn id="13" dur="1" fill="hold">
                                          <p:stCondLst>
                                            <p:cond delay="0"/>
                                          </p:stCondLst>
                                        </p:cTn>
                                        <p:tgtEl>
                                          <p:spTgt spid="81950"/>
                                        </p:tgtEl>
                                        <p:attrNameLst>
                                          <p:attrName>style.visibility</p:attrName>
                                        </p:attrNameLst>
                                      </p:cBhvr>
                                      <p:to>
                                        <p:strVal val="visible"/>
                                      </p:to>
                                    </p:set>
                                    <p:animEffect transition="in" filter="wipe(down)">
                                      <p:cBhvr>
                                        <p:cTn id="14" dur="500"/>
                                        <p:tgtEl>
                                          <p:spTgt spid="81950"/>
                                        </p:tgtEl>
                                      </p:cBhvr>
                                    </p:animEffect>
                                  </p:childTnLst>
                                </p:cTn>
                              </p:par>
                            </p:childTnLst>
                          </p:cTn>
                        </p:par>
                        <p:par>
                          <p:cTn id="15" fill="hold">
                            <p:stCondLst>
                              <p:cond delay="2000"/>
                            </p:stCondLst>
                            <p:childTnLst>
                              <p:par>
                                <p:cTn id="16" presetID="22" presetClass="entr" presetSubtype="4" fill="hold" nodeType="afterEffect">
                                  <p:stCondLst>
                                    <p:cond delay="0"/>
                                  </p:stCondLst>
                                  <p:childTnLst>
                                    <p:set>
                                      <p:cBhvr>
                                        <p:cTn id="17" dur="1" fill="hold">
                                          <p:stCondLst>
                                            <p:cond delay="0"/>
                                          </p:stCondLst>
                                        </p:cTn>
                                        <p:tgtEl>
                                          <p:spTgt spid="81946"/>
                                        </p:tgtEl>
                                        <p:attrNameLst>
                                          <p:attrName>style.visibility</p:attrName>
                                        </p:attrNameLst>
                                      </p:cBhvr>
                                      <p:to>
                                        <p:strVal val="visible"/>
                                      </p:to>
                                    </p:set>
                                    <p:animEffect transition="in" filter="wipe(down)">
                                      <p:cBhvr>
                                        <p:cTn id="18" dur="500"/>
                                        <p:tgtEl>
                                          <p:spTgt spid="81946"/>
                                        </p:tgtEl>
                                      </p:cBhvr>
                                    </p:animEffect>
                                  </p:childTnLst>
                                </p:cTn>
                              </p:par>
                            </p:childTnLst>
                          </p:cTn>
                        </p:par>
                        <p:par>
                          <p:cTn id="19" fill="hold">
                            <p:stCondLst>
                              <p:cond delay="2500"/>
                            </p:stCondLst>
                            <p:childTnLst>
                              <p:par>
                                <p:cTn id="20" presetID="1" presetClass="entr" presetSubtype="0" fill="hold" grpId="0" nodeType="afterEffect">
                                  <p:stCondLst>
                                    <p:cond delay="0"/>
                                  </p:stCondLst>
                                  <p:childTnLst>
                                    <p:set>
                                      <p:cBhvr>
                                        <p:cTn id="21" dur="1" fill="hold">
                                          <p:stCondLst>
                                            <p:cond delay="499"/>
                                          </p:stCondLst>
                                        </p:cTn>
                                        <p:tgtEl>
                                          <p:spTgt spid="81953"/>
                                        </p:tgtEl>
                                        <p:attrNameLst>
                                          <p:attrName>style.visibility</p:attrName>
                                        </p:attrNameLst>
                                      </p:cBhvr>
                                      <p:to>
                                        <p:strVal val="visible"/>
                                      </p:to>
                                    </p:set>
                                  </p:childTnLst>
                                </p:cTn>
                              </p:par>
                            </p:childTnLst>
                          </p:cTn>
                        </p:par>
                        <p:par>
                          <p:cTn id="22" fill="hold">
                            <p:stCondLst>
                              <p:cond delay="3000"/>
                            </p:stCondLst>
                            <p:childTnLst>
                              <p:par>
                                <p:cTn id="23" presetID="1" presetClass="entr" presetSubtype="0" fill="hold" nodeType="afterEffect">
                                  <p:stCondLst>
                                    <p:cond delay="0"/>
                                  </p:stCondLst>
                                  <p:childTnLst>
                                    <p:set>
                                      <p:cBhvr>
                                        <p:cTn id="24" dur="1" fill="hold">
                                          <p:stCondLst>
                                            <p:cond delay="499"/>
                                          </p:stCondLst>
                                        </p:cTn>
                                        <p:tgtEl>
                                          <p:spTgt spid="81954"/>
                                        </p:tgtEl>
                                        <p:attrNameLst>
                                          <p:attrName>style.visibility</p:attrName>
                                        </p:attrNameLst>
                                      </p:cBhvr>
                                      <p:to>
                                        <p:strVal val="visible"/>
                                      </p:to>
                                    </p:set>
                                  </p:childTnLst>
                                </p:cTn>
                              </p:par>
                            </p:childTnLst>
                          </p:cTn>
                        </p:par>
                        <p:par>
                          <p:cTn id="25" fill="hold">
                            <p:stCondLst>
                              <p:cond delay="3500"/>
                            </p:stCondLst>
                            <p:childTnLst>
                              <p:par>
                                <p:cTn id="26" presetID="1" presetClass="entr" presetSubtype="0" fill="hold" nodeType="afterEffect">
                                  <p:stCondLst>
                                    <p:cond delay="0"/>
                                  </p:stCondLst>
                                  <p:childTnLst>
                                    <p:set>
                                      <p:cBhvr>
                                        <p:cTn id="27" dur="1" fill="hold">
                                          <p:stCondLst>
                                            <p:cond delay="499"/>
                                          </p:stCondLst>
                                        </p:cTn>
                                        <p:tgtEl>
                                          <p:spTgt spid="81957"/>
                                        </p:tgtEl>
                                        <p:attrNameLst>
                                          <p:attrName>style.visibility</p:attrName>
                                        </p:attrNameLst>
                                      </p:cBhvr>
                                      <p:to>
                                        <p:strVal val="visible"/>
                                      </p:to>
                                    </p:set>
                                  </p:childTnLst>
                                </p:cTn>
                              </p:par>
                            </p:childTnLst>
                          </p:cTn>
                        </p:par>
                        <p:par>
                          <p:cTn id="28" fill="hold">
                            <p:stCondLst>
                              <p:cond delay="4000"/>
                            </p:stCondLst>
                            <p:childTnLst>
                              <p:par>
                                <p:cTn id="29" presetID="16" presetClass="entr" presetSubtype="37" fill="hold" nodeType="afterEffect">
                                  <p:stCondLst>
                                    <p:cond delay="0"/>
                                  </p:stCondLst>
                                  <p:childTnLst>
                                    <p:set>
                                      <p:cBhvr>
                                        <p:cTn id="30" dur="1" fill="hold">
                                          <p:stCondLst>
                                            <p:cond delay="0"/>
                                          </p:stCondLst>
                                        </p:cTn>
                                        <p:tgtEl>
                                          <p:spTgt spid="81961"/>
                                        </p:tgtEl>
                                        <p:attrNameLst>
                                          <p:attrName>style.visibility</p:attrName>
                                        </p:attrNameLst>
                                      </p:cBhvr>
                                      <p:to>
                                        <p:strVal val="visible"/>
                                      </p:to>
                                    </p:set>
                                    <p:animEffect transition="in" filter="barn(outVertical)">
                                      <p:cBhvr>
                                        <p:cTn id="31" dur="500"/>
                                        <p:tgtEl>
                                          <p:spTgt spid="81961"/>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81922"/>
                                        </p:tgtEl>
                                        <p:attrNameLst>
                                          <p:attrName>style.visibility</p:attrName>
                                        </p:attrNameLst>
                                      </p:cBhvr>
                                      <p:to>
                                        <p:strVal val="visible"/>
                                      </p:to>
                                    </p:set>
                                    <p:animEffect transition="in" filter="fade">
                                      <p:cBhvr>
                                        <p:cTn id="36" dur="1000"/>
                                        <p:tgtEl>
                                          <p:spTgt spid="81922"/>
                                        </p:tgtEl>
                                      </p:cBhvr>
                                    </p:animEffect>
                                    <p:anim calcmode="lin" valueType="num">
                                      <p:cBhvr>
                                        <p:cTn id="37" dur="1000" fill="hold"/>
                                        <p:tgtEl>
                                          <p:spTgt spid="81922"/>
                                        </p:tgtEl>
                                        <p:attrNameLst>
                                          <p:attrName>ppt_x</p:attrName>
                                        </p:attrNameLst>
                                      </p:cBhvr>
                                      <p:tavLst>
                                        <p:tav tm="0">
                                          <p:val>
                                            <p:strVal val="#ppt_x"/>
                                          </p:val>
                                        </p:tav>
                                        <p:tav tm="100000">
                                          <p:val>
                                            <p:strVal val="#ppt_x"/>
                                          </p:val>
                                        </p:tav>
                                      </p:tavLst>
                                    </p:anim>
                                    <p:anim calcmode="lin" valueType="num">
                                      <p:cBhvr>
                                        <p:cTn id="38" dur="1000" fill="hold"/>
                                        <p:tgtEl>
                                          <p:spTgt spid="819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195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00354" name="组合 100353"/>
          <p:cNvGrpSpPr/>
          <p:nvPr/>
        </p:nvGrpSpPr>
        <p:grpSpPr>
          <a:xfrm>
            <a:off x="2590800" y="2387600"/>
            <a:ext cx="1905000" cy="1905000"/>
            <a:chOff x="1632" y="1037"/>
            <a:chExt cx="1200" cy="1200"/>
          </a:xfrm>
        </p:grpSpPr>
        <p:sp>
          <p:nvSpPr>
            <p:cNvPr id="100355" name="直接连接符 100354"/>
            <p:cNvSpPr/>
            <p:nvPr/>
          </p:nvSpPr>
          <p:spPr>
            <a:xfrm>
              <a:off x="1632" y="1037"/>
              <a:ext cx="1200" cy="1200"/>
            </a:xfrm>
            <a:prstGeom prst="line">
              <a:avLst/>
            </a:prstGeom>
            <a:ln w="73025" cap="flat" cmpd="sng">
              <a:solidFill>
                <a:srgbClr val="FF0000"/>
              </a:solidFill>
              <a:prstDash val="solid"/>
              <a:headEnd type="none" w="med" len="lg"/>
              <a:tailEnd type="none" w="sm" len="lg"/>
            </a:ln>
          </p:spPr>
        </p:sp>
        <p:sp>
          <p:nvSpPr>
            <p:cNvPr id="100356" name="直接连接符 100355"/>
            <p:cNvSpPr/>
            <p:nvPr/>
          </p:nvSpPr>
          <p:spPr>
            <a:xfrm>
              <a:off x="2174" y="1584"/>
              <a:ext cx="144" cy="144"/>
            </a:xfrm>
            <a:prstGeom prst="line">
              <a:avLst/>
            </a:prstGeom>
            <a:ln w="76200" cap="flat" cmpd="sng">
              <a:solidFill>
                <a:srgbClr val="FF0000"/>
              </a:solidFill>
              <a:prstDash val="solid"/>
              <a:headEnd type="none" w="med" len="lg"/>
              <a:tailEnd type="triangle" w="med" len="lg"/>
            </a:ln>
          </p:spPr>
        </p:sp>
      </p:grpSp>
      <p:grpSp>
        <p:nvGrpSpPr>
          <p:cNvPr id="100357" name="组合 100356"/>
          <p:cNvGrpSpPr/>
          <p:nvPr/>
        </p:nvGrpSpPr>
        <p:grpSpPr>
          <a:xfrm>
            <a:off x="4525963" y="2387600"/>
            <a:ext cx="1905000" cy="1905000"/>
            <a:chOff x="2851" y="1040"/>
            <a:chExt cx="1200" cy="1200"/>
          </a:xfrm>
        </p:grpSpPr>
        <p:sp>
          <p:nvSpPr>
            <p:cNvPr id="100358" name="直接连接符 100357"/>
            <p:cNvSpPr/>
            <p:nvPr/>
          </p:nvSpPr>
          <p:spPr>
            <a:xfrm flipH="1">
              <a:off x="2851" y="1040"/>
              <a:ext cx="1200" cy="1200"/>
            </a:xfrm>
            <a:prstGeom prst="line">
              <a:avLst/>
            </a:prstGeom>
            <a:ln w="73025" cap="flat" cmpd="sng">
              <a:solidFill>
                <a:srgbClr val="FF0000"/>
              </a:solidFill>
              <a:prstDash val="solid"/>
              <a:headEnd type="none" w="med" len="lg"/>
              <a:tailEnd type="none" w="sm" len="lg"/>
            </a:ln>
          </p:spPr>
        </p:sp>
        <p:sp>
          <p:nvSpPr>
            <p:cNvPr id="100359" name="直接连接符 100358"/>
            <p:cNvSpPr/>
            <p:nvPr/>
          </p:nvSpPr>
          <p:spPr>
            <a:xfrm rot="10800000" flipH="1">
              <a:off x="3408" y="1535"/>
              <a:ext cx="144" cy="144"/>
            </a:xfrm>
            <a:prstGeom prst="line">
              <a:avLst/>
            </a:prstGeom>
            <a:ln w="76200" cap="flat" cmpd="sng">
              <a:solidFill>
                <a:srgbClr val="FF0000"/>
              </a:solidFill>
              <a:prstDash val="solid"/>
              <a:headEnd type="none" w="med" len="lg"/>
              <a:tailEnd type="triangle" w="med" len="lg"/>
            </a:ln>
          </p:spPr>
        </p:sp>
      </p:grpSp>
      <p:grpSp>
        <p:nvGrpSpPr>
          <p:cNvPr id="100360" name="组合 100359"/>
          <p:cNvGrpSpPr/>
          <p:nvPr/>
        </p:nvGrpSpPr>
        <p:grpSpPr>
          <a:xfrm>
            <a:off x="2209800" y="4356100"/>
            <a:ext cx="4648200" cy="152400"/>
            <a:chOff x="1488" y="3072"/>
            <a:chExt cx="2784" cy="96"/>
          </a:xfrm>
        </p:grpSpPr>
        <p:sp>
          <p:nvSpPr>
            <p:cNvPr id="100361" name="直接连接符 100360"/>
            <p:cNvSpPr/>
            <p:nvPr/>
          </p:nvSpPr>
          <p:spPr>
            <a:xfrm>
              <a:off x="1488" y="3072"/>
              <a:ext cx="2784" cy="0"/>
            </a:xfrm>
            <a:prstGeom prst="line">
              <a:avLst/>
            </a:prstGeom>
            <a:ln w="57150" cap="flat" cmpd="sng">
              <a:solidFill>
                <a:schemeClr val="tx1"/>
              </a:solidFill>
              <a:prstDash val="solid"/>
              <a:headEnd type="none" w="med" len="med"/>
              <a:tailEnd type="none" w="med" len="med"/>
            </a:ln>
          </p:spPr>
        </p:sp>
        <p:sp>
          <p:nvSpPr>
            <p:cNvPr id="100362" name="直接连接符 100361"/>
            <p:cNvSpPr/>
            <p:nvPr/>
          </p:nvSpPr>
          <p:spPr>
            <a:xfrm rot="22132390">
              <a:off x="1584" y="3072"/>
              <a:ext cx="96" cy="96"/>
            </a:xfrm>
            <a:prstGeom prst="line">
              <a:avLst/>
            </a:prstGeom>
            <a:ln w="9525" cap="flat" cmpd="sng">
              <a:solidFill>
                <a:schemeClr val="tx1"/>
              </a:solidFill>
              <a:prstDash val="solid"/>
              <a:headEnd type="none" w="med" len="med"/>
              <a:tailEnd type="none" w="med" len="med"/>
            </a:ln>
          </p:spPr>
        </p:sp>
        <p:sp>
          <p:nvSpPr>
            <p:cNvPr id="100363" name="直接连接符 100362"/>
            <p:cNvSpPr/>
            <p:nvPr/>
          </p:nvSpPr>
          <p:spPr>
            <a:xfrm>
              <a:off x="1728" y="3072"/>
              <a:ext cx="96" cy="96"/>
            </a:xfrm>
            <a:prstGeom prst="line">
              <a:avLst/>
            </a:prstGeom>
            <a:ln w="9525" cap="flat" cmpd="sng">
              <a:solidFill>
                <a:schemeClr val="tx1"/>
              </a:solidFill>
              <a:prstDash val="solid"/>
              <a:headEnd type="none" w="med" len="med"/>
              <a:tailEnd type="none" w="med" len="med"/>
            </a:ln>
          </p:spPr>
        </p:sp>
        <p:sp>
          <p:nvSpPr>
            <p:cNvPr id="100364" name="直接连接符 100363"/>
            <p:cNvSpPr/>
            <p:nvPr/>
          </p:nvSpPr>
          <p:spPr>
            <a:xfrm>
              <a:off x="1872" y="3072"/>
              <a:ext cx="96" cy="96"/>
            </a:xfrm>
            <a:prstGeom prst="line">
              <a:avLst/>
            </a:prstGeom>
            <a:ln w="9525" cap="flat" cmpd="sng">
              <a:solidFill>
                <a:schemeClr val="tx1"/>
              </a:solidFill>
              <a:prstDash val="solid"/>
              <a:headEnd type="none" w="med" len="med"/>
              <a:tailEnd type="none" w="med" len="med"/>
            </a:ln>
          </p:spPr>
        </p:sp>
        <p:sp>
          <p:nvSpPr>
            <p:cNvPr id="100365" name="直接连接符 100364"/>
            <p:cNvSpPr/>
            <p:nvPr/>
          </p:nvSpPr>
          <p:spPr>
            <a:xfrm>
              <a:off x="2016" y="3072"/>
              <a:ext cx="96" cy="96"/>
            </a:xfrm>
            <a:prstGeom prst="line">
              <a:avLst/>
            </a:prstGeom>
            <a:ln w="9525" cap="flat" cmpd="sng">
              <a:solidFill>
                <a:schemeClr val="tx1"/>
              </a:solidFill>
              <a:prstDash val="solid"/>
              <a:headEnd type="none" w="med" len="med"/>
              <a:tailEnd type="none" w="med" len="med"/>
            </a:ln>
          </p:spPr>
        </p:sp>
        <p:sp>
          <p:nvSpPr>
            <p:cNvPr id="100366" name="直接连接符 100365"/>
            <p:cNvSpPr/>
            <p:nvPr/>
          </p:nvSpPr>
          <p:spPr>
            <a:xfrm>
              <a:off x="2160" y="3072"/>
              <a:ext cx="96" cy="96"/>
            </a:xfrm>
            <a:prstGeom prst="line">
              <a:avLst/>
            </a:prstGeom>
            <a:ln w="9525" cap="flat" cmpd="sng">
              <a:solidFill>
                <a:schemeClr val="tx1"/>
              </a:solidFill>
              <a:prstDash val="solid"/>
              <a:headEnd type="none" w="med" len="med"/>
              <a:tailEnd type="none" w="med" len="med"/>
            </a:ln>
          </p:spPr>
        </p:sp>
        <p:grpSp>
          <p:nvGrpSpPr>
            <p:cNvPr id="100367" name="组合 100366"/>
            <p:cNvGrpSpPr/>
            <p:nvPr/>
          </p:nvGrpSpPr>
          <p:grpSpPr>
            <a:xfrm>
              <a:off x="2304" y="3072"/>
              <a:ext cx="672" cy="96"/>
              <a:chOff x="2304" y="3072"/>
              <a:chExt cx="672" cy="96"/>
            </a:xfrm>
          </p:grpSpPr>
          <p:sp>
            <p:nvSpPr>
              <p:cNvPr id="100368" name="直接连接符 100367"/>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100369" name="直接连接符 100368"/>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100370" name="直接连接符 100369"/>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100371" name="直接连接符 100370"/>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100372" name="直接连接符 100371"/>
              <p:cNvSpPr/>
              <p:nvPr/>
            </p:nvSpPr>
            <p:spPr>
              <a:xfrm>
                <a:off x="2880" y="3072"/>
                <a:ext cx="96" cy="96"/>
              </a:xfrm>
              <a:prstGeom prst="line">
                <a:avLst/>
              </a:prstGeom>
              <a:ln w="9525" cap="flat" cmpd="sng">
                <a:solidFill>
                  <a:schemeClr val="tx1"/>
                </a:solidFill>
                <a:prstDash val="solid"/>
                <a:headEnd type="none" w="med" len="med"/>
                <a:tailEnd type="none" w="med" len="med"/>
              </a:ln>
            </p:spPr>
          </p:sp>
        </p:grpSp>
        <p:grpSp>
          <p:nvGrpSpPr>
            <p:cNvPr id="100373" name="组合 100372"/>
            <p:cNvGrpSpPr/>
            <p:nvPr/>
          </p:nvGrpSpPr>
          <p:grpSpPr>
            <a:xfrm>
              <a:off x="3024" y="3072"/>
              <a:ext cx="672" cy="96"/>
              <a:chOff x="2304" y="3072"/>
              <a:chExt cx="672" cy="96"/>
            </a:xfrm>
          </p:grpSpPr>
          <p:sp>
            <p:nvSpPr>
              <p:cNvPr id="100374" name="直接连接符 100373"/>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100375" name="直接连接符 100374"/>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100376" name="直接连接符 100375"/>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100377" name="直接连接符 100376"/>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100378" name="直接连接符 100377"/>
              <p:cNvSpPr/>
              <p:nvPr/>
            </p:nvSpPr>
            <p:spPr>
              <a:xfrm>
                <a:off x="2880" y="3072"/>
                <a:ext cx="96" cy="96"/>
              </a:xfrm>
              <a:prstGeom prst="line">
                <a:avLst/>
              </a:prstGeom>
              <a:ln w="9525" cap="flat" cmpd="sng">
                <a:solidFill>
                  <a:schemeClr val="tx1"/>
                </a:solidFill>
                <a:prstDash val="solid"/>
                <a:headEnd type="none" w="med" len="med"/>
                <a:tailEnd type="none" w="med" len="med"/>
              </a:ln>
            </p:spPr>
          </p:sp>
        </p:grpSp>
        <p:sp>
          <p:nvSpPr>
            <p:cNvPr id="100379" name="直接连接符 100378"/>
            <p:cNvSpPr/>
            <p:nvPr/>
          </p:nvSpPr>
          <p:spPr>
            <a:xfrm>
              <a:off x="3744" y="3072"/>
              <a:ext cx="96" cy="96"/>
            </a:xfrm>
            <a:prstGeom prst="line">
              <a:avLst/>
            </a:prstGeom>
            <a:ln w="9525" cap="flat" cmpd="sng">
              <a:solidFill>
                <a:schemeClr val="tx1"/>
              </a:solidFill>
              <a:prstDash val="solid"/>
              <a:headEnd type="none" w="med" len="med"/>
              <a:tailEnd type="none" w="med" len="med"/>
            </a:ln>
          </p:spPr>
        </p:sp>
        <p:sp>
          <p:nvSpPr>
            <p:cNvPr id="100380" name="直接连接符 100379"/>
            <p:cNvSpPr/>
            <p:nvPr/>
          </p:nvSpPr>
          <p:spPr>
            <a:xfrm>
              <a:off x="3888" y="3072"/>
              <a:ext cx="96" cy="96"/>
            </a:xfrm>
            <a:prstGeom prst="line">
              <a:avLst/>
            </a:prstGeom>
            <a:ln w="9525" cap="flat" cmpd="sng">
              <a:solidFill>
                <a:schemeClr val="tx1"/>
              </a:solidFill>
              <a:prstDash val="solid"/>
              <a:headEnd type="none" w="med" len="med"/>
              <a:tailEnd type="none" w="med" len="med"/>
            </a:ln>
          </p:spPr>
        </p:sp>
        <p:sp>
          <p:nvSpPr>
            <p:cNvPr id="100381" name="直接连接符 100380"/>
            <p:cNvSpPr/>
            <p:nvPr/>
          </p:nvSpPr>
          <p:spPr>
            <a:xfrm>
              <a:off x="4032" y="3072"/>
              <a:ext cx="96" cy="96"/>
            </a:xfrm>
            <a:prstGeom prst="line">
              <a:avLst/>
            </a:prstGeom>
            <a:ln w="9525" cap="flat" cmpd="sng">
              <a:solidFill>
                <a:schemeClr val="tx1"/>
              </a:solidFill>
              <a:prstDash val="solid"/>
              <a:headEnd type="none" w="med" len="med"/>
              <a:tailEnd type="none" w="med" len="med"/>
            </a:ln>
          </p:spPr>
        </p:sp>
        <p:sp>
          <p:nvSpPr>
            <p:cNvPr id="100382" name="直接连接符 100381"/>
            <p:cNvSpPr/>
            <p:nvPr/>
          </p:nvSpPr>
          <p:spPr>
            <a:xfrm>
              <a:off x="4176" y="3072"/>
              <a:ext cx="96" cy="96"/>
            </a:xfrm>
            <a:prstGeom prst="line">
              <a:avLst/>
            </a:prstGeom>
            <a:ln w="9525" cap="flat" cmpd="sng">
              <a:solidFill>
                <a:schemeClr val="tx1"/>
              </a:solidFill>
              <a:prstDash val="solid"/>
              <a:headEnd type="none" w="med" len="med"/>
              <a:tailEnd type="none" w="med" len="med"/>
            </a:ln>
          </p:spPr>
        </p:sp>
      </p:grpSp>
      <p:sp>
        <p:nvSpPr>
          <p:cNvPr id="100383" name="直接连接符 100382"/>
          <p:cNvSpPr/>
          <p:nvPr/>
        </p:nvSpPr>
        <p:spPr>
          <a:xfrm flipV="1">
            <a:off x="4516438" y="2008188"/>
            <a:ext cx="0" cy="2357437"/>
          </a:xfrm>
          <a:prstGeom prst="line">
            <a:avLst/>
          </a:prstGeom>
          <a:ln w="63500" cap="flat" cmpd="sng">
            <a:solidFill>
              <a:schemeClr val="tx1"/>
            </a:solidFill>
            <a:prstDash val="dash"/>
            <a:headEnd type="none" w="med" len="med"/>
            <a:tailEnd type="none" w="med" len="med"/>
          </a:ln>
        </p:spPr>
      </p:sp>
      <p:sp>
        <p:nvSpPr>
          <p:cNvPr id="100384" name="文本框 100383"/>
          <p:cNvSpPr txBox="1"/>
          <p:nvPr/>
        </p:nvSpPr>
        <p:spPr>
          <a:xfrm>
            <a:off x="4284663" y="4149725"/>
            <a:ext cx="609600" cy="579438"/>
          </a:xfrm>
          <a:prstGeom prst="rect">
            <a:avLst/>
          </a:prstGeom>
          <a:noFill/>
          <a:ln w="9525">
            <a:noFill/>
          </a:ln>
        </p:spPr>
        <p:txBody>
          <a:bodyPr>
            <a:spAutoFit/>
          </a:bodyPr>
          <a:p>
            <a:pPr>
              <a:spcBef>
                <a:spcPct val="50000"/>
              </a:spcBef>
            </a:pPr>
            <a:r>
              <a:rPr lang="en-US" altLang="zh-CN" sz="3200" b="1">
                <a:solidFill>
                  <a:srgbClr val="3A49DC"/>
                </a:solidFill>
                <a:latin typeface="Times New Roman" panose="02020603050405020304" pitchFamily="18" charset="0"/>
                <a:ea typeface="宋体" panose="02010600030101010101" pitchFamily="2" charset="-122"/>
              </a:rPr>
              <a:t>o</a:t>
            </a:r>
            <a:endParaRPr lang="en-US" altLang="zh-CN" sz="2000">
              <a:latin typeface="Times New Roman" panose="02020603050405020304" pitchFamily="18" charset="0"/>
              <a:ea typeface="宋体" panose="02010600030101010101" pitchFamily="2" charset="-122"/>
            </a:endParaRPr>
          </a:p>
        </p:txBody>
      </p:sp>
      <p:sp>
        <p:nvSpPr>
          <p:cNvPr id="100385" name="文本框 100384"/>
          <p:cNvSpPr txBox="1"/>
          <p:nvPr/>
        </p:nvSpPr>
        <p:spPr>
          <a:xfrm>
            <a:off x="900113" y="1790700"/>
            <a:ext cx="2438400" cy="701675"/>
          </a:xfrm>
          <a:prstGeom prst="rect">
            <a:avLst/>
          </a:prstGeom>
          <a:noFill/>
          <a:ln w="9525">
            <a:noFill/>
          </a:ln>
        </p:spPr>
        <p:txBody>
          <a:bodyPr>
            <a:spAutoFit/>
          </a:bodyPr>
          <a:p>
            <a:pPr>
              <a:spcBef>
                <a:spcPct val="50000"/>
              </a:spcBef>
            </a:pPr>
            <a:r>
              <a:rPr lang="zh-CN" altLang="en-US" sz="4000" b="1" dirty="0">
                <a:latin typeface="Times New Roman" panose="02020603050405020304" pitchFamily="18" charset="0"/>
                <a:ea typeface="隶书" panose="02010509060101010101" pitchFamily="49" charset="-122"/>
              </a:rPr>
              <a:t>入射光线</a:t>
            </a:r>
            <a:endParaRPr lang="zh-CN" altLang="en-US" sz="4000">
              <a:latin typeface="Times New Roman" panose="02020603050405020304" pitchFamily="18" charset="0"/>
              <a:ea typeface="隶书" panose="02010509060101010101" pitchFamily="49" charset="-122"/>
            </a:endParaRPr>
          </a:p>
        </p:txBody>
      </p:sp>
      <p:sp>
        <p:nvSpPr>
          <p:cNvPr id="100386" name="文本框 100385"/>
          <p:cNvSpPr txBox="1"/>
          <p:nvPr/>
        </p:nvSpPr>
        <p:spPr>
          <a:xfrm>
            <a:off x="6019800" y="1719263"/>
            <a:ext cx="2819400" cy="701675"/>
          </a:xfrm>
          <a:prstGeom prst="rect">
            <a:avLst/>
          </a:prstGeom>
          <a:noFill/>
          <a:ln w="9525">
            <a:noFill/>
          </a:ln>
        </p:spPr>
        <p:txBody>
          <a:bodyPr>
            <a:spAutoFit/>
          </a:bodyPr>
          <a:p>
            <a:pPr>
              <a:spcBef>
                <a:spcPct val="50000"/>
              </a:spcBef>
            </a:pPr>
            <a:r>
              <a:rPr lang="zh-CN" altLang="en-US" sz="4000" b="1" dirty="0">
                <a:latin typeface="Times New Roman" panose="02020603050405020304" pitchFamily="18" charset="0"/>
                <a:ea typeface="隶书" panose="02010509060101010101" pitchFamily="49" charset="-122"/>
              </a:rPr>
              <a:t>反射光线</a:t>
            </a:r>
            <a:endParaRPr lang="zh-CN" altLang="en-US" sz="4000">
              <a:latin typeface="Times New Roman" panose="02020603050405020304" pitchFamily="18" charset="0"/>
              <a:ea typeface="隶书" panose="02010509060101010101" pitchFamily="49" charset="-122"/>
            </a:endParaRPr>
          </a:p>
        </p:txBody>
      </p:sp>
      <p:grpSp>
        <p:nvGrpSpPr>
          <p:cNvPr id="100387" name="组合 100386"/>
          <p:cNvGrpSpPr/>
          <p:nvPr/>
        </p:nvGrpSpPr>
        <p:grpSpPr>
          <a:xfrm>
            <a:off x="4525963" y="2387600"/>
            <a:ext cx="1905000" cy="1905000"/>
            <a:chOff x="2851" y="1040"/>
            <a:chExt cx="1200" cy="1200"/>
          </a:xfrm>
        </p:grpSpPr>
        <p:sp>
          <p:nvSpPr>
            <p:cNvPr id="100388" name="直接连接符 100387"/>
            <p:cNvSpPr/>
            <p:nvPr/>
          </p:nvSpPr>
          <p:spPr>
            <a:xfrm flipH="1">
              <a:off x="2851" y="1040"/>
              <a:ext cx="1200" cy="1200"/>
            </a:xfrm>
            <a:prstGeom prst="line">
              <a:avLst/>
            </a:prstGeom>
            <a:ln w="73025" cap="flat" cmpd="sng">
              <a:solidFill>
                <a:srgbClr val="00FF00"/>
              </a:solidFill>
              <a:prstDash val="solid"/>
              <a:headEnd type="none" w="med" len="lg"/>
              <a:tailEnd type="none" w="sm" len="lg"/>
            </a:ln>
          </p:spPr>
        </p:sp>
        <p:sp>
          <p:nvSpPr>
            <p:cNvPr id="100389" name="直接连接符 100388"/>
            <p:cNvSpPr/>
            <p:nvPr/>
          </p:nvSpPr>
          <p:spPr>
            <a:xfrm flipH="1">
              <a:off x="3365" y="1587"/>
              <a:ext cx="144" cy="144"/>
            </a:xfrm>
            <a:prstGeom prst="line">
              <a:avLst/>
            </a:prstGeom>
            <a:ln w="76200" cap="flat" cmpd="sng">
              <a:solidFill>
                <a:srgbClr val="00FF00"/>
              </a:solidFill>
              <a:prstDash val="solid"/>
              <a:headEnd type="none" w="med" len="lg"/>
              <a:tailEnd type="triangle" w="med" len="lg"/>
            </a:ln>
          </p:spPr>
        </p:sp>
      </p:grpSp>
      <p:grpSp>
        <p:nvGrpSpPr>
          <p:cNvPr id="100390" name="组合 100389"/>
          <p:cNvGrpSpPr/>
          <p:nvPr/>
        </p:nvGrpSpPr>
        <p:grpSpPr>
          <a:xfrm>
            <a:off x="2590800" y="2387600"/>
            <a:ext cx="1905000" cy="1905000"/>
            <a:chOff x="1632" y="1036"/>
            <a:chExt cx="1200" cy="1200"/>
          </a:xfrm>
        </p:grpSpPr>
        <p:sp>
          <p:nvSpPr>
            <p:cNvPr id="100391" name="直接连接符 100390"/>
            <p:cNvSpPr/>
            <p:nvPr/>
          </p:nvSpPr>
          <p:spPr>
            <a:xfrm>
              <a:off x="1632" y="1036"/>
              <a:ext cx="1200" cy="1200"/>
            </a:xfrm>
            <a:prstGeom prst="line">
              <a:avLst/>
            </a:prstGeom>
            <a:ln w="73025" cap="flat" cmpd="sng">
              <a:solidFill>
                <a:srgbClr val="00FF00"/>
              </a:solidFill>
              <a:prstDash val="solid"/>
              <a:headEnd type="none" w="med" len="lg"/>
              <a:tailEnd type="none" w="sm" len="lg"/>
            </a:ln>
          </p:spPr>
        </p:sp>
        <p:sp>
          <p:nvSpPr>
            <p:cNvPr id="100392" name="直接连接符 100391"/>
            <p:cNvSpPr/>
            <p:nvPr/>
          </p:nvSpPr>
          <p:spPr>
            <a:xfrm rot="-10800000">
              <a:off x="2124" y="1532"/>
              <a:ext cx="144" cy="144"/>
            </a:xfrm>
            <a:prstGeom prst="line">
              <a:avLst/>
            </a:prstGeom>
            <a:ln w="76200" cap="flat" cmpd="sng">
              <a:solidFill>
                <a:srgbClr val="00FF00"/>
              </a:solidFill>
              <a:prstDash val="solid"/>
              <a:headEnd type="none" w="med" len="lg"/>
              <a:tailEnd type="triangle" w="med" len="lg"/>
            </a:ln>
          </p:spPr>
        </p:sp>
      </p:grpSp>
      <p:sp>
        <p:nvSpPr>
          <p:cNvPr id="100393" name="文本框 100392"/>
          <p:cNvSpPr txBox="1"/>
          <p:nvPr/>
        </p:nvSpPr>
        <p:spPr>
          <a:xfrm>
            <a:off x="1476375" y="5300663"/>
            <a:ext cx="6889750" cy="762000"/>
          </a:xfrm>
          <a:prstGeom prst="rect">
            <a:avLst/>
          </a:prstGeom>
          <a:noFill/>
          <a:ln w="73025">
            <a:noFill/>
          </a:ln>
        </p:spPr>
        <p:txBody>
          <a:bodyPr wrap="none" anchor="ctr">
            <a:spAutoFit/>
          </a:bodyPr>
          <a:p>
            <a:pPr algn="ctr">
              <a:spcBef>
                <a:spcPct val="50000"/>
              </a:spcBef>
            </a:pPr>
            <a:r>
              <a:rPr lang="zh-CN" altLang="en-US" sz="4400" b="1" dirty="0">
                <a:solidFill>
                  <a:srgbClr val="FF0000"/>
                </a:solidFill>
                <a:latin typeface="Times New Roman" panose="02020603050405020304" pitchFamily="18" charset="0"/>
                <a:ea typeface="华文新魏" panose="02010800040101010101" pitchFamily="2" charset="-122"/>
              </a:rPr>
              <a:t>反射现象中，光路是可逆的</a:t>
            </a:r>
            <a:endParaRPr lang="zh-CN" altLang="en-US" sz="4400" b="1">
              <a:solidFill>
                <a:srgbClr val="FF0000"/>
              </a:solidFill>
              <a:latin typeface="Times New Roman" panose="02020603050405020304" pitchFamily="18" charset="0"/>
              <a:ea typeface="华文新魏" panose="02010800040101010101" pitchFamily="2" charset="-122"/>
            </a:endParaRPr>
          </a:p>
        </p:txBody>
      </p:sp>
      <p:sp>
        <p:nvSpPr>
          <p:cNvPr id="109598" name="Text Box 30"/>
          <p:cNvSpPr txBox="1"/>
          <p:nvPr/>
        </p:nvSpPr>
        <p:spPr>
          <a:xfrm>
            <a:off x="827088" y="4221163"/>
            <a:ext cx="7993062" cy="1555750"/>
          </a:xfrm>
          <a:prstGeom prst="rect">
            <a:avLst/>
          </a:prstGeom>
          <a:noFill/>
          <a:ln w="9525">
            <a:noFill/>
          </a:ln>
        </p:spPr>
        <p:txBody>
          <a:bodyPr>
            <a:spAutoFit/>
          </a:bodyPr>
          <a:p>
            <a:pPr>
              <a:lnSpc>
                <a:spcPct val="150000"/>
              </a:lnSpc>
              <a:spcBef>
                <a:spcPct val="50000"/>
              </a:spcBef>
              <a:buClrTx/>
            </a:pPr>
            <a:r>
              <a:rPr lang="zh-CN" altLang="en-US" sz="3200" b="1" dirty="0">
                <a:solidFill>
                  <a:srgbClr val="0000FF"/>
                </a:solidFill>
                <a:latin typeface="Tahoma" panose="020B0604030504040204" pitchFamily="34" charset="0"/>
                <a:ea typeface="宋体" panose="02010600030101010101" pitchFamily="2" charset="-122"/>
              </a:rPr>
              <a:t>反射光线将沿原来入射光线 的位置射出。即</a:t>
            </a:r>
            <a:endParaRPr lang="zh-CN" altLang="en-US" sz="1800" b="1" dirty="0">
              <a:solidFill>
                <a:srgbClr val="0000FF"/>
              </a:solidFill>
              <a:latin typeface="Tahoma" panose="020B0604030504040204" pitchFamily="34" charset="0"/>
              <a:ea typeface="宋体" panose="02010600030101010101" pitchFamily="2" charset="-122"/>
            </a:endParaRPr>
          </a:p>
        </p:txBody>
      </p:sp>
      <p:sp>
        <p:nvSpPr>
          <p:cNvPr id="100395" name="Text Box 11"/>
          <p:cNvSpPr txBox="1"/>
          <p:nvPr/>
        </p:nvSpPr>
        <p:spPr>
          <a:xfrm>
            <a:off x="827088" y="1588"/>
            <a:ext cx="8604250" cy="1555750"/>
          </a:xfrm>
          <a:prstGeom prst="rect">
            <a:avLst/>
          </a:prstGeom>
          <a:noFill/>
          <a:ln w="9525">
            <a:noFill/>
          </a:ln>
        </p:spPr>
        <p:txBody>
          <a:bodyPr>
            <a:spAutoFit/>
          </a:bodyPr>
          <a:p>
            <a:pPr>
              <a:lnSpc>
                <a:spcPct val="150000"/>
              </a:lnSpc>
              <a:spcBef>
                <a:spcPct val="50000"/>
              </a:spcBef>
              <a:buClrTx/>
            </a:pPr>
            <a:r>
              <a:rPr lang="zh-CN" altLang="en-US" sz="3200" b="1" dirty="0">
                <a:solidFill>
                  <a:srgbClr val="FF0000"/>
                </a:solidFill>
                <a:latin typeface="Tahoma" panose="020B0604030504040204" pitchFamily="34" charset="0"/>
                <a:ea typeface="宋体" panose="02010600030101010101" pitchFamily="2" charset="-122"/>
              </a:rPr>
              <a:t>　　若让入射光线逆着反射光线的方向入射，那么此时反射光线将沿什么方向射出呢？</a:t>
            </a:r>
            <a:endParaRPr lang="zh-CN" altLang="en-US" sz="3200" b="1" dirty="0">
              <a:solidFill>
                <a:srgbClr val="FF0000"/>
              </a:solidFill>
              <a:latin typeface="Tahoma" panose="020B0604030504040204" pitchFamily="34" charset="0"/>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395"/>
                                        </p:tgtEl>
                                        <p:attrNameLst>
                                          <p:attrName>style.visibility</p:attrName>
                                        </p:attrNameLst>
                                      </p:cBhvr>
                                      <p:to>
                                        <p:strVal val="visible"/>
                                      </p:to>
                                    </p:set>
                                    <p:anim calcmode="lin" valueType="num">
                                      <p:cBhvr additive="base">
                                        <p:cTn id="7" dur="500" fill="hold"/>
                                        <p:tgtEl>
                                          <p:spTgt spid="100395"/>
                                        </p:tgtEl>
                                        <p:attrNameLst>
                                          <p:attrName>ppt_x</p:attrName>
                                        </p:attrNameLst>
                                      </p:cBhvr>
                                      <p:tavLst>
                                        <p:tav tm="0">
                                          <p:val>
                                            <p:strVal val="#ppt_x"/>
                                          </p:val>
                                        </p:tav>
                                        <p:tav tm="100000">
                                          <p:val>
                                            <p:strVal val="#ppt_x"/>
                                          </p:val>
                                        </p:tav>
                                      </p:tavLst>
                                    </p:anim>
                                    <p:anim calcmode="lin" valueType="num">
                                      <p:cBhvr additive="base">
                                        <p:cTn id="8" dur="500" fill="hold"/>
                                        <p:tgtEl>
                                          <p:spTgt spid="10039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nodeType="clickEffect">
                                  <p:stCondLst>
                                    <p:cond delay="0"/>
                                  </p:stCondLst>
                                  <p:childTnLst>
                                    <p:set>
                                      <p:cBhvr>
                                        <p:cTn id="12" dur="1" fill="hold">
                                          <p:stCondLst>
                                            <p:cond delay="0"/>
                                          </p:stCondLst>
                                        </p:cTn>
                                        <p:tgtEl>
                                          <p:spTgt spid="100354"/>
                                        </p:tgtEl>
                                        <p:attrNameLst>
                                          <p:attrName>style.visibility</p:attrName>
                                        </p:attrNameLst>
                                      </p:cBhvr>
                                      <p:to>
                                        <p:strVal val="visible"/>
                                      </p:to>
                                    </p:set>
                                    <p:animEffect transition="in" filter="wipe(up)">
                                      <p:cBhvr>
                                        <p:cTn id="13" dur="500"/>
                                        <p:tgtEl>
                                          <p:spTgt spid="100354"/>
                                        </p:tgtEl>
                                      </p:cBhvr>
                                    </p:animEffect>
                                  </p:childTnLst>
                                </p:cTn>
                              </p:par>
                            </p:childTnLst>
                          </p:cTn>
                        </p:par>
                        <p:par>
                          <p:cTn id="14" fill="hold">
                            <p:stCondLst>
                              <p:cond delay="500"/>
                            </p:stCondLst>
                            <p:childTnLst>
                              <p:par>
                                <p:cTn id="15" presetID="22" presetClass="entr" presetSubtype="4" fill="hold" nodeType="afterEffect">
                                  <p:stCondLst>
                                    <p:cond delay="0"/>
                                  </p:stCondLst>
                                  <p:childTnLst>
                                    <p:set>
                                      <p:cBhvr>
                                        <p:cTn id="16" dur="1" fill="hold">
                                          <p:stCondLst>
                                            <p:cond delay="0"/>
                                          </p:stCondLst>
                                        </p:cTn>
                                        <p:tgtEl>
                                          <p:spTgt spid="100383"/>
                                        </p:tgtEl>
                                        <p:attrNameLst>
                                          <p:attrName>style.visibility</p:attrName>
                                        </p:attrNameLst>
                                      </p:cBhvr>
                                      <p:to>
                                        <p:strVal val="visible"/>
                                      </p:to>
                                    </p:set>
                                    <p:animEffect transition="in" filter="wipe(down)">
                                      <p:cBhvr>
                                        <p:cTn id="17" dur="500"/>
                                        <p:tgtEl>
                                          <p:spTgt spid="100383"/>
                                        </p:tgtEl>
                                      </p:cBhvr>
                                    </p:animEffect>
                                  </p:childTnLst>
                                </p:cTn>
                              </p:par>
                            </p:childTnLst>
                          </p:cTn>
                        </p:par>
                        <p:par>
                          <p:cTn id="18" fill="hold">
                            <p:stCondLst>
                              <p:cond delay="1000"/>
                            </p:stCondLst>
                            <p:childTnLst>
                              <p:par>
                                <p:cTn id="19" presetID="22" presetClass="entr" presetSubtype="4" fill="hold" nodeType="afterEffect">
                                  <p:stCondLst>
                                    <p:cond delay="0"/>
                                  </p:stCondLst>
                                  <p:childTnLst>
                                    <p:set>
                                      <p:cBhvr>
                                        <p:cTn id="20" dur="1" fill="hold">
                                          <p:stCondLst>
                                            <p:cond delay="0"/>
                                          </p:stCondLst>
                                        </p:cTn>
                                        <p:tgtEl>
                                          <p:spTgt spid="100357"/>
                                        </p:tgtEl>
                                        <p:attrNameLst>
                                          <p:attrName>style.visibility</p:attrName>
                                        </p:attrNameLst>
                                      </p:cBhvr>
                                      <p:to>
                                        <p:strVal val="visible"/>
                                      </p:to>
                                    </p:set>
                                    <p:animEffect transition="in" filter="wipe(down)">
                                      <p:cBhvr>
                                        <p:cTn id="21" dur="500"/>
                                        <p:tgtEl>
                                          <p:spTgt spid="100357"/>
                                        </p:tgtEl>
                                      </p:cBhvr>
                                    </p:animEffect>
                                  </p:childTnLst>
                                </p:cTn>
                              </p:par>
                            </p:childTnLst>
                          </p:cTn>
                        </p:par>
                        <p:par>
                          <p:cTn id="22" fill="hold">
                            <p:stCondLst>
                              <p:cond delay="1500"/>
                            </p:stCondLst>
                            <p:childTnLst>
                              <p:par>
                                <p:cTn id="23" presetID="1" presetClass="entr" presetSubtype="0" fill="hold" grpId="0" nodeType="afterEffect">
                                  <p:stCondLst>
                                    <p:cond delay="0"/>
                                  </p:stCondLst>
                                  <p:childTnLst>
                                    <p:set>
                                      <p:cBhvr>
                                        <p:cTn id="24" dur="1" fill="hold">
                                          <p:stCondLst>
                                            <p:cond delay="499"/>
                                          </p:stCondLst>
                                        </p:cTn>
                                        <p:tgtEl>
                                          <p:spTgt spid="100385"/>
                                        </p:tgtEl>
                                        <p:attrNameLst>
                                          <p:attrName>style.visibility</p:attrName>
                                        </p:attrNameLst>
                                      </p:cBhvr>
                                      <p:to>
                                        <p:strVal val="visible"/>
                                      </p:to>
                                    </p:set>
                                  </p:childTnLst>
                                </p:cTn>
                              </p:par>
                            </p:childTnLst>
                          </p:cTn>
                        </p:par>
                        <p:par>
                          <p:cTn id="25" fill="hold">
                            <p:stCondLst>
                              <p:cond delay="2000"/>
                            </p:stCondLst>
                            <p:childTnLst>
                              <p:par>
                                <p:cTn id="26" presetID="1" presetClass="entr" presetSubtype="0" fill="hold" grpId="0" nodeType="afterEffect">
                                  <p:stCondLst>
                                    <p:cond delay="0"/>
                                  </p:stCondLst>
                                  <p:childTnLst>
                                    <p:set>
                                      <p:cBhvr>
                                        <p:cTn id="27" dur="1" fill="hold">
                                          <p:stCondLst>
                                            <p:cond delay="499"/>
                                          </p:stCondLst>
                                        </p:cTn>
                                        <p:tgtEl>
                                          <p:spTgt spid="100386"/>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00387"/>
                                        </p:tgtEl>
                                        <p:attrNameLst>
                                          <p:attrName>style.visibility</p:attrName>
                                        </p:attrNameLst>
                                      </p:cBhvr>
                                      <p:to>
                                        <p:strVal val="visible"/>
                                      </p:to>
                                    </p:set>
                                    <p:animEffect transition="in" filter="wipe(up)">
                                      <p:cBhvr>
                                        <p:cTn id="32" dur="500"/>
                                        <p:tgtEl>
                                          <p:spTgt spid="100387"/>
                                        </p:tgtEl>
                                      </p:cBhvr>
                                    </p:animEffect>
                                  </p:childTnLst>
                                </p:cTn>
                              </p:par>
                            </p:childTnLst>
                          </p:cTn>
                        </p:par>
                        <p:par>
                          <p:cTn id="33" fill="hold">
                            <p:stCondLst>
                              <p:cond delay="500"/>
                            </p:stCondLst>
                            <p:childTnLst>
                              <p:par>
                                <p:cTn id="34" presetID="22" presetClass="entr" presetSubtype="4" fill="hold" nodeType="afterEffect">
                                  <p:stCondLst>
                                    <p:cond delay="0"/>
                                  </p:stCondLst>
                                  <p:childTnLst>
                                    <p:set>
                                      <p:cBhvr>
                                        <p:cTn id="35" dur="1" fill="hold">
                                          <p:stCondLst>
                                            <p:cond delay="0"/>
                                          </p:stCondLst>
                                        </p:cTn>
                                        <p:tgtEl>
                                          <p:spTgt spid="100390"/>
                                        </p:tgtEl>
                                        <p:attrNameLst>
                                          <p:attrName>style.visibility</p:attrName>
                                        </p:attrNameLst>
                                      </p:cBhvr>
                                      <p:to>
                                        <p:strVal val="visible"/>
                                      </p:to>
                                    </p:set>
                                    <p:animEffect transition="in" filter="wipe(down)">
                                      <p:cBhvr>
                                        <p:cTn id="36" dur="500"/>
                                        <p:tgtEl>
                                          <p:spTgt spid="100390"/>
                                        </p:tgtEl>
                                      </p:cBhvr>
                                    </p:animEffect>
                                  </p:childTnLst>
                                </p:cTn>
                              </p:par>
                            </p:childTnLst>
                          </p:cTn>
                        </p:par>
                      </p:childTnLst>
                    </p:cTn>
                  </p:par>
                  <p:par>
                    <p:cTn id="37" fill="hold">
                      <p:stCondLst>
                        <p:cond delay="indefinite"/>
                      </p:stCondLst>
                      <p:childTnLst>
                        <p:par>
                          <p:cTn id="38" fill="hold">
                            <p:stCondLst>
                              <p:cond delay="0"/>
                            </p:stCondLst>
                            <p:childTnLst>
                              <p:par>
                                <p:cTn id="39" presetID="41" presetClass="entr" presetSubtype="0" fill="hold" grpId="0" nodeType="clickEffect">
                                  <p:stCondLst>
                                    <p:cond delay="0"/>
                                  </p:stCondLst>
                                  <p:iterate type="lt">
                                    <p:tmPct val="10000"/>
                                  </p:iterate>
                                  <p:childTnLst>
                                    <p:set>
                                      <p:cBhvr>
                                        <p:cTn id="40" dur="1" fill="hold">
                                          <p:stCondLst>
                                            <p:cond delay="0"/>
                                          </p:stCondLst>
                                        </p:cTn>
                                        <p:tgtEl>
                                          <p:spTgt spid="109598"/>
                                        </p:tgtEl>
                                        <p:attrNameLst>
                                          <p:attrName>style.visibility</p:attrName>
                                        </p:attrNameLst>
                                      </p:cBhvr>
                                      <p:to>
                                        <p:strVal val="visible"/>
                                      </p:to>
                                    </p:set>
                                    <p:anim calcmode="lin" valueType="num">
                                      <p:cBhvr>
                                        <p:cTn id="41" dur="500" fill="hold"/>
                                        <p:tgtEl>
                                          <p:spTgt spid="109598"/>
                                        </p:tgtEl>
                                        <p:attrNameLst>
                                          <p:attrName>ppt_x</p:attrName>
                                        </p:attrNameLst>
                                      </p:cBhvr>
                                      <p:tavLst>
                                        <p:tav tm="0">
                                          <p:val>
                                            <p:strVal val="#ppt_x"/>
                                          </p:val>
                                        </p:tav>
                                        <p:tav tm="50000">
                                          <p:val>
                                            <p:strVal val="#ppt_x+.1"/>
                                          </p:val>
                                        </p:tav>
                                        <p:tav tm="100000">
                                          <p:val>
                                            <p:strVal val="#ppt_x"/>
                                          </p:val>
                                        </p:tav>
                                      </p:tavLst>
                                    </p:anim>
                                    <p:anim calcmode="lin" valueType="num">
                                      <p:cBhvr>
                                        <p:cTn id="42" dur="500" fill="hold"/>
                                        <p:tgtEl>
                                          <p:spTgt spid="109598"/>
                                        </p:tgtEl>
                                        <p:attrNameLst>
                                          <p:attrName>ppt_y</p:attrName>
                                        </p:attrNameLst>
                                      </p:cBhvr>
                                      <p:tavLst>
                                        <p:tav tm="0">
                                          <p:val>
                                            <p:strVal val="#ppt_y"/>
                                          </p:val>
                                        </p:tav>
                                        <p:tav tm="100000">
                                          <p:val>
                                            <p:strVal val="#ppt_y"/>
                                          </p:val>
                                        </p:tav>
                                      </p:tavLst>
                                    </p:anim>
                                    <p:anim calcmode="lin" valueType="num">
                                      <p:cBhvr>
                                        <p:cTn id="43" dur="500" fill="hold"/>
                                        <p:tgtEl>
                                          <p:spTgt spid="109598"/>
                                        </p:tgtEl>
                                        <p:attrNameLst>
                                          <p:attrName>ppt_h</p:attrName>
                                        </p:attrNameLst>
                                      </p:cBhvr>
                                      <p:tavLst>
                                        <p:tav tm="0">
                                          <p:val>
                                            <p:strVal val="#ppt_h/10"/>
                                          </p:val>
                                        </p:tav>
                                        <p:tav tm="50000">
                                          <p:val>
                                            <p:strVal val="#ppt_h+.01"/>
                                          </p:val>
                                        </p:tav>
                                        <p:tav tm="100000">
                                          <p:val>
                                            <p:strVal val="#ppt_h"/>
                                          </p:val>
                                        </p:tav>
                                      </p:tavLst>
                                    </p:anim>
                                    <p:anim calcmode="lin" valueType="num">
                                      <p:cBhvr>
                                        <p:cTn id="44" dur="500" fill="hold"/>
                                        <p:tgtEl>
                                          <p:spTgt spid="109598"/>
                                        </p:tgtEl>
                                        <p:attrNameLst>
                                          <p:attrName>ppt_w</p:attrName>
                                        </p:attrNameLst>
                                      </p:cBhvr>
                                      <p:tavLst>
                                        <p:tav tm="0">
                                          <p:val>
                                            <p:strVal val="#ppt_w/10"/>
                                          </p:val>
                                        </p:tav>
                                        <p:tav tm="50000">
                                          <p:val>
                                            <p:strVal val="#ppt_w+.01"/>
                                          </p:val>
                                        </p:tav>
                                        <p:tav tm="100000">
                                          <p:val>
                                            <p:strVal val="#ppt_w"/>
                                          </p:val>
                                        </p:tav>
                                      </p:tavLst>
                                    </p:anim>
                                    <p:animEffect transition="in" filter="fade">
                                      <p:cBhvr>
                                        <p:cTn id="45" dur="500" tmFilter="0,0; .5, 1; 1, 1"/>
                                        <p:tgtEl>
                                          <p:spTgt spid="109598"/>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32" fill="hold" grpId="0" nodeType="clickEffect">
                                  <p:stCondLst>
                                    <p:cond delay="0"/>
                                  </p:stCondLst>
                                  <p:childTnLst>
                                    <p:set>
                                      <p:cBhvr>
                                        <p:cTn id="49" dur="1" fill="hold">
                                          <p:stCondLst>
                                            <p:cond delay="0"/>
                                          </p:stCondLst>
                                        </p:cTn>
                                        <p:tgtEl>
                                          <p:spTgt spid="100393"/>
                                        </p:tgtEl>
                                        <p:attrNameLst>
                                          <p:attrName>style.visibility</p:attrName>
                                        </p:attrNameLst>
                                      </p:cBhvr>
                                      <p:to>
                                        <p:strVal val="visible"/>
                                      </p:to>
                                    </p:set>
                                    <p:animEffect transition="in" filter="box(out)">
                                      <p:cBhvr>
                                        <p:cTn id="50" dur="500"/>
                                        <p:tgtEl>
                                          <p:spTgt spid="1003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85" grpId="0"/>
      <p:bldP spid="100386" grpId="0"/>
      <p:bldP spid="100393" grpId="0"/>
      <p:bldP spid="109598" grpId="0"/>
      <p:bldP spid="10039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文本框 68609"/>
          <p:cNvSpPr txBox="1"/>
          <p:nvPr/>
        </p:nvSpPr>
        <p:spPr>
          <a:xfrm>
            <a:off x="900113" y="404813"/>
            <a:ext cx="1814512" cy="701675"/>
          </a:xfrm>
          <a:prstGeom prst="rect">
            <a:avLst/>
          </a:prstGeom>
          <a:noFill/>
          <a:ln w="9525">
            <a:noFill/>
          </a:ln>
        </p:spPr>
        <p:txBody>
          <a:bodyPr>
            <a:spAutoFit/>
          </a:bodyPr>
          <a:p>
            <a:pPr>
              <a:spcBef>
                <a:spcPct val="50000"/>
              </a:spcBef>
            </a:pPr>
            <a:r>
              <a:rPr lang="zh-CN" altLang="en-US" sz="4000" dirty="0">
                <a:solidFill>
                  <a:srgbClr val="FF5050"/>
                </a:solidFill>
                <a:latin typeface="Times New Roman" panose="02020603050405020304" pitchFamily="18" charset="0"/>
                <a:ea typeface="楷体_GB2312" pitchFamily="49" charset="-122"/>
              </a:rPr>
              <a:t>练习：</a:t>
            </a:r>
            <a:endParaRPr lang="zh-CN" altLang="en-US" sz="4000" dirty="0">
              <a:solidFill>
                <a:srgbClr val="FF5050"/>
              </a:solidFill>
              <a:latin typeface="Times New Roman" panose="02020603050405020304" pitchFamily="18" charset="0"/>
              <a:ea typeface="楷体_GB2312" pitchFamily="49" charset="-122"/>
            </a:endParaRPr>
          </a:p>
        </p:txBody>
      </p:sp>
      <p:grpSp>
        <p:nvGrpSpPr>
          <p:cNvPr id="68617" name="组合 68616"/>
          <p:cNvGrpSpPr/>
          <p:nvPr/>
        </p:nvGrpSpPr>
        <p:grpSpPr>
          <a:xfrm>
            <a:off x="1835150" y="2924175"/>
            <a:ext cx="4114800" cy="1689100"/>
            <a:chOff x="720" y="2908"/>
            <a:chExt cx="2592" cy="1064"/>
          </a:xfrm>
        </p:grpSpPr>
        <p:sp>
          <p:nvSpPr>
            <p:cNvPr id="68618" name="文本框 68617"/>
            <p:cNvSpPr txBox="1"/>
            <p:nvPr/>
          </p:nvSpPr>
          <p:spPr>
            <a:xfrm>
              <a:off x="720" y="3244"/>
              <a:ext cx="720" cy="404"/>
            </a:xfrm>
            <a:prstGeom prst="rect">
              <a:avLst/>
            </a:prstGeom>
            <a:noFill/>
            <a:ln w="9525">
              <a:noFill/>
            </a:ln>
          </p:spPr>
          <p:txBody>
            <a:bodyPr>
              <a:spAutoFit/>
            </a:bodyPr>
            <a:p>
              <a:pPr eaLnBrk="0" hangingPunct="0">
                <a:spcBef>
                  <a:spcPct val="50000"/>
                </a:spcBef>
                <a:buClrTx/>
              </a:pPr>
              <a:r>
                <a:rPr lang="en-US" altLang="zh-CN" sz="3600">
                  <a:solidFill>
                    <a:srgbClr val="FF0000"/>
                  </a:solidFill>
                  <a:latin typeface="Times New Roman" panose="02020603050405020304" pitchFamily="18" charset="0"/>
                  <a:ea typeface="楷体_GB2312" pitchFamily="49" charset="-122"/>
                </a:rPr>
                <a:t>70°</a:t>
              </a:r>
              <a:endParaRPr lang="en-US" altLang="zh-CN" sz="3600">
                <a:solidFill>
                  <a:srgbClr val="FF0000"/>
                </a:solidFill>
                <a:latin typeface="Times New Roman" panose="02020603050405020304" pitchFamily="18" charset="0"/>
                <a:ea typeface="楷体_GB2312" pitchFamily="49" charset="-122"/>
              </a:endParaRPr>
            </a:p>
          </p:txBody>
        </p:sp>
        <p:sp>
          <p:nvSpPr>
            <p:cNvPr id="68619" name="文本框 68618"/>
            <p:cNvSpPr txBox="1"/>
            <p:nvPr/>
          </p:nvSpPr>
          <p:spPr>
            <a:xfrm>
              <a:off x="1248" y="2908"/>
              <a:ext cx="720" cy="404"/>
            </a:xfrm>
            <a:prstGeom prst="rect">
              <a:avLst/>
            </a:prstGeom>
            <a:noFill/>
            <a:ln w="9525">
              <a:noFill/>
            </a:ln>
          </p:spPr>
          <p:txBody>
            <a:bodyPr>
              <a:spAutoFit/>
            </a:bodyPr>
            <a:p>
              <a:pPr eaLnBrk="0" hangingPunct="0">
                <a:spcBef>
                  <a:spcPct val="50000"/>
                </a:spcBef>
                <a:buClrTx/>
              </a:pPr>
              <a:r>
                <a:rPr lang="en-US" altLang="zh-CN" sz="3600">
                  <a:solidFill>
                    <a:srgbClr val="FF0000"/>
                  </a:solidFill>
                  <a:latin typeface="Times New Roman" panose="02020603050405020304" pitchFamily="18" charset="0"/>
                  <a:ea typeface="楷体_GB2312" pitchFamily="49" charset="-122"/>
                </a:rPr>
                <a:t>70°</a:t>
              </a:r>
              <a:endParaRPr lang="en-US" altLang="zh-CN" sz="3600">
                <a:solidFill>
                  <a:srgbClr val="FF0000"/>
                </a:solidFill>
                <a:latin typeface="Times New Roman" panose="02020603050405020304" pitchFamily="18" charset="0"/>
                <a:ea typeface="楷体_GB2312" pitchFamily="49" charset="-122"/>
              </a:endParaRPr>
            </a:p>
          </p:txBody>
        </p:sp>
        <p:sp>
          <p:nvSpPr>
            <p:cNvPr id="68620" name="文本框 68619"/>
            <p:cNvSpPr txBox="1"/>
            <p:nvPr/>
          </p:nvSpPr>
          <p:spPr>
            <a:xfrm>
              <a:off x="2400" y="3568"/>
              <a:ext cx="912" cy="404"/>
            </a:xfrm>
            <a:prstGeom prst="rect">
              <a:avLst/>
            </a:prstGeom>
            <a:noFill/>
            <a:ln w="9525">
              <a:noFill/>
            </a:ln>
          </p:spPr>
          <p:txBody>
            <a:bodyPr>
              <a:spAutoFit/>
            </a:bodyPr>
            <a:p>
              <a:pPr eaLnBrk="0" hangingPunct="0">
                <a:spcBef>
                  <a:spcPct val="50000"/>
                </a:spcBef>
                <a:buClrTx/>
              </a:pPr>
              <a:r>
                <a:rPr lang="en-US" altLang="zh-CN" sz="3600">
                  <a:solidFill>
                    <a:srgbClr val="FF0000"/>
                  </a:solidFill>
                  <a:latin typeface="Times New Roman" panose="02020603050405020304" pitchFamily="18" charset="0"/>
                  <a:ea typeface="楷体_GB2312" pitchFamily="49" charset="-122"/>
                </a:rPr>
                <a:t>140°</a:t>
              </a:r>
              <a:endParaRPr lang="en-US" altLang="zh-CN" sz="3600">
                <a:solidFill>
                  <a:srgbClr val="FF0000"/>
                </a:solidFill>
                <a:latin typeface="Times New Roman" panose="02020603050405020304" pitchFamily="18" charset="0"/>
                <a:ea typeface="楷体_GB2312" pitchFamily="49" charset="-122"/>
              </a:endParaRPr>
            </a:p>
          </p:txBody>
        </p:sp>
      </p:grpSp>
      <p:grpSp>
        <p:nvGrpSpPr>
          <p:cNvPr id="68645" name="组合 68644"/>
          <p:cNvGrpSpPr/>
          <p:nvPr/>
        </p:nvGrpSpPr>
        <p:grpSpPr>
          <a:xfrm>
            <a:off x="1187450" y="1916113"/>
            <a:ext cx="7267575" cy="2906712"/>
            <a:chOff x="288" y="2015"/>
            <a:chExt cx="4578" cy="1831"/>
          </a:xfrm>
        </p:grpSpPr>
        <p:sp>
          <p:nvSpPr>
            <p:cNvPr id="68646" name="文本框 68645"/>
            <p:cNvSpPr txBox="1"/>
            <p:nvPr/>
          </p:nvSpPr>
          <p:spPr>
            <a:xfrm>
              <a:off x="288" y="2016"/>
              <a:ext cx="3024" cy="1754"/>
            </a:xfrm>
            <a:prstGeom prst="rect">
              <a:avLst/>
            </a:prstGeom>
            <a:noFill/>
            <a:ln w="9525" cap="flat" cmpd="sng">
              <a:solidFill>
                <a:srgbClr val="FF00FF"/>
              </a:solidFill>
              <a:prstDash val="solid"/>
              <a:miter/>
              <a:headEnd type="none" w="med" len="med"/>
              <a:tailEnd type="none" w="med" len="med"/>
            </a:ln>
          </p:spPr>
          <p:txBody>
            <a:bodyPr>
              <a:spAutoFit/>
            </a:bodyPr>
            <a:p>
              <a:pPr>
                <a:lnSpc>
                  <a:spcPct val="110000"/>
                </a:lnSpc>
                <a:spcBef>
                  <a:spcPct val="50000"/>
                </a:spcBef>
              </a:pPr>
              <a:r>
                <a:rPr lang="en-US" altLang="zh-CN" sz="3200" dirty="0">
                  <a:latin typeface="Times New Roman" panose="02020603050405020304" pitchFamily="18" charset="0"/>
                  <a:ea typeface="楷体_GB2312" pitchFamily="49" charset="-122"/>
                </a:rPr>
                <a:t>2</a:t>
              </a:r>
              <a:r>
                <a:rPr lang="zh-CN" altLang="en-US" sz="3200" dirty="0">
                  <a:latin typeface="Times New Roman" panose="02020603050405020304" pitchFamily="18" charset="0"/>
                  <a:ea typeface="楷体_GB2312" pitchFamily="49" charset="-122"/>
                </a:rPr>
                <a:t>、如图二，入射光线与镜面夹角为</a:t>
              </a:r>
              <a:r>
                <a:rPr lang="en-US" altLang="zh-CN" sz="3200" dirty="0">
                  <a:latin typeface="Times New Roman" panose="02020603050405020304" pitchFamily="18" charset="0"/>
                  <a:ea typeface="楷体_GB2312" pitchFamily="49" charset="-122"/>
                </a:rPr>
                <a:t>20°</a:t>
              </a:r>
              <a:r>
                <a:rPr lang="zh-CN" altLang="en-US" sz="3200" dirty="0">
                  <a:latin typeface="Times New Roman" panose="02020603050405020304" pitchFamily="18" charset="0"/>
                  <a:ea typeface="楷体_GB2312" pitchFamily="49" charset="-122"/>
                </a:rPr>
                <a:t>，则入射角等于</a:t>
              </a:r>
              <a:r>
                <a:rPr lang="en-US" altLang="zh-CN" sz="3200" dirty="0">
                  <a:latin typeface="Times New Roman" panose="02020603050405020304" pitchFamily="18" charset="0"/>
                  <a:ea typeface="楷体_GB2312" pitchFamily="49" charset="-122"/>
                </a:rPr>
                <a:t>______ </a:t>
              </a:r>
              <a:r>
                <a:rPr lang="zh-CN" altLang="en-US" sz="3200" dirty="0">
                  <a:latin typeface="Times New Roman" panose="02020603050405020304" pitchFamily="18" charset="0"/>
                  <a:ea typeface="楷体_GB2312" pitchFamily="49" charset="-122"/>
                </a:rPr>
                <a:t>，反射角等于</a:t>
              </a:r>
              <a:r>
                <a:rPr lang="en-US" altLang="zh-CN" sz="3200" dirty="0">
                  <a:latin typeface="Times New Roman" panose="02020603050405020304" pitchFamily="18" charset="0"/>
                  <a:ea typeface="楷体_GB2312" pitchFamily="49" charset="-122"/>
                </a:rPr>
                <a:t>______ </a:t>
              </a:r>
              <a:r>
                <a:rPr lang="zh-CN" altLang="en-US" sz="3200" dirty="0">
                  <a:latin typeface="Times New Roman" panose="02020603050405020304" pitchFamily="18" charset="0"/>
                  <a:ea typeface="楷体_GB2312" pitchFamily="49" charset="-122"/>
                </a:rPr>
                <a:t>，入射光线与反射光线的夹角等于</a:t>
              </a:r>
              <a:r>
                <a:rPr lang="en-US" altLang="zh-CN" sz="3200">
                  <a:latin typeface="Times New Roman" panose="02020603050405020304" pitchFamily="18" charset="0"/>
                  <a:ea typeface="楷体_GB2312" pitchFamily="49" charset="-122"/>
                </a:rPr>
                <a:t>______</a:t>
              </a:r>
              <a:r>
                <a:rPr lang="zh-CN" altLang="en-US" sz="3200">
                  <a:latin typeface="Times New Roman" panose="02020603050405020304" pitchFamily="18" charset="0"/>
                  <a:ea typeface="楷体_GB2312" pitchFamily="49" charset="-122"/>
                </a:rPr>
                <a:t>。</a:t>
              </a:r>
              <a:endParaRPr lang="zh-CN" altLang="en-US" sz="3200">
                <a:latin typeface="Times New Roman" panose="02020603050405020304" pitchFamily="18" charset="0"/>
                <a:ea typeface="楷体_GB2312" pitchFamily="49" charset="-122"/>
              </a:endParaRPr>
            </a:p>
          </p:txBody>
        </p:sp>
        <p:grpSp>
          <p:nvGrpSpPr>
            <p:cNvPr id="68647" name="组合 68646"/>
            <p:cNvGrpSpPr/>
            <p:nvPr/>
          </p:nvGrpSpPr>
          <p:grpSpPr>
            <a:xfrm>
              <a:off x="3907" y="2015"/>
              <a:ext cx="959" cy="1831"/>
              <a:chOff x="3907" y="2015"/>
              <a:chExt cx="959" cy="1831"/>
            </a:xfrm>
          </p:grpSpPr>
          <p:sp>
            <p:nvSpPr>
              <p:cNvPr id="68648" name="任意多边形 68647"/>
              <p:cNvSpPr/>
              <p:nvPr/>
            </p:nvSpPr>
            <p:spPr>
              <a:xfrm>
                <a:off x="4050" y="2976"/>
                <a:ext cx="96" cy="96"/>
              </a:xfrm>
              <a:custGeom>
                <a:avLst/>
                <a:gdLst/>
                <a:ahLst/>
                <a:cxnLst/>
                <a:pathLst>
                  <a:path w="144" h="104">
                    <a:moveTo>
                      <a:pt x="0" y="48"/>
                    </a:moveTo>
                    <a:cubicBezTo>
                      <a:pt x="36" y="76"/>
                      <a:pt x="72" y="104"/>
                      <a:pt x="96" y="96"/>
                    </a:cubicBezTo>
                    <a:cubicBezTo>
                      <a:pt x="120" y="88"/>
                      <a:pt x="136" y="16"/>
                      <a:pt x="144" y="0"/>
                    </a:cubicBezTo>
                  </a:path>
                </a:pathLst>
              </a:custGeom>
              <a:noFill/>
              <a:ln w="28575" cap="flat" cmpd="sng">
                <a:solidFill>
                  <a:srgbClr val="FF00FF"/>
                </a:solidFill>
                <a:prstDash val="solid"/>
                <a:headEnd type="none" w="med" len="med"/>
                <a:tailEnd type="triangle" w="med" len="med"/>
              </a:ln>
            </p:spPr>
            <p:txBody>
              <a:bodyPr/>
              <a:p>
                <a:endParaRPr lang="zh-CN" altLang="en-US"/>
              </a:p>
            </p:txBody>
          </p:sp>
          <p:grpSp>
            <p:nvGrpSpPr>
              <p:cNvPr id="68649" name="组合 68648"/>
              <p:cNvGrpSpPr/>
              <p:nvPr/>
            </p:nvGrpSpPr>
            <p:grpSpPr>
              <a:xfrm rot="5400000">
                <a:off x="3211" y="2711"/>
                <a:ext cx="1536" cy="144"/>
                <a:chOff x="3840" y="1536"/>
                <a:chExt cx="1536" cy="144"/>
              </a:xfrm>
            </p:grpSpPr>
            <p:sp>
              <p:nvSpPr>
                <p:cNvPr id="68650" name="直接连接符 68649"/>
                <p:cNvSpPr/>
                <p:nvPr/>
              </p:nvSpPr>
              <p:spPr>
                <a:xfrm>
                  <a:off x="3840" y="1536"/>
                  <a:ext cx="1536" cy="0"/>
                </a:xfrm>
                <a:prstGeom prst="line">
                  <a:avLst/>
                </a:prstGeom>
                <a:ln w="9525" cap="flat" cmpd="sng">
                  <a:solidFill>
                    <a:srgbClr val="FF00FF"/>
                  </a:solidFill>
                  <a:prstDash val="solid"/>
                  <a:headEnd type="none" w="med" len="med"/>
                  <a:tailEnd type="triangle" w="med" len="med"/>
                </a:ln>
              </p:spPr>
            </p:sp>
            <p:sp>
              <p:nvSpPr>
                <p:cNvPr id="68651" name="直接连接符 68650"/>
                <p:cNvSpPr/>
                <p:nvPr/>
              </p:nvSpPr>
              <p:spPr>
                <a:xfrm>
                  <a:off x="4032" y="1536"/>
                  <a:ext cx="144" cy="144"/>
                </a:xfrm>
                <a:prstGeom prst="line">
                  <a:avLst/>
                </a:prstGeom>
                <a:ln w="9525" cap="flat" cmpd="sng">
                  <a:solidFill>
                    <a:srgbClr val="FF00FF"/>
                  </a:solidFill>
                  <a:prstDash val="solid"/>
                  <a:headEnd type="none" w="med" len="med"/>
                  <a:tailEnd type="triangle" w="med" len="med"/>
                </a:ln>
              </p:spPr>
            </p:sp>
            <p:sp>
              <p:nvSpPr>
                <p:cNvPr id="68652" name="直接连接符 68651"/>
                <p:cNvSpPr/>
                <p:nvPr/>
              </p:nvSpPr>
              <p:spPr>
                <a:xfrm>
                  <a:off x="4224" y="1536"/>
                  <a:ext cx="144" cy="144"/>
                </a:xfrm>
                <a:prstGeom prst="line">
                  <a:avLst/>
                </a:prstGeom>
                <a:ln w="9525" cap="flat" cmpd="sng">
                  <a:solidFill>
                    <a:srgbClr val="FF00FF"/>
                  </a:solidFill>
                  <a:prstDash val="solid"/>
                  <a:headEnd type="none" w="med" len="med"/>
                  <a:tailEnd type="triangle" w="med" len="med"/>
                </a:ln>
              </p:spPr>
            </p:sp>
            <p:sp>
              <p:nvSpPr>
                <p:cNvPr id="68653" name="直接连接符 68652"/>
                <p:cNvSpPr/>
                <p:nvPr/>
              </p:nvSpPr>
              <p:spPr>
                <a:xfrm>
                  <a:off x="5184" y="1536"/>
                  <a:ext cx="144" cy="144"/>
                </a:xfrm>
                <a:prstGeom prst="line">
                  <a:avLst/>
                </a:prstGeom>
                <a:ln w="9525" cap="flat" cmpd="sng">
                  <a:solidFill>
                    <a:srgbClr val="FF00FF"/>
                  </a:solidFill>
                  <a:prstDash val="solid"/>
                  <a:headEnd type="none" w="med" len="med"/>
                  <a:tailEnd type="triangle" w="med" len="med"/>
                </a:ln>
              </p:spPr>
            </p:sp>
            <p:sp>
              <p:nvSpPr>
                <p:cNvPr id="68654" name="直接连接符 68653"/>
                <p:cNvSpPr/>
                <p:nvPr/>
              </p:nvSpPr>
              <p:spPr>
                <a:xfrm>
                  <a:off x="4992" y="1536"/>
                  <a:ext cx="144" cy="144"/>
                </a:xfrm>
                <a:prstGeom prst="line">
                  <a:avLst/>
                </a:prstGeom>
                <a:ln w="9525" cap="flat" cmpd="sng">
                  <a:solidFill>
                    <a:srgbClr val="FF00FF"/>
                  </a:solidFill>
                  <a:prstDash val="solid"/>
                  <a:headEnd type="none" w="med" len="med"/>
                  <a:tailEnd type="triangle" w="med" len="med"/>
                </a:ln>
              </p:spPr>
            </p:sp>
            <p:sp>
              <p:nvSpPr>
                <p:cNvPr id="68655" name="直接连接符 68654"/>
                <p:cNvSpPr/>
                <p:nvPr/>
              </p:nvSpPr>
              <p:spPr>
                <a:xfrm>
                  <a:off x="4800" y="1536"/>
                  <a:ext cx="144" cy="144"/>
                </a:xfrm>
                <a:prstGeom prst="line">
                  <a:avLst/>
                </a:prstGeom>
                <a:ln w="9525" cap="flat" cmpd="sng">
                  <a:solidFill>
                    <a:srgbClr val="FF00FF"/>
                  </a:solidFill>
                  <a:prstDash val="solid"/>
                  <a:headEnd type="none" w="med" len="med"/>
                  <a:tailEnd type="triangle" w="med" len="med"/>
                </a:ln>
              </p:spPr>
            </p:sp>
            <p:sp>
              <p:nvSpPr>
                <p:cNvPr id="68656" name="直接连接符 68655"/>
                <p:cNvSpPr/>
                <p:nvPr/>
              </p:nvSpPr>
              <p:spPr>
                <a:xfrm>
                  <a:off x="4608" y="1536"/>
                  <a:ext cx="144" cy="144"/>
                </a:xfrm>
                <a:prstGeom prst="line">
                  <a:avLst/>
                </a:prstGeom>
                <a:ln w="9525" cap="flat" cmpd="sng">
                  <a:solidFill>
                    <a:srgbClr val="FF00FF"/>
                  </a:solidFill>
                  <a:prstDash val="solid"/>
                  <a:headEnd type="none" w="med" len="med"/>
                  <a:tailEnd type="triangle" w="med" len="med"/>
                </a:ln>
              </p:spPr>
            </p:sp>
            <p:sp>
              <p:nvSpPr>
                <p:cNvPr id="68657" name="直接连接符 68656"/>
                <p:cNvSpPr/>
                <p:nvPr/>
              </p:nvSpPr>
              <p:spPr>
                <a:xfrm>
                  <a:off x="4416" y="1536"/>
                  <a:ext cx="144" cy="144"/>
                </a:xfrm>
                <a:prstGeom prst="line">
                  <a:avLst/>
                </a:prstGeom>
                <a:ln w="9525" cap="flat" cmpd="sng">
                  <a:solidFill>
                    <a:srgbClr val="FF00FF"/>
                  </a:solidFill>
                  <a:prstDash val="solid"/>
                  <a:headEnd type="none" w="med" len="med"/>
                  <a:tailEnd type="triangle" w="med" len="med"/>
                </a:ln>
              </p:spPr>
            </p:sp>
          </p:grpSp>
          <p:sp>
            <p:nvSpPr>
              <p:cNvPr id="68658" name="直接连接符 68657"/>
              <p:cNvSpPr/>
              <p:nvPr/>
            </p:nvSpPr>
            <p:spPr>
              <a:xfrm rot="5400000">
                <a:off x="4453" y="2418"/>
                <a:ext cx="0" cy="825"/>
              </a:xfrm>
              <a:prstGeom prst="line">
                <a:avLst/>
              </a:prstGeom>
              <a:ln w="28575" cap="flat" cmpd="sng">
                <a:solidFill>
                  <a:srgbClr val="FF00FF"/>
                </a:solidFill>
                <a:prstDash val="dash"/>
                <a:headEnd type="none" w="med" len="med"/>
                <a:tailEnd type="triangle" w="med" len="med"/>
              </a:ln>
            </p:spPr>
          </p:sp>
          <p:grpSp>
            <p:nvGrpSpPr>
              <p:cNvPr id="68659" name="组合 68658"/>
              <p:cNvGrpSpPr/>
              <p:nvPr/>
            </p:nvGrpSpPr>
            <p:grpSpPr>
              <a:xfrm>
                <a:off x="4056" y="2064"/>
                <a:ext cx="443" cy="768"/>
                <a:chOff x="4056" y="2064"/>
                <a:chExt cx="443" cy="768"/>
              </a:xfrm>
            </p:grpSpPr>
            <p:sp>
              <p:nvSpPr>
                <p:cNvPr id="68660" name="直接连接符 68659"/>
                <p:cNvSpPr/>
                <p:nvPr/>
              </p:nvSpPr>
              <p:spPr>
                <a:xfrm flipH="1">
                  <a:off x="4056" y="2064"/>
                  <a:ext cx="443" cy="768"/>
                </a:xfrm>
                <a:prstGeom prst="line">
                  <a:avLst/>
                </a:prstGeom>
                <a:ln w="28575" cap="flat" cmpd="sng">
                  <a:solidFill>
                    <a:srgbClr val="FF00FF"/>
                  </a:solidFill>
                  <a:prstDash val="solid"/>
                  <a:headEnd type="none" w="med" len="med"/>
                  <a:tailEnd type="triangle" w="med" len="med"/>
                </a:ln>
              </p:spPr>
            </p:sp>
            <p:sp>
              <p:nvSpPr>
                <p:cNvPr id="68661" name="直接连接符 68660"/>
                <p:cNvSpPr/>
                <p:nvPr/>
              </p:nvSpPr>
              <p:spPr>
                <a:xfrm rot="-10800000" flipH="1">
                  <a:off x="4140" y="2352"/>
                  <a:ext cx="194" cy="336"/>
                </a:xfrm>
                <a:prstGeom prst="line">
                  <a:avLst/>
                </a:prstGeom>
                <a:ln w="28575" cap="flat" cmpd="sng">
                  <a:solidFill>
                    <a:srgbClr val="FF00FF"/>
                  </a:solidFill>
                  <a:prstDash val="solid"/>
                  <a:headEnd type="none" w="med" len="med"/>
                  <a:tailEnd type="triangle" w="med" len="med"/>
                </a:ln>
              </p:spPr>
            </p:sp>
          </p:grpSp>
          <p:grpSp>
            <p:nvGrpSpPr>
              <p:cNvPr id="68662" name="组合 68661"/>
              <p:cNvGrpSpPr/>
              <p:nvPr/>
            </p:nvGrpSpPr>
            <p:grpSpPr>
              <a:xfrm>
                <a:off x="4056" y="2832"/>
                <a:ext cx="443" cy="768"/>
                <a:chOff x="4213" y="768"/>
                <a:chExt cx="443" cy="768"/>
              </a:xfrm>
            </p:grpSpPr>
            <p:sp>
              <p:nvSpPr>
                <p:cNvPr id="68663" name="直接连接符 68662"/>
                <p:cNvSpPr/>
                <p:nvPr/>
              </p:nvSpPr>
              <p:spPr>
                <a:xfrm>
                  <a:off x="4213" y="768"/>
                  <a:ext cx="443" cy="768"/>
                </a:xfrm>
                <a:prstGeom prst="line">
                  <a:avLst/>
                </a:prstGeom>
                <a:ln w="28575" cap="flat" cmpd="sng">
                  <a:solidFill>
                    <a:srgbClr val="FF00FF"/>
                  </a:solidFill>
                  <a:prstDash val="solid"/>
                  <a:headEnd type="none" w="med" len="med"/>
                  <a:tailEnd type="triangle" w="med" len="med"/>
                </a:ln>
              </p:spPr>
            </p:sp>
            <p:sp>
              <p:nvSpPr>
                <p:cNvPr id="68664" name="直接连接符 68663"/>
                <p:cNvSpPr/>
                <p:nvPr/>
              </p:nvSpPr>
              <p:spPr>
                <a:xfrm rot="-3584772" flipV="1">
                  <a:off x="4391" y="1079"/>
                  <a:ext cx="194" cy="336"/>
                </a:xfrm>
                <a:prstGeom prst="line">
                  <a:avLst/>
                </a:prstGeom>
                <a:ln w="28575" cap="flat" cmpd="sng">
                  <a:solidFill>
                    <a:srgbClr val="FF00FF"/>
                  </a:solidFill>
                  <a:prstDash val="solid"/>
                  <a:headEnd type="none" w="med" len="med"/>
                  <a:tailEnd type="triangle" w="med" len="med"/>
                </a:ln>
              </p:spPr>
            </p:sp>
          </p:grpSp>
          <p:sp>
            <p:nvSpPr>
              <p:cNvPr id="68665" name="文本框 68664"/>
              <p:cNvSpPr txBox="1"/>
              <p:nvPr/>
            </p:nvSpPr>
            <p:spPr>
              <a:xfrm>
                <a:off x="4080" y="3513"/>
                <a:ext cx="624" cy="333"/>
              </a:xfrm>
              <a:prstGeom prst="rect">
                <a:avLst/>
              </a:prstGeom>
              <a:noFill/>
              <a:ln w="9525" cap="flat" cmpd="sng">
                <a:solidFill>
                  <a:srgbClr val="FF00FF"/>
                </a:solidFill>
                <a:prstDash val="solid"/>
                <a:miter/>
                <a:headEnd type="none" w="med" len="med"/>
                <a:tailEnd type="none" w="med" len="med"/>
              </a:ln>
            </p:spPr>
            <p:txBody>
              <a:bodyPr>
                <a:spAutoFit/>
              </a:bodyPr>
              <a:p>
                <a:pPr eaLnBrk="0" hangingPunct="0">
                  <a:spcBef>
                    <a:spcPct val="50000"/>
                  </a:spcBef>
                  <a:buClrTx/>
                </a:pPr>
                <a:r>
                  <a:rPr lang="zh-CN" altLang="en-US" sz="2800" dirty="0">
                    <a:latin typeface="Arial" panose="020B0604020202020204" pitchFamily="34" charset="0"/>
                    <a:ea typeface="楷体_GB2312" pitchFamily="49" charset="-122"/>
                  </a:rPr>
                  <a:t>图二</a:t>
                </a:r>
                <a:endParaRPr lang="zh-CN" altLang="en-US" sz="2800" dirty="0">
                  <a:latin typeface="Arial" panose="020B0604020202020204" pitchFamily="34" charset="0"/>
                  <a:ea typeface="楷体_GB2312" pitchFamily="49" charset="-122"/>
                </a:endParaRPr>
              </a:p>
            </p:txBody>
          </p:sp>
          <p:sp>
            <p:nvSpPr>
              <p:cNvPr id="68666" name="文本框 68665"/>
              <p:cNvSpPr txBox="1"/>
              <p:nvPr/>
            </p:nvSpPr>
            <p:spPr>
              <a:xfrm>
                <a:off x="3999" y="3264"/>
                <a:ext cx="528" cy="294"/>
              </a:xfrm>
              <a:prstGeom prst="rect">
                <a:avLst/>
              </a:prstGeom>
              <a:noFill/>
              <a:ln w="9525" cap="flat" cmpd="sng">
                <a:solidFill>
                  <a:srgbClr val="FF00FF"/>
                </a:solidFill>
                <a:prstDash val="solid"/>
                <a:miter/>
                <a:headEnd type="none" w="med" len="med"/>
                <a:tailEnd type="none" w="med" len="med"/>
              </a:ln>
            </p:spPr>
            <p:txBody>
              <a:bodyPr>
                <a:spAutoFit/>
              </a:bodyPr>
              <a:p>
                <a:pPr eaLnBrk="0" hangingPunct="0">
                  <a:spcBef>
                    <a:spcPct val="50000"/>
                  </a:spcBef>
                  <a:buClrTx/>
                </a:pPr>
                <a:r>
                  <a:rPr lang="en-US" altLang="zh-CN">
                    <a:latin typeface="Arial" panose="020B0604020202020204" pitchFamily="34" charset="0"/>
                    <a:ea typeface="楷体_GB2312" pitchFamily="49" charset="-122"/>
                  </a:rPr>
                  <a:t>20°</a:t>
                </a:r>
                <a:endParaRPr lang="en-US" altLang="zh-CN">
                  <a:latin typeface="Arial" panose="020B0604020202020204" pitchFamily="34" charset="0"/>
                  <a:ea typeface="楷体_GB2312" pitchFamily="49" charset="-122"/>
                </a:endParaRPr>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8645"/>
                                        </p:tgtEl>
                                        <p:attrNameLst>
                                          <p:attrName>style.visibility</p:attrName>
                                        </p:attrNameLst>
                                      </p:cBhvr>
                                      <p:to>
                                        <p:strVal val="visible"/>
                                      </p:to>
                                    </p:set>
                                    <p:anim calcmode="lin" valueType="num">
                                      <p:cBhvr additive="base">
                                        <p:cTn id="7" dur="500" fill="hold"/>
                                        <p:tgtEl>
                                          <p:spTgt spid="68645"/>
                                        </p:tgtEl>
                                        <p:attrNameLst>
                                          <p:attrName>ppt_x</p:attrName>
                                        </p:attrNameLst>
                                      </p:cBhvr>
                                      <p:tavLst>
                                        <p:tav tm="0">
                                          <p:val>
                                            <p:strVal val="0-#ppt_w/2"/>
                                          </p:val>
                                        </p:tav>
                                        <p:tav tm="100000">
                                          <p:val>
                                            <p:strVal val="#ppt_x"/>
                                          </p:val>
                                        </p:tav>
                                      </p:tavLst>
                                    </p:anim>
                                    <p:anim calcmode="lin" valueType="num">
                                      <p:cBhvr additive="base">
                                        <p:cTn id="8" dur="500" fill="hold"/>
                                        <p:tgtEl>
                                          <p:spTgt spid="6864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68617"/>
                                        </p:tgtEl>
                                        <p:attrNameLst>
                                          <p:attrName>style.visibility</p:attrName>
                                        </p:attrNameLst>
                                      </p:cBhvr>
                                      <p:to>
                                        <p:strVal val="visible"/>
                                      </p:to>
                                    </p:set>
                                    <p:animEffect transition="in" filter="dissolve">
                                      <p:cBhvr>
                                        <p:cTn id="13" dur="500"/>
                                        <p:tgtEl>
                                          <p:spTgt spid="68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898" name="文本框 80897"/>
          <p:cNvSpPr txBox="1"/>
          <p:nvPr/>
        </p:nvSpPr>
        <p:spPr>
          <a:xfrm>
            <a:off x="1116013" y="620713"/>
            <a:ext cx="7345362" cy="1800225"/>
          </a:xfrm>
          <a:prstGeom prst="rect">
            <a:avLst/>
          </a:prstGeom>
          <a:noFill/>
          <a:ln w="9525">
            <a:noFill/>
          </a:ln>
        </p:spPr>
        <p:txBody>
          <a:bodyPr>
            <a:spAutoFit/>
          </a:bodyPr>
          <a:p>
            <a:pPr>
              <a:spcBef>
                <a:spcPct val="50000"/>
              </a:spcBef>
              <a:buClrTx/>
            </a:pPr>
            <a:r>
              <a:rPr lang="en-US" altLang="zh-CN" sz="1400" dirty="0">
                <a:latin typeface="Arial" panose="020B0604020202020204" pitchFamily="34" charset="0"/>
                <a:ea typeface="宋体" panose="02010600030101010101" pitchFamily="2" charset="-122"/>
              </a:rPr>
              <a:t> </a:t>
            </a:r>
            <a:r>
              <a:rPr lang="en-US" altLang="zh-CN" sz="2800" b="1" dirty="0">
                <a:latin typeface="宋体" panose="02010600030101010101" pitchFamily="2" charset="-122"/>
                <a:ea typeface="宋体" panose="02010600030101010101" pitchFamily="2" charset="-122"/>
              </a:rPr>
              <a:t>1.</a:t>
            </a:r>
            <a:r>
              <a:rPr lang="zh-CN" altLang="en-US" sz="2800" b="1" dirty="0">
                <a:latin typeface="宋体" panose="02010600030101010101" pitchFamily="2" charset="-122"/>
                <a:ea typeface="宋体" panose="02010600030101010101" pitchFamily="2" charset="-122"/>
              </a:rPr>
              <a:t>已知图</a:t>
            </a:r>
            <a:r>
              <a:rPr lang="en-US" altLang="zh-CN" sz="2800" b="1" dirty="0">
                <a:latin typeface="宋体" panose="02010600030101010101" pitchFamily="2" charset="-122"/>
                <a:ea typeface="宋体" panose="02010600030101010101" pitchFamily="2" charset="-122"/>
              </a:rPr>
              <a:t>1</a:t>
            </a:r>
            <a:r>
              <a:rPr lang="zh-CN" altLang="en-US" sz="2800" b="1" dirty="0">
                <a:latin typeface="宋体" panose="02010600030101010101" pitchFamily="2" charset="-122"/>
                <a:ea typeface="宋体" panose="02010600030101010101" pitchFamily="2" charset="-122"/>
              </a:rPr>
              <a:t>中一束光线与镜面成</a:t>
            </a:r>
            <a:r>
              <a:rPr lang="en-US" altLang="zh-CN" sz="2800" b="1" dirty="0">
                <a:latin typeface="宋体" panose="02010600030101010101" pitchFamily="2" charset="-122"/>
                <a:ea typeface="宋体" panose="02010600030101010101" pitchFamily="2" charset="-122"/>
              </a:rPr>
              <a:t>60°</a:t>
            </a:r>
            <a:r>
              <a:rPr lang="zh-CN" altLang="en-US" sz="2800" b="1" dirty="0">
                <a:latin typeface="宋体" panose="02010600030101010101" pitchFamily="2" charset="-122"/>
                <a:ea typeface="宋体" panose="02010600030101010101" pitchFamily="2" charset="-122"/>
              </a:rPr>
              <a:t>角射到</a:t>
            </a:r>
            <a:endParaRPr lang="zh-CN" altLang="en-US" sz="2800" b="1" dirty="0">
              <a:latin typeface="宋体" panose="02010600030101010101" pitchFamily="2" charset="-122"/>
              <a:ea typeface="宋体" panose="02010600030101010101" pitchFamily="2" charset="-122"/>
            </a:endParaRPr>
          </a:p>
          <a:p>
            <a:pPr>
              <a:buClrTx/>
            </a:pPr>
            <a:r>
              <a:rPr lang="zh-CN" altLang="en-US" sz="2800" b="1" dirty="0">
                <a:latin typeface="宋体" panose="02010600030101010101" pitchFamily="2" charset="-122"/>
                <a:ea typeface="宋体" panose="02010600030101010101" pitchFamily="2" charset="-122"/>
              </a:rPr>
              <a:t>  平面镜上，则入射角是</a:t>
            </a:r>
            <a:r>
              <a:rPr lang="en-US" altLang="zh-CN" sz="2800" b="1" dirty="0">
                <a:latin typeface="宋体" panose="02010600030101010101" pitchFamily="2" charset="-122"/>
                <a:ea typeface="宋体" panose="02010600030101010101" pitchFamily="2" charset="-122"/>
              </a:rPr>
              <a:t>∠___</a:t>
            </a:r>
            <a:r>
              <a:rPr lang="zh-CN" altLang="en-US" sz="2800" b="1" dirty="0">
                <a:latin typeface="宋体" panose="02010600030101010101" pitchFamily="2" charset="-122"/>
                <a:ea typeface="宋体" panose="02010600030101010101" pitchFamily="2" charset="-122"/>
              </a:rPr>
              <a:t>，反射角是</a:t>
            </a:r>
            <a:endParaRPr lang="zh-CN" altLang="en-US" sz="2800" b="1" dirty="0">
              <a:latin typeface="宋体" panose="02010600030101010101" pitchFamily="2" charset="-122"/>
              <a:ea typeface="宋体" panose="02010600030101010101" pitchFamily="2" charset="-122"/>
            </a:endParaRPr>
          </a:p>
          <a:p>
            <a:pPr>
              <a:buClrTx/>
            </a:pPr>
            <a:r>
              <a:rPr lang="zh-CN" altLang="en-US" sz="2800" b="1" dirty="0">
                <a:latin typeface="宋体" panose="02010600030101010101" pitchFamily="2" charset="-122"/>
                <a:ea typeface="宋体" panose="02010600030101010101" pitchFamily="2" charset="-122"/>
              </a:rPr>
              <a:t>  </a:t>
            </a:r>
            <a:r>
              <a:rPr lang="en-US" altLang="zh-CN" sz="2800" b="1" dirty="0">
                <a:latin typeface="宋体" panose="02010600030101010101" pitchFamily="2" charset="-122"/>
                <a:ea typeface="宋体" panose="02010600030101010101" pitchFamily="2" charset="-122"/>
              </a:rPr>
              <a:t>∠___</a:t>
            </a:r>
            <a:r>
              <a:rPr lang="zh-CN" altLang="en-US" sz="2800" b="1" dirty="0">
                <a:latin typeface="宋体" panose="02010600030101010101" pitchFamily="2" charset="-122"/>
                <a:ea typeface="宋体" panose="02010600030101010101" pitchFamily="2" charset="-122"/>
              </a:rPr>
              <a:t>，反射光线和入射光线的夹角是</a:t>
            </a:r>
            <a:endParaRPr lang="zh-CN" altLang="en-US" sz="2800" b="1" dirty="0">
              <a:latin typeface="宋体" panose="02010600030101010101" pitchFamily="2" charset="-122"/>
              <a:ea typeface="宋体" panose="02010600030101010101" pitchFamily="2" charset="-122"/>
            </a:endParaRPr>
          </a:p>
          <a:p>
            <a:pPr>
              <a:buClrTx/>
            </a:pPr>
            <a:r>
              <a:rPr lang="zh-CN" altLang="en-US" sz="2800" b="1" dirty="0">
                <a:latin typeface="宋体" panose="02010600030101010101" pitchFamily="2" charset="-122"/>
                <a:ea typeface="宋体" panose="02010600030101010101" pitchFamily="2" charset="-122"/>
              </a:rPr>
              <a:t>  </a:t>
            </a:r>
            <a:r>
              <a:rPr lang="en-US" altLang="zh-CN" sz="2800" b="1" dirty="0">
                <a:latin typeface="宋体" panose="02010600030101010101" pitchFamily="2" charset="-122"/>
                <a:ea typeface="宋体" panose="02010600030101010101" pitchFamily="2" charset="-122"/>
              </a:rPr>
              <a:t>___</a:t>
            </a:r>
            <a:r>
              <a:rPr lang="zh-CN" altLang="en-US" sz="2800" b="1" dirty="0">
                <a:latin typeface="宋体" panose="02010600030101010101" pitchFamily="2" charset="-122"/>
                <a:ea typeface="宋体" panose="02010600030101010101" pitchFamily="2" charset="-122"/>
              </a:rPr>
              <a:t>度。</a:t>
            </a:r>
            <a:endParaRPr lang="zh-CN" altLang="en-US" sz="2800" b="1" dirty="0">
              <a:latin typeface="宋体" panose="02010600030101010101" pitchFamily="2" charset="-122"/>
              <a:ea typeface="宋体" panose="02010600030101010101" pitchFamily="2" charset="-122"/>
            </a:endParaRPr>
          </a:p>
        </p:txBody>
      </p:sp>
      <p:pic>
        <p:nvPicPr>
          <p:cNvPr id="80899" name="图片 80898" descr="D:/李锦权资料/2015学年第一学期/教学资料/BaiduYunDownload/教学工作/教学课件/青优课/http:/www2.dhxx.net.cn/zxzr/source/czwl/GDFS/butu130.jpg"/>
          <p:cNvPicPr>
            <a:picLocks noChangeAspect="1"/>
          </p:cNvPicPr>
          <p:nvPr/>
        </p:nvPicPr>
        <p:blipFill>
          <a:blip r:embed="rId1" r:link="rId2"/>
          <a:stretch>
            <a:fillRect/>
          </a:stretch>
        </p:blipFill>
        <p:spPr>
          <a:xfrm>
            <a:off x="2268538" y="4005263"/>
            <a:ext cx="5472112" cy="2263775"/>
          </a:xfrm>
          <a:prstGeom prst="rect">
            <a:avLst/>
          </a:prstGeom>
          <a:noFill/>
          <a:ln w="9525">
            <a:noFill/>
          </a:ln>
        </p:spPr>
      </p:pic>
      <p:sp>
        <p:nvSpPr>
          <p:cNvPr id="80900" name="文本框 80899"/>
          <p:cNvSpPr txBox="1"/>
          <p:nvPr/>
        </p:nvSpPr>
        <p:spPr>
          <a:xfrm>
            <a:off x="1187450" y="2565400"/>
            <a:ext cx="7151688" cy="1373188"/>
          </a:xfrm>
          <a:prstGeom prst="rect">
            <a:avLst/>
          </a:prstGeom>
          <a:noFill/>
          <a:ln w="9525">
            <a:noFill/>
          </a:ln>
        </p:spPr>
        <p:txBody>
          <a:bodyPr>
            <a:spAutoFit/>
          </a:bodyPr>
          <a:p>
            <a:pPr>
              <a:spcBef>
                <a:spcPct val="50000"/>
              </a:spcBef>
              <a:buClrTx/>
            </a:pPr>
            <a:r>
              <a:rPr lang="en-US" altLang="zh-CN" sz="2800" b="1" dirty="0">
                <a:latin typeface="宋体" panose="02010600030101010101" pitchFamily="2" charset="-122"/>
                <a:ea typeface="宋体" panose="02010600030101010101" pitchFamily="2" charset="-122"/>
              </a:rPr>
              <a:t>2.</a:t>
            </a:r>
            <a:r>
              <a:rPr lang="zh-CN" altLang="en-US" sz="2800" b="1" dirty="0">
                <a:latin typeface="宋体" panose="02010600030101010101" pitchFamily="2" charset="-122"/>
                <a:ea typeface="宋体" panose="02010600030101010101" pitchFamily="2" charset="-122"/>
              </a:rPr>
              <a:t>图</a:t>
            </a:r>
            <a:r>
              <a:rPr lang="en-US" altLang="zh-CN" sz="2800" b="1" dirty="0">
                <a:latin typeface="宋体" panose="02010600030101010101" pitchFamily="2" charset="-122"/>
                <a:ea typeface="宋体" panose="02010600030101010101" pitchFamily="2" charset="-122"/>
              </a:rPr>
              <a:t>2</a:t>
            </a:r>
            <a:r>
              <a:rPr lang="zh-CN" altLang="en-US" sz="2800" b="1" dirty="0">
                <a:latin typeface="宋体" panose="02010600030101010101" pitchFamily="2" charset="-122"/>
                <a:ea typeface="宋体" panose="02010600030101010101" pitchFamily="2" charset="-122"/>
              </a:rPr>
              <a:t>中，如果入射光线沿</a:t>
            </a:r>
            <a:r>
              <a:rPr lang="en-US" altLang="zh-CN" sz="2800" b="1" dirty="0">
                <a:latin typeface="宋体" panose="02010600030101010101" pitchFamily="2" charset="-122"/>
                <a:ea typeface="宋体" panose="02010600030101010101" pitchFamily="2" charset="-122"/>
              </a:rPr>
              <a:t>BO</a:t>
            </a:r>
            <a:r>
              <a:rPr lang="zh-CN" altLang="en-US" sz="2800" b="1" dirty="0">
                <a:latin typeface="宋体" panose="02010600030101010101" pitchFamily="2" charset="-122"/>
                <a:ea typeface="宋体" panose="02010600030101010101" pitchFamily="2" charset="-122"/>
              </a:rPr>
              <a:t>射到镜面上，</a:t>
            </a:r>
            <a:endParaRPr lang="zh-CN" altLang="en-US" sz="2800" b="1" dirty="0">
              <a:latin typeface="宋体" panose="02010600030101010101" pitchFamily="2" charset="-122"/>
              <a:ea typeface="宋体" panose="02010600030101010101" pitchFamily="2" charset="-122"/>
            </a:endParaRPr>
          </a:p>
          <a:p>
            <a:pPr>
              <a:buClrTx/>
            </a:pPr>
            <a:r>
              <a:rPr lang="zh-CN" altLang="en-US" sz="2800" b="1" dirty="0">
                <a:latin typeface="宋体" panose="02010600030101010101" pitchFamily="2" charset="-122"/>
                <a:ea typeface="宋体" panose="02010600030101010101" pitchFamily="2" charset="-122"/>
              </a:rPr>
              <a:t>  则根据反射时光路是</a:t>
            </a:r>
            <a:r>
              <a:rPr lang="en-US" altLang="zh-CN" sz="2800" b="1" dirty="0">
                <a:latin typeface="宋体" panose="02010600030101010101" pitchFamily="2" charset="-122"/>
                <a:ea typeface="宋体" panose="02010600030101010101" pitchFamily="2" charset="-122"/>
              </a:rPr>
              <a:t>_____</a:t>
            </a:r>
            <a:r>
              <a:rPr lang="zh-CN" altLang="en-US" sz="2800" b="1" dirty="0">
                <a:latin typeface="宋体" panose="02010600030101010101" pitchFamily="2" charset="-122"/>
                <a:ea typeface="宋体" panose="02010600030101010101" pitchFamily="2" charset="-122"/>
              </a:rPr>
              <a:t>的，反射光线</a:t>
            </a:r>
            <a:endParaRPr lang="zh-CN" altLang="en-US" sz="2800" b="1" dirty="0">
              <a:latin typeface="宋体" panose="02010600030101010101" pitchFamily="2" charset="-122"/>
              <a:ea typeface="宋体" panose="02010600030101010101" pitchFamily="2" charset="-122"/>
            </a:endParaRPr>
          </a:p>
          <a:p>
            <a:pPr>
              <a:buClrTx/>
            </a:pPr>
            <a:r>
              <a:rPr lang="zh-CN" altLang="en-US" sz="2800" b="1" dirty="0">
                <a:latin typeface="宋体" panose="02010600030101010101" pitchFamily="2" charset="-122"/>
                <a:ea typeface="宋体" panose="02010600030101010101" pitchFamily="2" charset="-122"/>
              </a:rPr>
              <a:t>  一定沿</a:t>
            </a:r>
            <a:r>
              <a:rPr lang="en-US" altLang="zh-CN" sz="2800" b="1" dirty="0">
                <a:latin typeface="宋体" panose="02010600030101010101" pitchFamily="2" charset="-122"/>
                <a:ea typeface="宋体" panose="02010600030101010101" pitchFamily="2" charset="-122"/>
              </a:rPr>
              <a:t>______</a:t>
            </a:r>
            <a:r>
              <a:rPr lang="zh-CN" altLang="en-US" sz="2800" b="1" dirty="0">
                <a:latin typeface="宋体" panose="02010600030101010101" pitchFamily="2" charset="-122"/>
                <a:ea typeface="宋体" panose="02010600030101010101" pitchFamily="2" charset="-122"/>
              </a:rPr>
              <a:t>射出。</a:t>
            </a:r>
            <a:endParaRPr lang="zh-CN" altLang="en-US" sz="2800" b="1" dirty="0">
              <a:latin typeface="宋体" panose="02010600030101010101" pitchFamily="2" charset="-122"/>
              <a:ea typeface="宋体" panose="02010600030101010101" pitchFamily="2" charset="-122"/>
            </a:endParaRPr>
          </a:p>
        </p:txBody>
      </p:sp>
      <p:sp>
        <p:nvSpPr>
          <p:cNvPr id="80901" name="文本框 80900"/>
          <p:cNvSpPr txBox="1"/>
          <p:nvPr/>
        </p:nvSpPr>
        <p:spPr>
          <a:xfrm>
            <a:off x="1835150" y="1484313"/>
            <a:ext cx="719138" cy="519112"/>
          </a:xfrm>
          <a:prstGeom prst="rect">
            <a:avLst/>
          </a:prstGeom>
          <a:noFill/>
          <a:ln w="9525">
            <a:noFill/>
          </a:ln>
        </p:spPr>
        <p:txBody>
          <a:bodyPr>
            <a:spAutoFit/>
          </a:bodyPr>
          <a:p>
            <a:pPr>
              <a:spcBef>
                <a:spcPct val="50000"/>
              </a:spcBef>
            </a:pPr>
            <a:r>
              <a:rPr lang="en-US" altLang="zh-CN" sz="2800" b="1">
                <a:solidFill>
                  <a:srgbClr val="FF0000"/>
                </a:solidFill>
                <a:latin typeface="Times New Roman" panose="02020603050405020304" pitchFamily="18" charset="0"/>
                <a:ea typeface="宋体" panose="02010600030101010101" pitchFamily="2" charset="-122"/>
              </a:rPr>
              <a:t>3</a:t>
            </a:r>
            <a:endParaRPr lang="en-US" altLang="zh-CN" sz="2800" b="1">
              <a:solidFill>
                <a:srgbClr val="FF0000"/>
              </a:solidFill>
              <a:latin typeface="Times New Roman" panose="02020603050405020304" pitchFamily="18" charset="0"/>
              <a:ea typeface="宋体" panose="02010600030101010101" pitchFamily="2" charset="-122"/>
            </a:endParaRPr>
          </a:p>
        </p:txBody>
      </p:sp>
      <p:sp>
        <p:nvSpPr>
          <p:cNvPr id="80902" name="文本框 80901"/>
          <p:cNvSpPr txBox="1"/>
          <p:nvPr/>
        </p:nvSpPr>
        <p:spPr>
          <a:xfrm>
            <a:off x="1547813" y="1989138"/>
            <a:ext cx="719137" cy="519112"/>
          </a:xfrm>
          <a:prstGeom prst="rect">
            <a:avLst/>
          </a:prstGeom>
          <a:noFill/>
          <a:ln w="9525">
            <a:noFill/>
          </a:ln>
        </p:spPr>
        <p:txBody>
          <a:bodyPr>
            <a:spAutoFit/>
          </a:bodyPr>
          <a:p>
            <a:pPr>
              <a:spcBef>
                <a:spcPct val="50000"/>
              </a:spcBef>
            </a:pPr>
            <a:r>
              <a:rPr lang="en-US" altLang="zh-CN" sz="2800" b="1">
                <a:solidFill>
                  <a:srgbClr val="FF0000"/>
                </a:solidFill>
                <a:latin typeface="Times New Roman" panose="02020603050405020304" pitchFamily="18" charset="0"/>
                <a:ea typeface="宋体" panose="02010600030101010101" pitchFamily="2" charset="-122"/>
              </a:rPr>
              <a:t>60</a:t>
            </a:r>
            <a:endParaRPr lang="en-US" altLang="zh-CN" sz="2800" b="1">
              <a:solidFill>
                <a:srgbClr val="FF0000"/>
              </a:solidFill>
              <a:latin typeface="Times New Roman" panose="02020603050405020304" pitchFamily="18" charset="0"/>
              <a:ea typeface="宋体" panose="02010600030101010101" pitchFamily="2" charset="-122"/>
            </a:endParaRPr>
          </a:p>
        </p:txBody>
      </p:sp>
      <p:sp>
        <p:nvSpPr>
          <p:cNvPr id="80903" name="文本框 80902"/>
          <p:cNvSpPr txBox="1"/>
          <p:nvPr/>
        </p:nvSpPr>
        <p:spPr>
          <a:xfrm>
            <a:off x="5435600" y="981075"/>
            <a:ext cx="719138" cy="519113"/>
          </a:xfrm>
          <a:prstGeom prst="rect">
            <a:avLst/>
          </a:prstGeom>
          <a:noFill/>
          <a:ln w="9525">
            <a:noFill/>
          </a:ln>
        </p:spPr>
        <p:txBody>
          <a:bodyPr>
            <a:spAutoFit/>
          </a:bodyPr>
          <a:p>
            <a:pPr>
              <a:spcBef>
                <a:spcPct val="50000"/>
              </a:spcBef>
            </a:pPr>
            <a:r>
              <a:rPr lang="en-US" altLang="zh-CN" sz="2800" b="1">
                <a:solidFill>
                  <a:srgbClr val="FF0000"/>
                </a:solidFill>
                <a:latin typeface="Times New Roman" panose="02020603050405020304" pitchFamily="18" charset="0"/>
                <a:ea typeface="宋体" panose="02010600030101010101" pitchFamily="2" charset="-122"/>
              </a:rPr>
              <a:t>2</a:t>
            </a:r>
            <a:endParaRPr lang="en-US" altLang="zh-CN" sz="2800" b="1">
              <a:solidFill>
                <a:srgbClr val="FF0000"/>
              </a:solidFill>
              <a:latin typeface="Times New Roman" panose="02020603050405020304" pitchFamily="18" charset="0"/>
              <a:ea typeface="宋体" panose="02010600030101010101" pitchFamily="2" charset="-122"/>
            </a:endParaRPr>
          </a:p>
        </p:txBody>
      </p:sp>
      <p:sp>
        <p:nvSpPr>
          <p:cNvPr id="80904" name="文本框 80903"/>
          <p:cNvSpPr txBox="1"/>
          <p:nvPr/>
        </p:nvSpPr>
        <p:spPr>
          <a:xfrm>
            <a:off x="4787900" y="2997200"/>
            <a:ext cx="1042988" cy="519113"/>
          </a:xfrm>
          <a:prstGeom prst="rect">
            <a:avLst/>
          </a:prstGeom>
          <a:noFill/>
          <a:ln w="9525">
            <a:noFill/>
          </a:ln>
        </p:spPr>
        <p:txBody>
          <a:bodyPr>
            <a:spAutoFit/>
          </a:bodyPr>
          <a:p>
            <a:pPr>
              <a:spcBef>
                <a:spcPct val="50000"/>
              </a:spcBef>
            </a:pPr>
            <a:r>
              <a:rPr lang="zh-CN" altLang="en-US" sz="2800" b="1" dirty="0">
                <a:solidFill>
                  <a:srgbClr val="FF0000"/>
                </a:solidFill>
                <a:latin typeface="Times New Roman" panose="02020603050405020304" pitchFamily="18" charset="0"/>
                <a:ea typeface="宋体" panose="02010600030101010101" pitchFamily="2" charset="-122"/>
              </a:rPr>
              <a:t>可逆</a:t>
            </a:r>
            <a:endParaRPr lang="zh-CN" altLang="en-US" sz="2800" b="1" dirty="0">
              <a:solidFill>
                <a:srgbClr val="FF0000"/>
              </a:solidFill>
              <a:latin typeface="Times New Roman" panose="02020603050405020304" pitchFamily="18" charset="0"/>
              <a:ea typeface="宋体" panose="02010600030101010101" pitchFamily="2" charset="-122"/>
            </a:endParaRPr>
          </a:p>
        </p:txBody>
      </p:sp>
      <p:sp>
        <p:nvSpPr>
          <p:cNvPr id="80905" name="文本框 80904"/>
          <p:cNvSpPr txBox="1"/>
          <p:nvPr/>
        </p:nvSpPr>
        <p:spPr>
          <a:xfrm>
            <a:off x="2916238" y="3500438"/>
            <a:ext cx="719137" cy="519112"/>
          </a:xfrm>
          <a:prstGeom prst="rect">
            <a:avLst/>
          </a:prstGeom>
          <a:noFill/>
          <a:ln w="9525">
            <a:noFill/>
          </a:ln>
        </p:spPr>
        <p:txBody>
          <a:bodyPr>
            <a:spAutoFit/>
          </a:bodyPr>
          <a:p>
            <a:pPr>
              <a:spcBef>
                <a:spcPct val="50000"/>
              </a:spcBef>
            </a:pPr>
            <a:r>
              <a:rPr lang="en-US" altLang="zh-CN" sz="2800" b="1">
                <a:solidFill>
                  <a:srgbClr val="FF0000"/>
                </a:solidFill>
                <a:latin typeface="Times New Roman" panose="02020603050405020304" pitchFamily="18" charset="0"/>
                <a:ea typeface="宋体" panose="02010600030101010101" pitchFamily="2" charset="-122"/>
              </a:rPr>
              <a:t>OA</a:t>
            </a:r>
            <a:endParaRPr lang="en-US" altLang="zh-CN" sz="2800" b="1">
              <a:solidFill>
                <a:srgbClr val="FF0000"/>
              </a:solidFill>
              <a:latin typeface="Times New Roman" panose="02020603050405020304" pitchFamily="18"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0903"/>
                                        </p:tgtEl>
                                        <p:attrNameLst>
                                          <p:attrName>style.visibility</p:attrName>
                                        </p:attrNameLst>
                                      </p:cBhvr>
                                      <p:to>
                                        <p:strVal val="visible"/>
                                      </p:to>
                                    </p:set>
                                    <p:anim calcmode="lin" valueType="num">
                                      <p:cBhvr additive="base">
                                        <p:cTn id="7" dur="500" fill="hold"/>
                                        <p:tgtEl>
                                          <p:spTgt spid="80903"/>
                                        </p:tgtEl>
                                        <p:attrNameLst>
                                          <p:attrName>ppt_x</p:attrName>
                                        </p:attrNameLst>
                                      </p:cBhvr>
                                      <p:tavLst>
                                        <p:tav tm="0">
                                          <p:val>
                                            <p:strVal val="#ppt_x"/>
                                          </p:val>
                                        </p:tav>
                                        <p:tav tm="100000">
                                          <p:val>
                                            <p:strVal val="#ppt_x"/>
                                          </p:val>
                                        </p:tav>
                                      </p:tavLst>
                                    </p:anim>
                                    <p:anim calcmode="lin" valueType="num">
                                      <p:cBhvr additive="base">
                                        <p:cTn id="8" dur="500" fill="hold"/>
                                        <p:tgtEl>
                                          <p:spTgt spid="8090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0901"/>
                                        </p:tgtEl>
                                        <p:attrNameLst>
                                          <p:attrName>style.visibility</p:attrName>
                                        </p:attrNameLst>
                                      </p:cBhvr>
                                      <p:to>
                                        <p:strVal val="visible"/>
                                      </p:to>
                                    </p:set>
                                    <p:anim calcmode="lin" valueType="num">
                                      <p:cBhvr additive="base">
                                        <p:cTn id="13" dur="500" fill="hold"/>
                                        <p:tgtEl>
                                          <p:spTgt spid="80901"/>
                                        </p:tgtEl>
                                        <p:attrNameLst>
                                          <p:attrName>ppt_x</p:attrName>
                                        </p:attrNameLst>
                                      </p:cBhvr>
                                      <p:tavLst>
                                        <p:tav tm="0">
                                          <p:val>
                                            <p:strVal val="#ppt_x"/>
                                          </p:val>
                                        </p:tav>
                                        <p:tav tm="100000">
                                          <p:val>
                                            <p:strVal val="#ppt_x"/>
                                          </p:val>
                                        </p:tav>
                                      </p:tavLst>
                                    </p:anim>
                                    <p:anim calcmode="lin" valueType="num">
                                      <p:cBhvr additive="base">
                                        <p:cTn id="14" dur="500" fill="hold"/>
                                        <p:tgtEl>
                                          <p:spTgt spid="8090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0902"/>
                                        </p:tgtEl>
                                        <p:attrNameLst>
                                          <p:attrName>style.visibility</p:attrName>
                                        </p:attrNameLst>
                                      </p:cBhvr>
                                      <p:to>
                                        <p:strVal val="visible"/>
                                      </p:to>
                                    </p:set>
                                    <p:anim calcmode="lin" valueType="num">
                                      <p:cBhvr additive="base">
                                        <p:cTn id="19" dur="500" fill="hold"/>
                                        <p:tgtEl>
                                          <p:spTgt spid="80902"/>
                                        </p:tgtEl>
                                        <p:attrNameLst>
                                          <p:attrName>ppt_x</p:attrName>
                                        </p:attrNameLst>
                                      </p:cBhvr>
                                      <p:tavLst>
                                        <p:tav tm="0">
                                          <p:val>
                                            <p:strVal val="#ppt_x"/>
                                          </p:val>
                                        </p:tav>
                                        <p:tav tm="100000">
                                          <p:val>
                                            <p:strVal val="#ppt_x"/>
                                          </p:val>
                                        </p:tav>
                                      </p:tavLst>
                                    </p:anim>
                                    <p:anim calcmode="lin" valueType="num">
                                      <p:cBhvr additive="base">
                                        <p:cTn id="20" dur="500" fill="hold"/>
                                        <p:tgtEl>
                                          <p:spTgt spid="8090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0904"/>
                                        </p:tgtEl>
                                        <p:attrNameLst>
                                          <p:attrName>style.visibility</p:attrName>
                                        </p:attrNameLst>
                                      </p:cBhvr>
                                      <p:to>
                                        <p:strVal val="visible"/>
                                      </p:to>
                                    </p:set>
                                    <p:anim calcmode="lin" valueType="num">
                                      <p:cBhvr additive="base">
                                        <p:cTn id="25" dur="500" fill="hold"/>
                                        <p:tgtEl>
                                          <p:spTgt spid="80904"/>
                                        </p:tgtEl>
                                        <p:attrNameLst>
                                          <p:attrName>ppt_x</p:attrName>
                                        </p:attrNameLst>
                                      </p:cBhvr>
                                      <p:tavLst>
                                        <p:tav tm="0">
                                          <p:val>
                                            <p:strVal val="#ppt_x"/>
                                          </p:val>
                                        </p:tav>
                                        <p:tav tm="100000">
                                          <p:val>
                                            <p:strVal val="#ppt_x"/>
                                          </p:val>
                                        </p:tav>
                                      </p:tavLst>
                                    </p:anim>
                                    <p:anim calcmode="lin" valueType="num">
                                      <p:cBhvr additive="base">
                                        <p:cTn id="26" dur="500" fill="hold"/>
                                        <p:tgtEl>
                                          <p:spTgt spid="8090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0905"/>
                                        </p:tgtEl>
                                        <p:attrNameLst>
                                          <p:attrName>style.visibility</p:attrName>
                                        </p:attrNameLst>
                                      </p:cBhvr>
                                      <p:to>
                                        <p:strVal val="visible"/>
                                      </p:to>
                                    </p:set>
                                    <p:anim calcmode="lin" valueType="num">
                                      <p:cBhvr additive="base">
                                        <p:cTn id="31" dur="500" fill="hold"/>
                                        <p:tgtEl>
                                          <p:spTgt spid="80905"/>
                                        </p:tgtEl>
                                        <p:attrNameLst>
                                          <p:attrName>ppt_x</p:attrName>
                                        </p:attrNameLst>
                                      </p:cBhvr>
                                      <p:tavLst>
                                        <p:tav tm="0">
                                          <p:val>
                                            <p:strVal val="#ppt_x"/>
                                          </p:val>
                                        </p:tav>
                                        <p:tav tm="100000">
                                          <p:val>
                                            <p:strVal val="#ppt_x"/>
                                          </p:val>
                                        </p:tav>
                                      </p:tavLst>
                                    </p:anim>
                                    <p:anim calcmode="lin" valueType="num">
                                      <p:cBhvr additive="base">
                                        <p:cTn id="32" dur="500" fill="hold"/>
                                        <p:tgtEl>
                                          <p:spTgt spid="809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1" grpId="0"/>
      <p:bldP spid="80902" grpId="0"/>
      <p:bldP spid="80903" grpId="0"/>
      <p:bldP spid="80904" grpId="0"/>
      <p:bldP spid="8090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7" name="文本占位符 67586"/>
          <p:cNvSpPr>
            <a:spLocks noGrp="1"/>
          </p:cNvSpPr>
          <p:nvPr>
            <p:ph type="body" sz="half" idx="1"/>
          </p:nvPr>
        </p:nvSpPr>
        <p:spPr>
          <a:xfrm>
            <a:off x="1116013" y="549275"/>
            <a:ext cx="7467600" cy="685800"/>
          </a:xfrm>
          <a:ln w="28575">
            <a:solidFill>
              <a:schemeClr val="tx1">
                <a:alpha val="100000"/>
              </a:schemeClr>
            </a:solidFill>
            <a:miter lim="800000"/>
          </a:ln>
        </p:spPr>
        <p:txBody>
          <a:bodyPr vert="horz" wrap="none" lIns="91440" tIns="45720" rIns="91440" bIns="45720" anchor="ctr"/>
          <a:p>
            <a:pPr>
              <a:lnSpc>
                <a:spcPct val="90000"/>
              </a:lnSpc>
              <a:buNone/>
            </a:pPr>
            <a:r>
              <a:rPr lang="zh-CN" altLang="en-US" sz="2800" b="1" dirty="0"/>
              <a:t>例一、已知图中入射光线，请画出反射光线。</a:t>
            </a:r>
            <a:endParaRPr lang="zh-CN" altLang="en-US" sz="2800" b="1"/>
          </a:p>
        </p:txBody>
      </p:sp>
      <p:sp>
        <p:nvSpPr>
          <p:cNvPr id="67588" name="文本占位符 67587"/>
          <p:cNvSpPr>
            <a:spLocks noGrp="1"/>
          </p:cNvSpPr>
          <p:nvPr>
            <p:ph type="body" sz="half" idx="2"/>
          </p:nvPr>
        </p:nvSpPr>
        <p:spPr>
          <a:xfrm>
            <a:off x="900113" y="3213100"/>
            <a:ext cx="8610600" cy="2514600"/>
          </a:xfrm>
        </p:spPr>
        <p:txBody>
          <a:bodyPr/>
          <a:p>
            <a:pPr>
              <a:lnSpc>
                <a:spcPct val="90000"/>
              </a:lnSpc>
              <a:buNone/>
            </a:pPr>
            <a:r>
              <a:rPr lang="zh-CN" altLang="en-US" sz="2800" b="1" dirty="0"/>
              <a:t>步骤：</a:t>
            </a:r>
            <a:endParaRPr lang="zh-CN" altLang="en-US" sz="2800" b="1" dirty="0"/>
          </a:p>
          <a:p>
            <a:pPr>
              <a:lnSpc>
                <a:spcPct val="90000"/>
              </a:lnSpc>
              <a:buNone/>
            </a:pPr>
            <a:r>
              <a:rPr lang="zh-CN" altLang="en-US" sz="2800" b="1" dirty="0"/>
              <a:t>     </a:t>
            </a:r>
            <a:r>
              <a:rPr lang="en-US" altLang="zh-CN" sz="2800" b="1" dirty="0"/>
              <a:t>1</a:t>
            </a:r>
            <a:r>
              <a:rPr lang="zh-CN" altLang="en-US" sz="2800" b="1" dirty="0"/>
              <a:t>、先在反射面上标出入射点</a:t>
            </a:r>
            <a:r>
              <a:rPr lang="en-US" altLang="zh-CN" sz="2800" b="1"/>
              <a:t>O</a:t>
            </a:r>
            <a:endParaRPr lang="en-US" altLang="zh-CN" sz="2800" b="1"/>
          </a:p>
          <a:p>
            <a:pPr>
              <a:lnSpc>
                <a:spcPct val="90000"/>
              </a:lnSpc>
              <a:buNone/>
            </a:pPr>
            <a:r>
              <a:rPr lang="en-US" altLang="zh-CN" sz="2800" b="1" dirty="0"/>
              <a:t>     2</a:t>
            </a:r>
            <a:r>
              <a:rPr lang="zh-CN" altLang="en-US" sz="2800" b="1" dirty="0"/>
              <a:t>、过入射点画出反射面的垂直线</a:t>
            </a:r>
            <a:r>
              <a:rPr lang="en-US" altLang="zh-CN" sz="2800" b="1" dirty="0"/>
              <a:t>ON</a:t>
            </a:r>
            <a:r>
              <a:rPr lang="zh-CN" altLang="en-US" sz="2800" b="1" dirty="0"/>
              <a:t>，即法线。</a:t>
            </a:r>
            <a:endParaRPr lang="zh-CN" altLang="en-US" sz="2800" b="1" dirty="0"/>
          </a:p>
          <a:p>
            <a:pPr>
              <a:lnSpc>
                <a:spcPct val="90000"/>
              </a:lnSpc>
              <a:buNone/>
            </a:pPr>
            <a:r>
              <a:rPr lang="zh-CN" altLang="en-US" sz="2800" b="1" dirty="0"/>
              <a:t>     </a:t>
            </a:r>
            <a:r>
              <a:rPr lang="en-US" altLang="zh-CN" sz="2800" b="1" dirty="0"/>
              <a:t>3</a:t>
            </a:r>
            <a:r>
              <a:rPr lang="zh-CN" altLang="en-US" sz="2800" b="1" dirty="0"/>
              <a:t>、根据光的反射定律，反射角等于入射角画出  </a:t>
            </a:r>
            <a:endParaRPr lang="zh-CN" altLang="en-US" sz="2800" b="1" dirty="0"/>
          </a:p>
          <a:p>
            <a:pPr>
              <a:lnSpc>
                <a:spcPct val="90000"/>
              </a:lnSpc>
              <a:buNone/>
            </a:pPr>
            <a:r>
              <a:rPr lang="zh-CN" altLang="en-US" sz="2800" b="1" dirty="0"/>
              <a:t>           反射光线。</a:t>
            </a:r>
            <a:endParaRPr lang="zh-CN" altLang="en-US" sz="2800" b="1" dirty="0"/>
          </a:p>
        </p:txBody>
      </p:sp>
      <p:sp>
        <p:nvSpPr>
          <p:cNvPr id="67640" name="矩形 67639"/>
          <p:cNvSpPr/>
          <p:nvPr/>
        </p:nvSpPr>
        <p:spPr>
          <a:xfrm flipH="1">
            <a:off x="4800600" y="4419600"/>
            <a:ext cx="381000" cy="457200"/>
          </a:xfrm>
          <a:prstGeom prst="rect">
            <a:avLst/>
          </a:prstGeom>
          <a:noFill/>
          <a:ln w="9525">
            <a:noFill/>
          </a:ln>
        </p:spPr>
        <p:txBody>
          <a:bodyPr/>
          <a:p>
            <a:pPr marL="342900" indent="-342900">
              <a:spcBef>
                <a:spcPct val="20000"/>
              </a:spcBef>
            </a:pPr>
            <a:r>
              <a:rPr lang="en-US" altLang="zh-CN">
                <a:solidFill>
                  <a:schemeClr val="bg1"/>
                </a:solidFill>
                <a:latin typeface="Times New Roman" panose="02020603050405020304" pitchFamily="18" charset="0"/>
                <a:ea typeface="宋体" panose="02010600030101010101" pitchFamily="2" charset="-122"/>
              </a:rPr>
              <a:t>N</a:t>
            </a:r>
            <a:endParaRPr lang="en-US" altLang="zh-CN">
              <a:solidFill>
                <a:schemeClr val="bg1"/>
              </a:solidFill>
              <a:latin typeface="Times New Roman" panose="02020603050405020304" pitchFamily="18" charset="0"/>
              <a:ea typeface="宋体" panose="02010600030101010101" pitchFamily="2" charset="-122"/>
            </a:endParaRPr>
          </a:p>
        </p:txBody>
      </p:sp>
      <p:grpSp>
        <p:nvGrpSpPr>
          <p:cNvPr id="67652" name="组合 67651"/>
          <p:cNvGrpSpPr/>
          <p:nvPr/>
        </p:nvGrpSpPr>
        <p:grpSpPr>
          <a:xfrm>
            <a:off x="1331913" y="1628775"/>
            <a:ext cx="1965325" cy="1493838"/>
            <a:chOff x="657" y="799"/>
            <a:chExt cx="1238" cy="941"/>
          </a:xfrm>
        </p:grpSpPr>
        <p:sp>
          <p:nvSpPr>
            <p:cNvPr id="67590" name="直接连接符 67589"/>
            <p:cNvSpPr/>
            <p:nvPr/>
          </p:nvSpPr>
          <p:spPr>
            <a:xfrm flipV="1">
              <a:off x="657" y="1570"/>
              <a:ext cx="1134" cy="0"/>
            </a:xfrm>
            <a:prstGeom prst="line">
              <a:avLst/>
            </a:prstGeom>
            <a:ln w="31750" cap="flat" cmpd="sng">
              <a:solidFill>
                <a:schemeClr val="tx1"/>
              </a:solidFill>
              <a:prstDash val="solid"/>
              <a:headEnd type="none" w="med" len="med"/>
              <a:tailEnd type="none" w="med" len="med"/>
            </a:ln>
          </p:spPr>
        </p:sp>
        <p:sp>
          <p:nvSpPr>
            <p:cNvPr id="67592" name="直接连接符 67591"/>
            <p:cNvSpPr/>
            <p:nvPr/>
          </p:nvSpPr>
          <p:spPr>
            <a:xfrm flipH="1">
              <a:off x="1549" y="1606"/>
              <a:ext cx="58" cy="134"/>
            </a:xfrm>
            <a:prstGeom prst="line">
              <a:avLst/>
            </a:prstGeom>
            <a:ln w="28575" cap="flat" cmpd="sng">
              <a:solidFill>
                <a:schemeClr val="tx1"/>
              </a:solidFill>
              <a:prstDash val="solid"/>
              <a:headEnd type="none" w="med" len="med"/>
              <a:tailEnd type="none" w="med" len="med"/>
            </a:ln>
          </p:spPr>
        </p:sp>
        <p:sp>
          <p:nvSpPr>
            <p:cNvPr id="67593" name="直接连接符 67592"/>
            <p:cNvSpPr/>
            <p:nvPr/>
          </p:nvSpPr>
          <p:spPr>
            <a:xfrm flipH="1">
              <a:off x="1434" y="1606"/>
              <a:ext cx="58" cy="134"/>
            </a:xfrm>
            <a:prstGeom prst="line">
              <a:avLst/>
            </a:prstGeom>
            <a:ln w="28575" cap="flat" cmpd="sng">
              <a:solidFill>
                <a:schemeClr val="tx1"/>
              </a:solidFill>
              <a:prstDash val="solid"/>
              <a:headEnd type="none" w="med" len="med"/>
              <a:tailEnd type="none" w="med" len="med"/>
            </a:ln>
          </p:spPr>
        </p:sp>
        <p:sp>
          <p:nvSpPr>
            <p:cNvPr id="67594" name="直接连接符 67593"/>
            <p:cNvSpPr/>
            <p:nvPr/>
          </p:nvSpPr>
          <p:spPr>
            <a:xfrm flipH="1">
              <a:off x="1348" y="1606"/>
              <a:ext cx="57" cy="134"/>
            </a:xfrm>
            <a:prstGeom prst="line">
              <a:avLst/>
            </a:prstGeom>
            <a:ln w="28575" cap="flat" cmpd="sng">
              <a:solidFill>
                <a:schemeClr val="tx1"/>
              </a:solidFill>
              <a:prstDash val="solid"/>
              <a:headEnd type="none" w="med" len="med"/>
              <a:tailEnd type="none" w="med" len="med"/>
            </a:ln>
          </p:spPr>
        </p:sp>
        <p:sp>
          <p:nvSpPr>
            <p:cNvPr id="67595" name="直接连接符 67594"/>
            <p:cNvSpPr/>
            <p:nvPr/>
          </p:nvSpPr>
          <p:spPr>
            <a:xfrm flipH="1">
              <a:off x="1261" y="1606"/>
              <a:ext cx="58" cy="134"/>
            </a:xfrm>
            <a:prstGeom prst="line">
              <a:avLst/>
            </a:prstGeom>
            <a:ln w="28575" cap="flat" cmpd="sng">
              <a:solidFill>
                <a:schemeClr val="tx1"/>
              </a:solidFill>
              <a:prstDash val="solid"/>
              <a:headEnd type="none" w="med" len="med"/>
              <a:tailEnd type="none" w="med" len="med"/>
            </a:ln>
          </p:spPr>
        </p:sp>
        <p:sp>
          <p:nvSpPr>
            <p:cNvPr id="67596" name="直接连接符 67595"/>
            <p:cNvSpPr/>
            <p:nvPr/>
          </p:nvSpPr>
          <p:spPr>
            <a:xfrm flipH="1">
              <a:off x="1175" y="1606"/>
              <a:ext cx="58" cy="134"/>
            </a:xfrm>
            <a:prstGeom prst="line">
              <a:avLst/>
            </a:prstGeom>
            <a:ln w="28575" cap="flat" cmpd="sng">
              <a:solidFill>
                <a:schemeClr val="tx1"/>
              </a:solidFill>
              <a:prstDash val="solid"/>
              <a:headEnd type="none" w="med" len="med"/>
              <a:tailEnd type="none" w="med" len="med"/>
            </a:ln>
          </p:spPr>
        </p:sp>
        <p:sp>
          <p:nvSpPr>
            <p:cNvPr id="67597" name="直接连接符 67596"/>
            <p:cNvSpPr/>
            <p:nvPr/>
          </p:nvSpPr>
          <p:spPr>
            <a:xfrm flipH="1">
              <a:off x="1089" y="1606"/>
              <a:ext cx="57" cy="134"/>
            </a:xfrm>
            <a:prstGeom prst="line">
              <a:avLst/>
            </a:prstGeom>
            <a:ln w="28575" cap="flat" cmpd="sng">
              <a:solidFill>
                <a:schemeClr val="tx1"/>
              </a:solidFill>
              <a:prstDash val="solid"/>
              <a:headEnd type="none" w="med" len="med"/>
              <a:tailEnd type="none" w="med" len="med"/>
            </a:ln>
          </p:spPr>
        </p:sp>
        <p:sp>
          <p:nvSpPr>
            <p:cNvPr id="67598" name="直接连接符 67597"/>
            <p:cNvSpPr/>
            <p:nvPr/>
          </p:nvSpPr>
          <p:spPr>
            <a:xfrm flipH="1">
              <a:off x="1002" y="1606"/>
              <a:ext cx="58" cy="134"/>
            </a:xfrm>
            <a:prstGeom prst="line">
              <a:avLst/>
            </a:prstGeom>
            <a:ln w="28575" cap="flat" cmpd="sng">
              <a:solidFill>
                <a:schemeClr val="tx1"/>
              </a:solidFill>
              <a:prstDash val="solid"/>
              <a:headEnd type="none" w="med" len="med"/>
              <a:tailEnd type="none" w="med" len="med"/>
            </a:ln>
          </p:spPr>
        </p:sp>
        <p:sp>
          <p:nvSpPr>
            <p:cNvPr id="67599" name="直接连接符 67598"/>
            <p:cNvSpPr/>
            <p:nvPr/>
          </p:nvSpPr>
          <p:spPr>
            <a:xfrm flipH="1">
              <a:off x="916" y="1606"/>
              <a:ext cx="58" cy="134"/>
            </a:xfrm>
            <a:prstGeom prst="line">
              <a:avLst/>
            </a:prstGeom>
            <a:ln w="28575" cap="flat" cmpd="sng">
              <a:solidFill>
                <a:schemeClr val="tx1"/>
              </a:solidFill>
              <a:prstDash val="solid"/>
              <a:headEnd type="none" w="med" len="med"/>
              <a:tailEnd type="none" w="med" len="med"/>
            </a:ln>
          </p:spPr>
        </p:sp>
        <p:sp>
          <p:nvSpPr>
            <p:cNvPr id="67600" name="直接连接符 67599"/>
            <p:cNvSpPr/>
            <p:nvPr/>
          </p:nvSpPr>
          <p:spPr>
            <a:xfrm flipH="1">
              <a:off x="830" y="1606"/>
              <a:ext cx="57" cy="134"/>
            </a:xfrm>
            <a:prstGeom prst="line">
              <a:avLst/>
            </a:prstGeom>
            <a:ln w="28575" cap="flat" cmpd="sng">
              <a:solidFill>
                <a:schemeClr val="tx1"/>
              </a:solidFill>
              <a:prstDash val="solid"/>
              <a:headEnd type="none" w="med" len="med"/>
              <a:tailEnd type="none" w="med" len="med"/>
            </a:ln>
          </p:spPr>
        </p:sp>
        <p:sp>
          <p:nvSpPr>
            <p:cNvPr id="67601" name="直接连接符 67600"/>
            <p:cNvSpPr/>
            <p:nvPr/>
          </p:nvSpPr>
          <p:spPr>
            <a:xfrm flipH="1">
              <a:off x="743" y="1606"/>
              <a:ext cx="58" cy="134"/>
            </a:xfrm>
            <a:prstGeom prst="line">
              <a:avLst/>
            </a:prstGeom>
            <a:ln w="28575" cap="flat" cmpd="sng">
              <a:solidFill>
                <a:schemeClr val="tx1"/>
              </a:solidFill>
              <a:prstDash val="solid"/>
              <a:headEnd type="none" w="med" len="med"/>
              <a:tailEnd type="none" w="med" len="med"/>
            </a:ln>
          </p:spPr>
        </p:sp>
        <p:sp>
          <p:nvSpPr>
            <p:cNvPr id="67602" name="直接连接符 67601"/>
            <p:cNvSpPr/>
            <p:nvPr/>
          </p:nvSpPr>
          <p:spPr>
            <a:xfrm flipH="1">
              <a:off x="657" y="1606"/>
              <a:ext cx="58" cy="134"/>
            </a:xfrm>
            <a:prstGeom prst="line">
              <a:avLst/>
            </a:prstGeom>
            <a:ln w="28575" cap="flat" cmpd="sng">
              <a:solidFill>
                <a:schemeClr val="tx1"/>
              </a:solidFill>
              <a:prstDash val="solid"/>
              <a:headEnd type="none" w="med" len="med"/>
              <a:tailEnd type="none" w="med" len="med"/>
            </a:ln>
          </p:spPr>
        </p:sp>
        <p:sp>
          <p:nvSpPr>
            <p:cNvPr id="67603" name="直接连接符 67602"/>
            <p:cNvSpPr/>
            <p:nvPr/>
          </p:nvSpPr>
          <p:spPr>
            <a:xfrm flipH="1">
              <a:off x="1204" y="1202"/>
              <a:ext cx="345" cy="404"/>
            </a:xfrm>
            <a:prstGeom prst="line">
              <a:avLst/>
            </a:prstGeom>
            <a:ln w="19050" cap="flat" cmpd="sng">
              <a:solidFill>
                <a:schemeClr val="tx1"/>
              </a:solidFill>
              <a:prstDash val="solid"/>
              <a:headEnd type="none" w="med" len="med"/>
              <a:tailEnd type="none" w="med" len="med"/>
            </a:ln>
          </p:spPr>
        </p:sp>
        <p:sp>
          <p:nvSpPr>
            <p:cNvPr id="67619" name="直接连接符 67618"/>
            <p:cNvSpPr/>
            <p:nvPr/>
          </p:nvSpPr>
          <p:spPr>
            <a:xfrm flipH="1">
              <a:off x="1549" y="799"/>
              <a:ext cx="346" cy="403"/>
            </a:xfrm>
            <a:prstGeom prst="line">
              <a:avLst/>
            </a:prstGeom>
            <a:ln w="25400" cap="flat" cmpd="sng">
              <a:solidFill>
                <a:schemeClr val="tx1"/>
              </a:solidFill>
              <a:prstDash val="solid"/>
              <a:headEnd type="none" w="med" len="med"/>
              <a:tailEnd type="stealth" w="lg" len="lg"/>
            </a:ln>
          </p:spPr>
        </p:sp>
      </p:grpSp>
      <p:grpSp>
        <p:nvGrpSpPr>
          <p:cNvPr id="67651" name="组合 67650"/>
          <p:cNvGrpSpPr/>
          <p:nvPr/>
        </p:nvGrpSpPr>
        <p:grpSpPr>
          <a:xfrm>
            <a:off x="3635375" y="1773238"/>
            <a:ext cx="2193925" cy="1397000"/>
            <a:chOff x="2067" y="933"/>
            <a:chExt cx="1382" cy="880"/>
          </a:xfrm>
        </p:grpSpPr>
        <p:sp>
          <p:nvSpPr>
            <p:cNvPr id="67604" name="直接连接符 67603"/>
            <p:cNvSpPr/>
            <p:nvPr/>
          </p:nvSpPr>
          <p:spPr>
            <a:xfrm flipH="1">
              <a:off x="2096" y="1606"/>
              <a:ext cx="58" cy="134"/>
            </a:xfrm>
            <a:prstGeom prst="line">
              <a:avLst/>
            </a:prstGeom>
            <a:ln w="28575" cap="flat" cmpd="sng">
              <a:solidFill>
                <a:schemeClr val="tx1"/>
              </a:solidFill>
              <a:prstDash val="solid"/>
              <a:headEnd type="none" w="med" len="med"/>
              <a:tailEnd type="none" w="med" len="med"/>
            </a:ln>
          </p:spPr>
        </p:sp>
        <p:sp>
          <p:nvSpPr>
            <p:cNvPr id="67605" name="直接连接符 67604"/>
            <p:cNvSpPr/>
            <p:nvPr/>
          </p:nvSpPr>
          <p:spPr>
            <a:xfrm>
              <a:off x="2067" y="1606"/>
              <a:ext cx="1382" cy="0"/>
            </a:xfrm>
            <a:prstGeom prst="line">
              <a:avLst/>
            </a:prstGeom>
            <a:ln w="31750" cap="flat" cmpd="sng">
              <a:solidFill>
                <a:schemeClr val="tx1"/>
              </a:solidFill>
              <a:prstDash val="solid"/>
              <a:headEnd type="none" w="med" len="med"/>
              <a:tailEnd type="none" w="med" len="med"/>
            </a:ln>
          </p:spPr>
        </p:sp>
        <p:grpSp>
          <p:nvGrpSpPr>
            <p:cNvPr id="67650" name="组合 67649"/>
            <p:cNvGrpSpPr/>
            <p:nvPr/>
          </p:nvGrpSpPr>
          <p:grpSpPr>
            <a:xfrm>
              <a:off x="2183" y="933"/>
              <a:ext cx="1180" cy="880"/>
              <a:chOff x="2183" y="933"/>
              <a:chExt cx="1180" cy="880"/>
            </a:xfrm>
          </p:grpSpPr>
          <p:sp>
            <p:nvSpPr>
              <p:cNvPr id="67606" name="直接连接符 67605"/>
              <p:cNvSpPr/>
              <p:nvPr/>
            </p:nvSpPr>
            <p:spPr>
              <a:xfrm flipH="1">
                <a:off x="2183" y="1606"/>
                <a:ext cx="57" cy="134"/>
              </a:xfrm>
              <a:prstGeom prst="line">
                <a:avLst/>
              </a:prstGeom>
              <a:ln w="28575" cap="flat" cmpd="sng">
                <a:solidFill>
                  <a:schemeClr val="tx1"/>
                </a:solidFill>
                <a:prstDash val="solid"/>
                <a:headEnd type="none" w="med" len="med"/>
                <a:tailEnd type="none" w="med" len="med"/>
              </a:ln>
            </p:spPr>
          </p:sp>
          <p:sp>
            <p:nvSpPr>
              <p:cNvPr id="67607" name="直接连接符 67606"/>
              <p:cNvSpPr/>
              <p:nvPr/>
            </p:nvSpPr>
            <p:spPr>
              <a:xfrm flipH="1">
                <a:off x="3161" y="1606"/>
                <a:ext cx="58" cy="134"/>
              </a:xfrm>
              <a:prstGeom prst="line">
                <a:avLst/>
              </a:prstGeom>
              <a:ln w="28575" cap="flat" cmpd="sng">
                <a:solidFill>
                  <a:schemeClr val="tx1"/>
                </a:solidFill>
                <a:prstDash val="solid"/>
                <a:headEnd type="none" w="med" len="med"/>
                <a:tailEnd type="none" w="med" len="med"/>
              </a:ln>
            </p:spPr>
          </p:sp>
          <p:sp>
            <p:nvSpPr>
              <p:cNvPr id="67608" name="直接连接符 67607"/>
              <p:cNvSpPr/>
              <p:nvPr/>
            </p:nvSpPr>
            <p:spPr>
              <a:xfrm flipH="1">
                <a:off x="3046" y="1606"/>
                <a:ext cx="58" cy="134"/>
              </a:xfrm>
              <a:prstGeom prst="line">
                <a:avLst/>
              </a:prstGeom>
              <a:ln w="28575" cap="flat" cmpd="sng">
                <a:solidFill>
                  <a:schemeClr val="tx1"/>
                </a:solidFill>
                <a:prstDash val="solid"/>
                <a:headEnd type="none" w="med" len="med"/>
                <a:tailEnd type="none" w="med" len="med"/>
              </a:ln>
            </p:spPr>
          </p:sp>
          <p:sp>
            <p:nvSpPr>
              <p:cNvPr id="67609" name="直接连接符 67608"/>
              <p:cNvSpPr/>
              <p:nvPr/>
            </p:nvSpPr>
            <p:spPr>
              <a:xfrm flipH="1">
                <a:off x="2960" y="1606"/>
                <a:ext cx="57" cy="134"/>
              </a:xfrm>
              <a:prstGeom prst="line">
                <a:avLst/>
              </a:prstGeom>
              <a:ln w="28575" cap="flat" cmpd="sng">
                <a:solidFill>
                  <a:schemeClr val="tx1"/>
                </a:solidFill>
                <a:prstDash val="solid"/>
                <a:headEnd type="none" w="med" len="med"/>
                <a:tailEnd type="none" w="med" len="med"/>
              </a:ln>
            </p:spPr>
          </p:sp>
          <p:sp>
            <p:nvSpPr>
              <p:cNvPr id="67610" name="直接连接符 67609"/>
              <p:cNvSpPr/>
              <p:nvPr/>
            </p:nvSpPr>
            <p:spPr>
              <a:xfrm flipH="1">
                <a:off x="2873" y="1606"/>
                <a:ext cx="58" cy="134"/>
              </a:xfrm>
              <a:prstGeom prst="line">
                <a:avLst/>
              </a:prstGeom>
              <a:ln w="28575" cap="flat" cmpd="sng">
                <a:solidFill>
                  <a:schemeClr val="tx1"/>
                </a:solidFill>
                <a:prstDash val="solid"/>
                <a:headEnd type="none" w="med" len="med"/>
                <a:tailEnd type="none" w="med" len="med"/>
              </a:ln>
            </p:spPr>
          </p:sp>
          <p:sp>
            <p:nvSpPr>
              <p:cNvPr id="67611" name="直接连接符 67610"/>
              <p:cNvSpPr/>
              <p:nvPr/>
            </p:nvSpPr>
            <p:spPr>
              <a:xfrm flipH="1">
                <a:off x="2787" y="1606"/>
                <a:ext cx="58" cy="134"/>
              </a:xfrm>
              <a:prstGeom prst="line">
                <a:avLst/>
              </a:prstGeom>
              <a:ln w="28575" cap="flat" cmpd="sng">
                <a:solidFill>
                  <a:schemeClr val="tx1"/>
                </a:solidFill>
                <a:prstDash val="solid"/>
                <a:headEnd type="none" w="med" len="med"/>
                <a:tailEnd type="none" w="med" len="med"/>
              </a:ln>
            </p:spPr>
          </p:sp>
          <p:sp>
            <p:nvSpPr>
              <p:cNvPr id="67612" name="直接连接符 67611"/>
              <p:cNvSpPr/>
              <p:nvPr/>
            </p:nvSpPr>
            <p:spPr>
              <a:xfrm flipH="1">
                <a:off x="2701" y="1606"/>
                <a:ext cx="57" cy="134"/>
              </a:xfrm>
              <a:prstGeom prst="line">
                <a:avLst/>
              </a:prstGeom>
              <a:ln w="28575" cap="flat" cmpd="sng">
                <a:solidFill>
                  <a:schemeClr val="tx1"/>
                </a:solidFill>
                <a:prstDash val="solid"/>
                <a:headEnd type="none" w="med" len="med"/>
                <a:tailEnd type="none" w="med" len="med"/>
              </a:ln>
            </p:spPr>
          </p:sp>
          <p:sp>
            <p:nvSpPr>
              <p:cNvPr id="67613" name="直接连接符 67612"/>
              <p:cNvSpPr/>
              <p:nvPr/>
            </p:nvSpPr>
            <p:spPr>
              <a:xfrm flipH="1">
                <a:off x="2614" y="1606"/>
                <a:ext cx="58" cy="134"/>
              </a:xfrm>
              <a:prstGeom prst="line">
                <a:avLst/>
              </a:prstGeom>
              <a:ln w="28575" cap="flat" cmpd="sng">
                <a:solidFill>
                  <a:schemeClr val="tx1"/>
                </a:solidFill>
                <a:prstDash val="solid"/>
                <a:headEnd type="none" w="med" len="med"/>
                <a:tailEnd type="none" w="med" len="med"/>
              </a:ln>
            </p:spPr>
          </p:sp>
          <p:sp>
            <p:nvSpPr>
              <p:cNvPr id="67614" name="直接连接符 67613"/>
              <p:cNvSpPr/>
              <p:nvPr/>
            </p:nvSpPr>
            <p:spPr>
              <a:xfrm flipH="1">
                <a:off x="2528" y="1606"/>
                <a:ext cx="57" cy="134"/>
              </a:xfrm>
              <a:prstGeom prst="line">
                <a:avLst/>
              </a:prstGeom>
              <a:ln w="28575" cap="flat" cmpd="sng">
                <a:solidFill>
                  <a:schemeClr val="tx1"/>
                </a:solidFill>
                <a:prstDash val="solid"/>
                <a:headEnd type="none" w="med" len="med"/>
                <a:tailEnd type="none" w="med" len="med"/>
              </a:ln>
            </p:spPr>
          </p:sp>
          <p:sp>
            <p:nvSpPr>
              <p:cNvPr id="67615" name="直接连接符 67614"/>
              <p:cNvSpPr/>
              <p:nvPr/>
            </p:nvSpPr>
            <p:spPr>
              <a:xfrm flipH="1">
                <a:off x="2442" y="1606"/>
                <a:ext cx="57" cy="134"/>
              </a:xfrm>
              <a:prstGeom prst="line">
                <a:avLst/>
              </a:prstGeom>
              <a:ln w="28575" cap="flat" cmpd="sng">
                <a:solidFill>
                  <a:schemeClr val="tx1"/>
                </a:solidFill>
                <a:prstDash val="solid"/>
                <a:headEnd type="none" w="med" len="med"/>
                <a:tailEnd type="none" w="med" len="med"/>
              </a:ln>
            </p:spPr>
          </p:sp>
          <p:sp>
            <p:nvSpPr>
              <p:cNvPr id="67616" name="直接连接符 67615"/>
              <p:cNvSpPr/>
              <p:nvPr/>
            </p:nvSpPr>
            <p:spPr>
              <a:xfrm flipH="1">
                <a:off x="2355" y="1606"/>
                <a:ext cx="58" cy="134"/>
              </a:xfrm>
              <a:prstGeom prst="line">
                <a:avLst/>
              </a:prstGeom>
              <a:ln w="28575" cap="flat" cmpd="sng">
                <a:solidFill>
                  <a:schemeClr val="tx1"/>
                </a:solidFill>
                <a:prstDash val="solid"/>
                <a:headEnd type="none" w="med" len="med"/>
                <a:tailEnd type="none" w="med" len="med"/>
              </a:ln>
            </p:spPr>
          </p:sp>
          <p:sp>
            <p:nvSpPr>
              <p:cNvPr id="67617" name="直接连接符 67616"/>
              <p:cNvSpPr/>
              <p:nvPr/>
            </p:nvSpPr>
            <p:spPr>
              <a:xfrm flipH="1">
                <a:off x="2269" y="1606"/>
                <a:ext cx="57" cy="134"/>
              </a:xfrm>
              <a:prstGeom prst="line">
                <a:avLst/>
              </a:prstGeom>
              <a:ln w="28575" cap="flat" cmpd="sng">
                <a:solidFill>
                  <a:schemeClr val="tx1"/>
                </a:solidFill>
                <a:prstDash val="solid"/>
                <a:headEnd type="none" w="med" len="med"/>
                <a:tailEnd type="none" w="med" len="med"/>
              </a:ln>
            </p:spPr>
          </p:sp>
          <p:sp>
            <p:nvSpPr>
              <p:cNvPr id="67618" name="直接连接符 67617"/>
              <p:cNvSpPr/>
              <p:nvPr/>
            </p:nvSpPr>
            <p:spPr>
              <a:xfrm flipH="1">
                <a:off x="2873" y="1292"/>
                <a:ext cx="259" cy="314"/>
              </a:xfrm>
              <a:prstGeom prst="line">
                <a:avLst/>
              </a:prstGeom>
              <a:ln w="19050" cap="flat" cmpd="sng">
                <a:solidFill>
                  <a:schemeClr val="tx1"/>
                </a:solidFill>
                <a:prstDash val="solid"/>
                <a:headEnd type="none" w="med" len="med"/>
                <a:tailEnd type="none" w="med" len="med"/>
              </a:ln>
            </p:spPr>
          </p:sp>
          <p:sp>
            <p:nvSpPr>
              <p:cNvPr id="67620" name="直接连接符 67619"/>
              <p:cNvSpPr/>
              <p:nvPr/>
            </p:nvSpPr>
            <p:spPr>
              <a:xfrm flipV="1">
                <a:off x="2873" y="933"/>
                <a:ext cx="0" cy="673"/>
              </a:xfrm>
              <a:prstGeom prst="line">
                <a:avLst/>
              </a:prstGeom>
              <a:ln w="9525" cap="flat" cmpd="sng">
                <a:solidFill>
                  <a:schemeClr val="tx1"/>
                </a:solidFill>
                <a:prstDash val="lgDash"/>
                <a:headEnd type="none" w="med" len="med"/>
                <a:tailEnd type="none" w="med" len="med"/>
              </a:ln>
            </p:spPr>
          </p:sp>
          <p:sp>
            <p:nvSpPr>
              <p:cNvPr id="67637" name="直接连接符 67636"/>
              <p:cNvSpPr/>
              <p:nvPr/>
            </p:nvSpPr>
            <p:spPr>
              <a:xfrm flipH="1">
                <a:off x="3132" y="1023"/>
                <a:ext cx="231" cy="269"/>
              </a:xfrm>
              <a:prstGeom prst="line">
                <a:avLst/>
              </a:prstGeom>
              <a:ln w="25400" cap="flat" cmpd="sng">
                <a:solidFill>
                  <a:schemeClr val="tx1"/>
                </a:solidFill>
                <a:prstDash val="solid"/>
                <a:headEnd type="none" w="med" len="med"/>
                <a:tailEnd type="stealth" w="lg" len="lg"/>
              </a:ln>
            </p:spPr>
          </p:sp>
          <p:sp>
            <p:nvSpPr>
              <p:cNvPr id="67641" name="矩形 67640"/>
              <p:cNvSpPr/>
              <p:nvPr/>
            </p:nvSpPr>
            <p:spPr>
              <a:xfrm flipH="1">
                <a:off x="2789" y="1525"/>
                <a:ext cx="288" cy="288"/>
              </a:xfrm>
              <a:prstGeom prst="rect">
                <a:avLst/>
              </a:prstGeom>
              <a:noFill/>
              <a:ln w="9525">
                <a:noFill/>
              </a:ln>
            </p:spPr>
            <p:txBody>
              <a:bodyPr/>
              <a:p>
                <a:pPr marL="342900" indent="-342900">
                  <a:spcBef>
                    <a:spcPct val="20000"/>
                  </a:spcBef>
                </a:pPr>
                <a:r>
                  <a:rPr lang="en-US" altLang="zh-CN">
                    <a:latin typeface="Times New Roman" panose="02020603050405020304" pitchFamily="18" charset="0"/>
                    <a:ea typeface="宋体" panose="02010600030101010101" pitchFamily="2" charset="-122"/>
                  </a:rPr>
                  <a:t>O</a:t>
                </a:r>
                <a:endParaRPr lang="en-US" altLang="zh-CN">
                  <a:latin typeface="Times New Roman" panose="02020603050405020304" pitchFamily="18" charset="0"/>
                  <a:ea typeface="宋体" panose="02010600030101010101" pitchFamily="2" charset="-122"/>
                </a:endParaRPr>
              </a:p>
            </p:txBody>
          </p:sp>
        </p:grpSp>
      </p:grpSp>
      <p:grpSp>
        <p:nvGrpSpPr>
          <p:cNvPr id="67649" name="组合 67648"/>
          <p:cNvGrpSpPr/>
          <p:nvPr/>
        </p:nvGrpSpPr>
        <p:grpSpPr>
          <a:xfrm>
            <a:off x="6084888" y="2060575"/>
            <a:ext cx="2720975" cy="1152525"/>
            <a:chOff x="3742" y="1162"/>
            <a:chExt cx="1714" cy="726"/>
          </a:xfrm>
        </p:grpSpPr>
        <p:sp>
          <p:nvSpPr>
            <p:cNvPr id="67635" name="直接连接符 67634"/>
            <p:cNvSpPr/>
            <p:nvPr/>
          </p:nvSpPr>
          <p:spPr>
            <a:xfrm flipH="1">
              <a:off x="4740" y="1344"/>
              <a:ext cx="453" cy="290"/>
            </a:xfrm>
            <a:prstGeom prst="line">
              <a:avLst/>
            </a:prstGeom>
            <a:ln w="19050" cap="flat" cmpd="sng">
              <a:solidFill>
                <a:schemeClr val="tx1"/>
              </a:solidFill>
              <a:prstDash val="solid"/>
              <a:headEnd type="none" w="med" len="med"/>
              <a:tailEnd type="none" w="med" len="med"/>
            </a:ln>
          </p:spPr>
        </p:sp>
        <p:grpSp>
          <p:nvGrpSpPr>
            <p:cNvPr id="67647" name="组合 67646"/>
            <p:cNvGrpSpPr/>
            <p:nvPr/>
          </p:nvGrpSpPr>
          <p:grpSpPr>
            <a:xfrm>
              <a:off x="3742" y="1162"/>
              <a:ext cx="1714" cy="726"/>
              <a:chOff x="3742" y="1162"/>
              <a:chExt cx="1714" cy="726"/>
            </a:xfrm>
          </p:grpSpPr>
          <p:grpSp>
            <p:nvGrpSpPr>
              <p:cNvPr id="67646" name="组合 67645"/>
              <p:cNvGrpSpPr/>
              <p:nvPr/>
            </p:nvGrpSpPr>
            <p:grpSpPr>
              <a:xfrm>
                <a:off x="3742" y="1162"/>
                <a:ext cx="1714" cy="726"/>
                <a:chOff x="1824" y="3024"/>
                <a:chExt cx="2304" cy="1102"/>
              </a:xfrm>
            </p:grpSpPr>
            <p:sp>
              <p:nvSpPr>
                <p:cNvPr id="67621" name="直接连接符 67620"/>
                <p:cNvSpPr/>
                <p:nvPr/>
              </p:nvSpPr>
              <p:spPr>
                <a:xfrm flipH="1">
                  <a:off x="1872" y="3744"/>
                  <a:ext cx="96" cy="144"/>
                </a:xfrm>
                <a:prstGeom prst="line">
                  <a:avLst/>
                </a:prstGeom>
                <a:ln w="28575" cap="flat" cmpd="sng">
                  <a:solidFill>
                    <a:schemeClr val="tx1"/>
                  </a:solidFill>
                  <a:prstDash val="solid"/>
                  <a:headEnd type="none" w="med" len="med"/>
                  <a:tailEnd type="none" w="med" len="med"/>
                </a:ln>
              </p:spPr>
            </p:sp>
            <p:sp>
              <p:nvSpPr>
                <p:cNvPr id="67622" name="直接连接符 67621"/>
                <p:cNvSpPr/>
                <p:nvPr/>
              </p:nvSpPr>
              <p:spPr>
                <a:xfrm>
                  <a:off x="1824" y="3744"/>
                  <a:ext cx="2304" cy="0"/>
                </a:xfrm>
                <a:prstGeom prst="line">
                  <a:avLst/>
                </a:prstGeom>
                <a:ln w="31750" cap="flat" cmpd="sng">
                  <a:solidFill>
                    <a:schemeClr val="tx1"/>
                  </a:solidFill>
                  <a:prstDash val="solid"/>
                  <a:headEnd type="none" w="med" len="med"/>
                  <a:tailEnd type="none" w="med" len="med"/>
                </a:ln>
              </p:spPr>
            </p:sp>
            <p:sp>
              <p:nvSpPr>
                <p:cNvPr id="67623" name="直接连接符 67622"/>
                <p:cNvSpPr/>
                <p:nvPr/>
              </p:nvSpPr>
              <p:spPr>
                <a:xfrm flipH="1">
                  <a:off x="2016" y="3744"/>
                  <a:ext cx="96" cy="144"/>
                </a:xfrm>
                <a:prstGeom prst="line">
                  <a:avLst/>
                </a:prstGeom>
                <a:ln w="28575" cap="flat" cmpd="sng">
                  <a:solidFill>
                    <a:schemeClr val="tx1"/>
                  </a:solidFill>
                  <a:prstDash val="solid"/>
                  <a:headEnd type="none" w="med" len="med"/>
                  <a:tailEnd type="none" w="med" len="med"/>
                </a:ln>
              </p:spPr>
            </p:sp>
            <p:sp>
              <p:nvSpPr>
                <p:cNvPr id="67624" name="直接连接符 67623"/>
                <p:cNvSpPr/>
                <p:nvPr/>
              </p:nvSpPr>
              <p:spPr>
                <a:xfrm flipH="1">
                  <a:off x="3648" y="3744"/>
                  <a:ext cx="96" cy="144"/>
                </a:xfrm>
                <a:prstGeom prst="line">
                  <a:avLst/>
                </a:prstGeom>
                <a:ln w="28575" cap="flat" cmpd="sng">
                  <a:solidFill>
                    <a:schemeClr val="tx1"/>
                  </a:solidFill>
                  <a:prstDash val="solid"/>
                  <a:headEnd type="none" w="med" len="med"/>
                  <a:tailEnd type="none" w="med" len="med"/>
                </a:ln>
              </p:spPr>
            </p:sp>
            <p:sp>
              <p:nvSpPr>
                <p:cNvPr id="67625" name="直接连接符 67624"/>
                <p:cNvSpPr/>
                <p:nvPr/>
              </p:nvSpPr>
              <p:spPr>
                <a:xfrm flipH="1">
                  <a:off x="3456" y="3744"/>
                  <a:ext cx="96" cy="144"/>
                </a:xfrm>
                <a:prstGeom prst="line">
                  <a:avLst/>
                </a:prstGeom>
                <a:ln w="28575" cap="flat" cmpd="sng">
                  <a:solidFill>
                    <a:schemeClr val="tx1"/>
                  </a:solidFill>
                  <a:prstDash val="solid"/>
                  <a:headEnd type="none" w="med" len="med"/>
                  <a:tailEnd type="none" w="med" len="med"/>
                </a:ln>
              </p:spPr>
            </p:sp>
            <p:sp>
              <p:nvSpPr>
                <p:cNvPr id="67626" name="直接连接符 67625"/>
                <p:cNvSpPr/>
                <p:nvPr/>
              </p:nvSpPr>
              <p:spPr>
                <a:xfrm flipH="1">
                  <a:off x="3312" y="3744"/>
                  <a:ext cx="96" cy="144"/>
                </a:xfrm>
                <a:prstGeom prst="line">
                  <a:avLst/>
                </a:prstGeom>
                <a:ln w="28575" cap="flat" cmpd="sng">
                  <a:solidFill>
                    <a:schemeClr val="tx1"/>
                  </a:solidFill>
                  <a:prstDash val="solid"/>
                  <a:headEnd type="none" w="med" len="med"/>
                  <a:tailEnd type="none" w="med" len="med"/>
                </a:ln>
              </p:spPr>
            </p:sp>
            <p:sp>
              <p:nvSpPr>
                <p:cNvPr id="67627" name="直接连接符 67626"/>
                <p:cNvSpPr/>
                <p:nvPr/>
              </p:nvSpPr>
              <p:spPr>
                <a:xfrm flipH="1">
                  <a:off x="3168" y="3744"/>
                  <a:ext cx="96" cy="144"/>
                </a:xfrm>
                <a:prstGeom prst="line">
                  <a:avLst/>
                </a:prstGeom>
                <a:ln w="28575" cap="flat" cmpd="sng">
                  <a:solidFill>
                    <a:schemeClr val="tx1"/>
                  </a:solidFill>
                  <a:prstDash val="solid"/>
                  <a:headEnd type="none" w="med" len="med"/>
                  <a:tailEnd type="none" w="med" len="med"/>
                </a:ln>
              </p:spPr>
            </p:sp>
            <p:sp>
              <p:nvSpPr>
                <p:cNvPr id="67628" name="直接连接符 67627"/>
                <p:cNvSpPr/>
                <p:nvPr/>
              </p:nvSpPr>
              <p:spPr>
                <a:xfrm flipH="1">
                  <a:off x="3024" y="3744"/>
                  <a:ext cx="96" cy="144"/>
                </a:xfrm>
                <a:prstGeom prst="line">
                  <a:avLst/>
                </a:prstGeom>
                <a:ln w="28575" cap="flat" cmpd="sng">
                  <a:solidFill>
                    <a:schemeClr val="tx1"/>
                  </a:solidFill>
                  <a:prstDash val="solid"/>
                  <a:headEnd type="none" w="med" len="med"/>
                  <a:tailEnd type="none" w="med" len="med"/>
                </a:ln>
              </p:spPr>
            </p:sp>
            <p:sp>
              <p:nvSpPr>
                <p:cNvPr id="67629" name="直接连接符 67628"/>
                <p:cNvSpPr/>
                <p:nvPr/>
              </p:nvSpPr>
              <p:spPr>
                <a:xfrm flipH="1">
                  <a:off x="2880" y="3744"/>
                  <a:ext cx="96" cy="144"/>
                </a:xfrm>
                <a:prstGeom prst="line">
                  <a:avLst/>
                </a:prstGeom>
                <a:ln w="28575" cap="flat" cmpd="sng">
                  <a:solidFill>
                    <a:schemeClr val="tx1"/>
                  </a:solidFill>
                  <a:prstDash val="solid"/>
                  <a:headEnd type="none" w="med" len="med"/>
                  <a:tailEnd type="none" w="med" len="med"/>
                </a:ln>
              </p:spPr>
            </p:sp>
            <p:sp>
              <p:nvSpPr>
                <p:cNvPr id="67630" name="直接连接符 67629"/>
                <p:cNvSpPr/>
                <p:nvPr/>
              </p:nvSpPr>
              <p:spPr>
                <a:xfrm flipH="1">
                  <a:off x="2736" y="3744"/>
                  <a:ext cx="96" cy="144"/>
                </a:xfrm>
                <a:prstGeom prst="line">
                  <a:avLst/>
                </a:prstGeom>
                <a:ln w="28575" cap="flat" cmpd="sng">
                  <a:solidFill>
                    <a:schemeClr val="tx1"/>
                  </a:solidFill>
                  <a:prstDash val="solid"/>
                  <a:headEnd type="none" w="med" len="med"/>
                  <a:tailEnd type="none" w="med" len="med"/>
                </a:ln>
              </p:spPr>
            </p:sp>
            <p:sp>
              <p:nvSpPr>
                <p:cNvPr id="67631" name="直接连接符 67630"/>
                <p:cNvSpPr/>
                <p:nvPr/>
              </p:nvSpPr>
              <p:spPr>
                <a:xfrm flipH="1">
                  <a:off x="2592" y="3744"/>
                  <a:ext cx="96" cy="144"/>
                </a:xfrm>
                <a:prstGeom prst="line">
                  <a:avLst/>
                </a:prstGeom>
                <a:ln w="28575" cap="flat" cmpd="sng">
                  <a:solidFill>
                    <a:schemeClr val="tx1"/>
                  </a:solidFill>
                  <a:prstDash val="solid"/>
                  <a:headEnd type="none" w="med" len="med"/>
                  <a:tailEnd type="none" w="med" len="med"/>
                </a:ln>
              </p:spPr>
            </p:sp>
            <p:sp>
              <p:nvSpPr>
                <p:cNvPr id="67632" name="直接连接符 67631"/>
                <p:cNvSpPr/>
                <p:nvPr/>
              </p:nvSpPr>
              <p:spPr>
                <a:xfrm flipH="1">
                  <a:off x="2448" y="3744"/>
                  <a:ext cx="96" cy="144"/>
                </a:xfrm>
                <a:prstGeom prst="line">
                  <a:avLst/>
                </a:prstGeom>
                <a:ln w="28575" cap="flat" cmpd="sng">
                  <a:solidFill>
                    <a:schemeClr val="tx1"/>
                  </a:solidFill>
                  <a:prstDash val="solid"/>
                  <a:headEnd type="none" w="med" len="med"/>
                  <a:tailEnd type="none" w="med" len="med"/>
                </a:ln>
              </p:spPr>
            </p:sp>
            <p:sp>
              <p:nvSpPr>
                <p:cNvPr id="67633" name="直接连接符 67632"/>
                <p:cNvSpPr/>
                <p:nvPr/>
              </p:nvSpPr>
              <p:spPr>
                <a:xfrm flipH="1">
                  <a:off x="2304" y="3744"/>
                  <a:ext cx="96" cy="144"/>
                </a:xfrm>
                <a:prstGeom prst="line">
                  <a:avLst/>
                </a:prstGeom>
                <a:ln w="28575" cap="flat" cmpd="sng">
                  <a:solidFill>
                    <a:schemeClr val="tx1"/>
                  </a:solidFill>
                  <a:prstDash val="solid"/>
                  <a:headEnd type="none" w="med" len="med"/>
                  <a:tailEnd type="none" w="med" len="med"/>
                </a:ln>
              </p:spPr>
            </p:sp>
            <p:sp>
              <p:nvSpPr>
                <p:cNvPr id="67634" name="直接连接符 67633"/>
                <p:cNvSpPr/>
                <p:nvPr/>
              </p:nvSpPr>
              <p:spPr>
                <a:xfrm flipH="1">
                  <a:off x="2160" y="3744"/>
                  <a:ext cx="96" cy="144"/>
                </a:xfrm>
                <a:prstGeom prst="line">
                  <a:avLst/>
                </a:prstGeom>
                <a:ln w="28575" cap="flat" cmpd="sng">
                  <a:solidFill>
                    <a:schemeClr val="tx1"/>
                  </a:solidFill>
                  <a:prstDash val="solid"/>
                  <a:headEnd type="none" w="med" len="med"/>
                  <a:tailEnd type="none" w="med" len="med"/>
                </a:ln>
              </p:spPr>
            </p:sp>
            <p:sp>
              <p:nvSpPr>
                <p:cNvPr id="67636" name="直接连接符 67635"/>
                <p:cNvSpPr/>
                <p:nvPr/>
              </p:nvSpPr>
              <p:spPr>
                <a:xfrm flipV="1">
                  <a:off x="3168" y="3024"/>
                  <a:ext cx="0" cy="720"/>
                </a:xfrm>
                <a:prstGeom prst="line">
                  <a:avLst/>
                </a:prstGeom>
                <a:ln w="9525" cap="flat" cmpd="sng">
                  <a:solidFill>
                    <a:schemeClr val="tx1"/>
                  </a:solidFill>
                  <a:prstDash val="lgDash"/>
                  <a:headEnd type="none" w="med" len="med"/>
                  <a:tailEnd type="none" w="med" len="med"/>
                </a:ln>
              </p:spPr>
            </p:sp>
            <p:sp>
              <p:nvSpPr>
                <p:cNvPr id="67638" name="直接连接符 67637"/>
                <p:cNvSpPr/>
                <p:nvPr/>
              </p:nvSpPr>
              <p:spPr>
                <a:xfrm flipH="1">
                  <a:off x="3600" y="3120"/>
                  <a:ext cx="432" cy="288"/>
                </a:xfrm>
                <a:prstGeom prst="line">
                  <a:avLst/>
                </a:prstGeom>
                <a:ln w="19050" cap="flat" cmpd="sng">
                  <a:solidFill>
                    <a:schemeClr val="tx1"/>
                  </a:solidFill>
                  <a:prstDash val="solid"/>
                  <a:headEnd type="none" w="med" len="med"/>
                  <a:tailEnd type="stealth" w="lg" len="lg"/>
                </a:ln>
              </p:spPr>
            </p:sp>
            <p:sp>
              <p:nvSpPr>
                <p:cNvPr id="67639" name="直接连接符 67638"/>
                <p:cNvSpPr/>
                <p:nvPr/>
              </p:nvSpPr>
              <p:spPr>
                <a:xfrm flipH="1" flipV="1">
                  <a:off x="2352" y="3216"/>
                  <a:ext cx="384" cy="240"/>
                </a:xfrm>
                <a:prstGeom prst="line">
                  <a:avLst/>
                </a:prstGeom>
                <a:ln w="19050" cap="flat" cmpd="sng">
                  <a:solidFill>
                    <a:schemeClr val="tx1"/>
                  </a:solidFill>
                  <a:prstDash val="solid"/>
                  <a:headEnd type="none" w="med" len="med"/>
                  <a:tailEnd type="none" w="med" len="med"/>
                </a:ln>
              </p:spPr>
            </p:sp>
            <p:sp>
              <p:nvSpPr>
                <p:cNvPr id="67643" name="矩形 67642"/>
                <p:cNvSpPr/>
                <p:nvPr/>
              </p:nvSpPr>
              <p:spPr>
                <a:xfrm flipH="1">
                  <a:off x="3061" y="3838"/>
                  <a:ext cx="288" cy="288"/>
                </a:xfrm>
                <a:prstGeom prst="rect">
                  <a:avLst/>
                </a:prstGeom>
                <a:noFill/>
                <a:ln w="9525" cap="flat" cmpd="sng">
                  <a:solidFill>
                    <a:schemeClr val="tx1"/>
                  </a:solidFill>
                  <a:prstDash val="solid"/>
                  <a:miter/>
                  <a:headEnd type="none" w="med" len="med"/>
                  <a:tailEnd type="none" w="med" len="med"/>
                </a:ln>
              </p:spPr>
              <p:txBody>
                <a:bodyPr/>
                <a:p>
                  <a:pPr marL="342900" indent="-342900">
                    <a:spcBef>
                      <a:spcPct val="20000"/>
                    </a:spcBef>
                  </a:pPr>
                  <a:r>
                    <a:rPr lang="en-US" altLang="zh-CN">
                      <a:latin typeface="Times New Roman" panose="02020603050405020304" pitchFamily="18" charset="0"/>
                      <a:ea typeface="宋体" panose="02010600030101010101" pitchFamily="2" charset="-122"/>
                    </a:rPr>
                    <a:t>O</a:t>
                  </a:r>
                  <a:endParaRPr lang="en-US" altLang="zh-CN">
                    <a:latin typeface="Times New Roman" panose="02020603050405020304" pitchFamily="18" charset="0"/>
                    <a:ea typeface="宋体" panose="02010600030101010101" pitchFamily="2" charset="-122"/>
                  </a:endParaRPr>
                </a:p>
              </p:txBody>
            </p:sp>
          </p:grpSp>
          <p:sp>
            <p:nvSpPr>
              <p:cNvPr id="67644" name="直接连接符 67643"/>
              <p:cNvSpPr/>
              <p:nvPr/>
            </p:nvSpPr>
            <p:spPr>
              <a:xfrm flipH="1" flipV="1">
                <a:off x="4332" y="1389"/>
                <a:ext cx="386" cy="243"/>
              </a:xfrm>
              <a:prstGeom prst="line">
                <a:avLst/>
              </a:prstGeom>
              <a:ln w="19050" cap="flat" cmpd="sng">
                <a:solidFill>
                  <a:schemeClr val="tx1"/>
                </a:solidFill>
                <a:prstDash val="solid"/>
                <a:headEnd type="none" w="med" len="med"/>
                <a:tailEnd type="stealth" w="lg" len="lg"/>
              </a:ln>
            </p:spPr>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7587"/>
                                        </p:tgtEl>
                                        <p:attrNameLst>
                                          <p:attrName>style.visibility</p:attrName>
                                        </p:attrNameLst>
                                      </p:cBhvr>
                                      <p:to>
                                        <p:strVal val="visible"/>
                                      </p:to>
                                    </p:set>
                                    <p:anim calcmode="lin" valueType="num">
                                      <p:cBhvr additive="base">
                                        <p:cTn id="7" dur="500" fill="hold"/>
                                        <p:tgtEl>
                                          <p:spTgt spid="67587"/>
                                        </p:tgtEl>
                                        <p:attrNameLst>
                                          <p:attrName>ppt_x</p:attrName>
                                        </p:attrNameLst>
                                      </p:cBhvr>
                                      <p:tavLst>
                                        <p:tav tm="0">
                                          <p:val>
                                            <p:strVal val="#ppt_x"/>
                                          </p:val>
                                        </p:tav>
                                        <p:tav tm="100000">
                                          <p:val>
                                            <p:strVal val="#ppt_x"/>
                                          </p:val>
                                        </p:tav>
                                      </p:tavLst>
                                    </p:anim>
                                    <p:anim calcmode="lin" valueType="num">
                                      <p:cBhvr additive="base">
                                        <p:cTn id="8" dur="500" fill="hold"/>
                                        <p:tgtEl>
                                          <p:spTgt spid="6758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7587">
                                            <p:txEl>
                                              <p:charRg st="0" end="21"/>
                                            </p:txEl>
                                          </p:spTgt>
                                        </p:tgtEl>
                                        <p:attrNameLst>
                                          <p:attrName>style.visibility</p:attrName>
                                        </p:attrNameLst>
                                      </p:cBhvr>
                                      <p:to>
                                        <p:strVal val="visible"/>
                                      </p:to>
                                    </p:set>
                                    <p:anim calcmode="lin" valueType="num">
                                      <p:cBhvr additive="base">
                                        <p:cTn id="13" dur="500" fill="hold"/>
                                        <p:tgtEl>
                                          <p:spTgt spid="67587">
                                            <p:txEl>
                                              <p:charRg st="0" end="2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7587">
                                            <p:txEl>
                                              <p:charRg st="0" end="2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67652"/>
                                        </p:tgtEl>
                                        <p:attrNameLst>
                                          <p:attrName>style.visibility</p:attrName>
                                        </p:attrNameLst>
                                      </p:cBhvr>
                                      <p:to>
                                        <p:strVal val="visible"/>
                                      </p:to>
                                    </p:set>
                                    <p:anim calcmode="lin" valueType="num">
                                      <p:cBhvr additive="base">
                                        <p:cTn id="17" dur="500" fill="hold"/>
                                        <p:tgtEl>
                                          <p:spTgt spid="67652"/>
                                        </p:tgtEl>
                                        <p:attrNameLst>
                                          <p:attrName>ppt_x</p:attrName>
                                        </p:attrNameLst>
                                      </p:cBhvr>
                                      <p:tavLst>
                                        <p:tav tm="0">
                                          <p:val>
                                            <p:strVal val="#ppt_x"/>
                                          </p:val>
                                        </p:tav>
                                        <p:tav tm="100000">
                                          <p:val>
                                            <p:strVal val="#ppt_x"/>
                                          </p:val>
                                        </p:tav>
                                      </p:tavLst>
                                    </p:anim>
                                    <p:anim calcmode="lin" valueType="num">
                                      <p:cBhvr additive="base">
                                        <p:cTn id="18" dur="500" fill="hold"/>
                                        <p:tgtEl>
                                          <p:spTgt spid="6765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7588">
                                            <p:txEl>
                                              <p:charRg st="0" end="4"/>
                                            </p:txEl>
                                          </p:spTgt>
                                        </p:tgtEl>
                                        <p:attrNameLst>
                                          <p:attrName>style.visibility</p:attrName>
                                        </p:attrNameLst>
                                      </p:cBhvr>
                                      <p:to>
                                        <p:strVal val="visible"/>
                                      </p:to>
                                    </p:set>
                                    <p:anim calcmode="lin" valueType="num">
                                      <p:cBhvr additive="base">
                                        <p:cTn id="23" dur="500" fill="hold"/>
                                        <p:tgtEl>
                                          <p:spTgt spid="67588">
                                            <p:txEl>
                                              <p:charRg st="0"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7588">
                                            <p:txEl>
                                              <p:charRg st="0"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7588">
                                            <p:txEl>
                                              <p:charRg st="4" end="24"/>
                                            </p:txEl>
                                          </p:spTgt>
                                        </p:tgtEl>
                                        <p:attrNameLst>
                                          <p:attrName>style.visibility</p:attrName>
                                        </p:attrNameLst>
                                      </p:cBhvr>
                                      <p:to>
                                        <p:strVal val="visible"/>
                                      </p:to>
                                    </p:set>
                                    <p:anim calcmode="lin" valueType="num">
                                      <p:cBhvr additive="base">
                                        <p:cTn id="29" dur="500" fill="hold"/>
                                        <p:tgtEl>
                                          <p:spTgt spid="67588">
                                            <p:txEl>
                                              <p:charRg st="4" end="2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7588">
                                            <p:txEl>
                                              <p:charRg st="4" end="2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67588">
                                            <p:txEl>
                                              <p:charRg st="24" end="52"/>
                                            </p:txEl>
                                          </p:spTgt>
                                        </p:tgtEl>
                                        <p:attrNameLst>
                                          <p:attrName>style.visibility</p:attrName>
                                        </p:attrNameLst>
                                      </p:cBhvr>
                                      <p:to>
                                        <p:strVal val="visible"/>
                                      </p:to>
                                    </p:set>
                                    <p:anim calcmode="lin" valueType="num">
                                      <p:cBhvr additive="base">
                                        <p:cTn id="35" dur="500" fill="hold"/>
                                        <p:tgtEl>
                                          <p:spTgt spid="67588">
                                            <p:txEl>
                                              <p:charRg st="24" end="5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7588">
                                            <p:txEl>
                                              <p:charRg st="24" end="52"/>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67588">
                                            <p:txEl>
                                              <p:charRg st="52" end="81"/>
                                            </p:txEl>
                                          </p:spTgt>
                                        </p:tgtEl>
                                        <p:attrNameLst>
                                          <p:attrName>style.visibility</p:attrName>
                                        </p:attrNameLst>
                                      </p:cBhvr>
                                      <p:to>
                                        <p:strVal val="visible"/>
                                      </p:to>
                                    </p:set>
                                    <p:anim calcmode="lin" valueType="num">
                                      <p:cBhvr additive="base">
                                        <p:cTn id="41" dur="500" fill="hold"/>
                                        <p:tgtEl>
                                          <p:spTgt spid="67588">
                                            <p:txEl>
                                              <p:charRg st="52" end="8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7588">
                                            <p:txEl>
                                              <p:charRg st="52" end="81"/>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67588">
                                            <p:txEl>
                                              <p:charRg st="81" end="98"/>
                                            </p:txEl>
                                          </p:spTgt>
                                        </p:tgtEl>
                                        <p:attrNameLst>
                                          <p:attrName>style.visibility</p:attrName>
                                        </p:attrNameLst>
                                      </p:cBhvr>
                                      <p:to>
                                        <p:strVal val="visible"/>
                                      </p:to>
                                    </p:set>
                                    <p:anim calcmode="lin" valueType="num">
                                      <p:cBhvr additive="base">
                                        <p:cTn id="47" dur="500" fill="hold"/>
                                        <p:tgtEl>
                                          <p:spTgt spid="67588">
                                            <p:txEl>
                                              <p:charRg st="81" end="9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67588">
                                            <p:txEl>
                                              <p:charRg st="81" end="9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67651"/>
                                        </p:tgtEl>
                                        <p:attrNameLst>
                                          <p:attrName>style.visibility</p:attrName>
                                        </p:attrNameLst>
                                      </p:cBhvr>
                                      <p:to>
                                        <p:strVal val="visible"/>
                                      </p:to>
                                    </p:set>
                                    <p:anim calcmode="lin" valueType="num">
                                      <p:cBhvr additive="base">
                                        <p:cTn id="53" dur="500" fill="hold"/>
                                        <p:tgtEl>
                                          <p:spTgt spid="67651"/>
                                        </p:tgtEl>
                                        <p:attrNameLst>
                                          <p:attrName>ppt_x</p:attrName>
                                        </p:attrNameLst>
                                      </p:cBhvr>
                                      <p:tavLst>
                                        <p:tav tm="0">
                                          <p:val>
                                            <p:strVal val="#ppt_x"/>
                                          </p:val>
                                        </p:tav>
                                        <p:tav tm="100000">
                                          <p:val>
                                            <p:strVal val="#ppt_x"/>
                                          </p:val>
                                        </p:tav>
                                      </p:tavLst>
                                    </p:anim>
                                    <p:anim calcmode="lin" valueType="num">
                                      <p:cBhvr additive="base">
                                        <p:cTn id="54" dur="500" fill="hold"/>
                                        <p:tgtEl>
                                          <p:spTgt spid="67651"/>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67649"/>
                                        </p:tgtEl>
                                        <p:attrNameLst>
                                          <p:attrName>style.visibility</p:attrName>
                                        </p:attrNameLst>
                                      </p:cBhvr>
                                      <p:to>
                                        <p:strVal val="visible"/>
                                      </p:to>
                                    </p:set>
                                    <p:anim calcmode="lin" valueType="num">
                                      <p:cBhvr additive="base">
                                        <p:cTn id="59" dur="500" fill="hold"/>
                                        <p:tgtEl>
                                          <p:spTgt spid="67649"/>
                                        </p:tgtEl>
                                        <p:attrNameLst>
                                          <p:attrName>ppt_x</p:attrName>
                                        </p:attrNameLst>
                                      </p:cBhvr>
                                      <p:tavLst>
                                        <p:tav tm="0">
                                          <p:val>
                                            <p:strVal val="#ppt_x"/>
                                          </p:val>
                                        </p:tav>
                                        <p:tav tm="100000">
                                          <p:val>
                                            <p:strVal val="#ppt_x"/>
                                          </p:val>
                                        </p:tav>
                                      </p:tavLst>
                                    </p:anim>
                                    <p:anim calcmode="lin" valueType="num">
                                      <p:cBhvr additive="base">
                                        <p:cTn id="60" dur="500" fill="hold"/>
                                        <p:tgtEl>
                                          <p:spTgt spid="676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animBg="1" build="p"/>
      <p:bldP spid="6758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10594" name="组合 110593"/>
          <p:cNvGrpSpPr/>
          <p:nvPr/>
        </p:nvGrpSpPr>
        <p:grpSpPr>
          <a:xfrm flipH="1" flipV="1">
            <a:off x="2787650" y="5334000"/>
            <a:ext cx="3810000" cy="228600"/>
            <a:chOff x="1632" y="912"/>
            <a:chExt cx="2400" cy="144"/>
          </a:xfrm>
        </p:grpSpPr>
        <p:sp>
          <p:nvSpPr>
            <p:cNvPr id="110595" name="直接连接符 110594"/>
            <p:cNvSpPr/>
            <p:nvPr/>
          </p:nvSpPr>
          <p:spPr>
            <a:xfrm>
              <a:off x="1632" y="1056"/>
              <a:ext cx="2400" cy="0"/>
            </a:xfrm>
            <a:prstGeom prst="line">
              <a:avLst/>
            </a:prstGeom>
            <a:ln w="38100" cap="flat" cmpd="sng">
              <a:solidFill>
                <a:srgbClr val="3333FF"/>
              </a:solidFill>
              <a:prstDash val="solid"/>
              <a:headEnd type="none" w="med" len="med"/>
              <a:tailEnd type="none" w="med" len="med"/>
            </a:ln>
          </p:spPr>
        </p:sp>
        <p:grpSp>
          <p:nvGrpSpPr>
            <p:cNvPr id="110596" name="组合 110595"/>
            <p:cNvGrpSpPr/>
            <p:nvPr/>
          </p:nvGrpSpPr>
          <p:grpSpPr>
            <a:xfrm>
              <a:off x="1704" y="912"/>
              <a:ext cx="2280" cy="144"/>
              <a:chOff x="1308" y="1728"/>
              <a:chExt cx="2280" cy="144"/>
            </a:xfrm>
          </p:grpSpPr>
          <p:sp>
            <p:nvSpPr>
              <p:cNvPr id="110597" name="直接连接符 110596"/>
              <p:cNvSpPr/>
              <p:nvPr/>
            </p:nvSpPr>
            <p:spPr>
              <a:xfrm flipH="1">
                <a:off x="1308" y="1728"/>
                <a:ext cx="84" cy="144"/>
              </a:xfrm>
              <a:prstGeom prst="line">
                <a:avLst/>
              </a:prstGeom>
              <a:ln w="38100" cap="flat" cmpd="sng">
                <a:solidFill>
                  <a:srgbClr val="3333FF"/>
                </a:solidFill>
                <a:prstDash val="solid"/>
                <a:headEnd type="none" w="med" len="med"/>
                <a:tailEnd type="none" w="med" len="med"/>
              </a:ln>
            </p:spPr>
          </p:sp>
          <p:sp>
            <p:nvSpPr>
              <p:cNvPr id="110598" name="直接连接符 110597"/>
              <p:cNvSpPr/>
              <p:nvPr/>
            </p:nvSpPr>
            <p:spPr>
              <a:xfrm flipH="1">
                <a:off x="1404" y="1728"/>
                <a:ext cx="84" cy="144"/>
              </a:xfrm>
              <a:prstGeom prst="line">
                <a:avLst/>
              </a:prstGeom>
              <a:ln w="38100" cap="flat" cmpd="sng">
                <a:solidFill>
                  <a:srgbClr val="3333FF"/>
                </a:solidFill>
                <a:prstDash val="solid"/>
                <a:headEnd type="none" w="med" len="med"/>
                <a:tailEnd type="none" w="med" len="med"/>
              </a:ln>
            </p:spPr>
          </p:sp>
          <p:sp>
            <p:nvSpPr>
              <p:cNvPr id="110599" name="直接连接符 110598"/>
              <p:cNvSpPr/>
              <p:nvPr/>
            </p:nvSpPr>
            <p:spPr>
              <a:xfrm flipH="1">
                <a:off x="1500" y="1728"/>
                <a:ext cx="84" cy="144"/>
              </a:xfrm>
              <a:prstGeom prst="line">
                <a:avLst/>
              </a:prstGeom>
              <a:ln w="38100" cap="flat" cmpd="sng">
                <a:solidFill>
                  <a:srgbClr val="3333FF"/>
                </a:solidFill>
                <a:prstDash val="solid"/>
                <a:headEnd type="none" w="med" len="med"/>
                <a:tailEnd type="none" w="med" len="med"/>
              </a:ln>
            </p:spPr>
          </p:sp>
          <p:sp>
            <p:nvSpPr>
              <p:cNvPr id="110600" name="直接连接符 110599"/>
              <p:cNvSpPr/>
              <p:nvPr/>
            </p:nvSpPr>
            <p:spPr>
              <a:xfrm flipH="1">
                <a:off x="1596" y="1728"/>
                <a:ext cx="84" cy="144"/>
              </a:xfrm>
              <a:prstGeom prst="line">
                <a:avLst/>
              </a:prstGeom>
              <a:ln w="38100" cap="flat" cmpd="sng">
                <a:solidFill>
                  <a:srgbClr val="3333FF"/>
                </a:solidFill>
                <a:prstDash val="solid"/>
                <a:headEnd type="none" w="med" len="med"/>
                <a:tailEnd type="none" w="med" len="med"/>
              </a:ln>
            </p:spPr>
          </p:sp>
          <p:sp>
            <p:nvSpPr>
              <p:cNvPr id="110601" name="直接连接符 110600"/>
              <p:cNvSpPr/>
              <p:nvPr/>
            </p:nvSpPr>
            <p:spPr>
              <a:xfrm flipH="1">
                <a:off x="1692" y="1728"/>
                <a:ext cx="84" cy="144"/>
              </a:xfrm>
              <a:prstGeom prst="line">
                <a:avLst/>
              </a:prstGeom>
              <a:ln w="38100" cap="flat" cmpd="sng">
                <a:solidFill>
                  <a:srgbClr val="3333FF"/>
                </a:solidFill>
                <a:prstDash val="solid"/>
                <a:headEnd type="none" w="med" len="med"/>
                <a:tailEnd type="none" w="med" len="med"/>
              </a:ln>
            </p:spPr>
          </p:sp>
          <p:sp>
            <p:nvSpPr>
              <p:cNvPr id="110602" name="直接连接符 110601"/>
              <p:cNvSpPr/>
              <p:nvPr/>
            </p:nvSpPr>
            <p:spPr>
              <a:xfrm flipH="1">
                <a:off x="1788" y="1728"/>
                <a:ext cx="84" cy="144"/>
              </a:xfrm>
              <a:prstGeom prst="line">
                <a:avLst/>
              </a:prstGeom>
              <a:ln w="38100" cap="flat" cmpd="sng">
                <a:solidFill>
                  <a:srgbClr val="3333FF"/>
                </a:solidFill>
                <a:prstDash val="solid"/>
                <a:headEnd type="none" w="med" len="med"/>
                <a:tailEnd type="none" w="med" len="med"/>
              </a:ln>
            </p:spPr>
          </p:sp>
          <p:sp>
            <p:nvSpPr>
              <p:cNvPr id="110603" name="直接连接符 110602"/>
              <p:cNvSpPr/>
              <p:nvPr/>
            </p:nvSpPr>
            <p:spPr>
              <a:xfrm flipH="1">
                <a:off x="1884" y="1728"/>
                <a:ext cx="84" cy="144"/>
              </a:xfrm>
              <a:prstGeom prst="line">
                <a:avLst/>
              </a:prstGeom>
              <a:ln w="38100" cap="flat" cmpd="sng">
                <a:solidFill>
                  <a:srgbClr val="3333FF"/>
                </a:solidFill>
                <a:prstDash val="solid"/>
                <a:headEnd type="none" w="med" len="med"/>
                <a:tailEnd type="none" w="med" len="med"/>
              </a:ln>
            </p:spPr>
          </p:sp>
          <p:sp>
            <p:nvSpPr>
              <p:cNvPr id="110604" name="直接连接符 110603"/>
              <p:cNvSpPr/>
              <p:nvPr/>
            </p:nvSpPr>
            <p:spPr>
              <a:xfrm flipH="1">
                <a:off x="1980" y="1728"/>
                <a:ext cx="84" cy="144"/>
              </a:xfrm>
              <a:prstGeom prst="line">
                <a:avLst/>
              </a:prstGeom>
              <a:ln w="38100" cap="flat" cmpd="sng">
                <a:solidFill>
                  <a:srgbClr val="3333FF"/>
                </a:solidFill>
                <a:prstDash val="solid"/>
                <a:headEnd type="none" w="med" len="med"/>
                <a:tailEnd type="none" w="med" len="med"/>
              </a:ln>
            </p:spPr>
          </p:sp>
          <p:sp>
            <p:nvSpPr>
              <p:cNvPr id="110605" name="直接连接符 110604"/>
              <p:cNvSpPr/>
              <p:nvPr/>
            </p:nvSpPr>
            <p:spPr>
              <a:xfrm flipH="1">
                <a:off x="2076" y="1728"/>
                <a:ext cx="84" cy="144"/>
              </a:xfrm>
              <a:prstGeom prst="line">
                <a:avLst/>
              </a:prstGeom>
              <a:ln w="38100" cap="flat" cmpd="sng">
                <a:solidFill>
                  <a:srgbClr val="3333FF"/>
                </a:solidFill>
                <a:prstDash val="solid"/>
                <a:headEnd type="none" w="med" len="med"/>
                <a:tailEnd type="none" w="med" len="med"/>
              </a:ln>
            </p:spPr>
          </p:sp>
          <p:sp>
            <p:nvSpPr>
              <p:cNvPr id="110606" name="直接连接符 110605"/>
              <p:cNvSpPr/>
              <p:nvPr/>
            </p:nvSpPr>
            <p:spPr>
              <a:xfrm flipH="1">
                <a:off x="2172" y="1728"/>
                <a:ext cx="84" cy="144"/>
              </a:xfrm>
              <a:prstGeom prst="line">
                <a:avLst/>
              </a:prstGeom>
              <a:ln w="38100" cap="flat" cmpd="sng">
                <a:solidFill>
                  <a:srgbClr val="3333FF"/>
                </a:solidFill>
                <a:prstDash val="solid"/>
                <a:headEnd type="none" w="med" len="med"/>
                <a:tailEnd type="none" w="med" len="med"/>
              </a:ln>
            </p:spPr>
          </p:sp>
          <p:sp>
            <p:nvSpPr>
              <p:cNvPr id="110607" name="直接连接符 110606"/>
              <p:cNvSpPr/>
              <p:nvPr/>
            </p:nvSpPr>
            <p:spPr>
              <a:xfrm flipH="1">
                <a:off x="2268" y="1728"/>
                <a:ext cx="84" cy="144"/>
              </a:xfrm>
              <a:prstGeom prst="line">
                <a:avLst/>
              </a:prstGeom>
              <a:ln w="38100" cap="flat" cmpd="sng">
                <a:solidFill>
                  <a:srgbClr val="3333FF"/>
                </a:solidFill>
                <a:prstDash val="solid"/>
                <a:headEnd type="none" w="med" len="med"/>
                <a:tailEnd type="none" w="med" len="med"/>
              </a:ln>
            </p:spPr>
          </p:sp>
          <p:sp>
            <p:nvSpPr>
              <p:cNvPr id="110608" name="直接连接符 110607"/>
              <p:cNvSpPr/>
              <p:nvPr/>
            </p:nvSpPr>
            <p:spPr>
              <a:xfrm flipH="1">
                <a:off x="2364" y="1728"/>
                <a:ext cx="84" cy="144"/>
              </a:xfrm>
              <a:prstGeom prst="line">
                <a:avLst/>
              </a:prstGeom>
              <a:ln w="38100" cap="flat" cmpd="sng">
                <a:solidFill>
                  <a:srgbClr val="3333FF"/>
                </a:solidFill>
                <a:prstDash val="solid"/>
                <a:headEnd type="none" w="med" len="med"/>
                <a:tailEnd type="none" w="med" len="med"/>
              </a:ln>
            </p:spPr>
          </p:sp>
          <p:sp>
            <p:nvSpPr>
              <p:cNvPr id="110609" name="直接连接符 110608"/>
              <p:cNvSpPr/>
              <p:nvPr/>
            </p:nvSpPr>
            <p:spPr>
              <a:xfrm flipH="1">
                <a:off x="2460" y="1728"/>
                <a:ext cx="84" cy="144"/>
              </a:xfrm>
              <a:prstGeom prst="line">
                <a:avLst/>
              </a:prstGeom>
              <a:ln w="38100" cap="flat" cmpd="sng">
                <a:solidFill>
                  <a:srgbClr val="3333FF"/>
                </a:solidFill>
                <a:prstDash val="solid"/>
                <a:headEnd type="none" w="med" len="med"/>
                <a:tailEnd type="none" w="med" len="med"/>
              </a:ln>
            </p:spPr>
          </p:sp>
          <p:sp>
            <p:nvSpPr>
              <p:cNvPr id="110610" name="直接连接符 110609"/>
              <p:cNvSpPr/>
              <p:nvPr/>
            </p:nvSpPr>
            <p:spPr>
              <a:xfrm flipH="1">
                <a:off x="2556" y="1728"/>
                <a:ext cx="84" cy="144"/>
              </a:xfrm>
              <a:prstGeom prst="line">
                <a:avLst/>
              </a:prstGeom>
              <a:ln w="38100" cap="flat" cmpd="sng">
                <a:solidFill>
                  <a:srgbClr val="3333FF"/>
                </a:solidFill>
                <a:prstDash val="solid"/>
                <a:headEnd type="none" w="med" len="med"/>
                <a:tailEnd type="none" w="med" len="med"/>
              </a:ln>
            </p:spPr>
          </p:sp>
          <p:sp>
            <p:nvSpPr>
              <p:cNvPr id="110611" name="直接连接符 110610"/>
              <p:cNvSpPr/>
              <p:nvPr/>
            </p:nvSpPr>
            <p:spPr>
              <a:xfrm flipH="1">
                <a:off x="2652" y="1728"/>
                <a:ext cx="84" cy="144"/>
              </a:xfrm>
              <a:prstGeom prst="line">
                <a:avLst/>
              </a:prstGeom>
              <a:ln w="38100" cap="flat" cmpd="sng">
                <a:solidFill>
                  <a:srgbClr val="3333FF"/>
                </a:solidFill>
                <a:prstDash val="solid"/>
                <a:headEnd type="none" w="med" len="med"/>
                <a:tailEnd type="none" w="med" len="med"/>
              </a:ln>
            </p:spPr>
          </p:sp>
          <p:sp>
            <p:nvSpPr>
              <p:cNvPr id="110612" name="直接连接符 110611"/>
              <p:cNvSpPr/>
              <p:nvPr/>
            </p:nvSpPr>
            <p:spPr>
              <a:xfrm flipH="1">
                <a:off x="2748" y="1728"/>
                <a:ext cx="84" cy="144"/>
              </a:xfrm>
              <a:prstGeom prst="line">
                <a:avLst/>
              </a:prstGeom>
              <a:ln w="38100" cap="flat" cmpd="sng">
                <a:solidFill>
                  <a:srgbClr val="3333FF"/>
                </a:solidFill>
                <a:prstDash val="solid"/>
                <a:headEnd type="none" w="med" len="med"/>
                <a:tailEnd type="none" w="med" len="med"/>
              </a:ln>
            </p:spPr>
          </p:sp>
          <p:sp>
            <p:nvSpPr>
              <p:cNvPr id="110613" name="直接连接符 110612"/>
              <p:cNvSpPr/>
              <p:nvPr/>
            </p:nvSpPr>
            <p:spPr>
              <a:xfrm flipH="1">
                <a:off x="2832" y="1728"/>
                <a:ext cx="84" cy="144"/>
              </a:xfrm>
              <a:prstGeom prst="line">
                <a:avLst/>
              </a:prstGeom>
              <a:ln w="38100" cap="flat" cmpd="sng">
                <a:solidFill>
                  <a:srgbClr val="3333FF"/>
                </a:solidFill>
                <a:prstDash val="solid"/>
                <a:headEnd type="none" w="med" len="med"/>
                <a:tailEnd type="none" w="med" len="med"/>
              </a:ln>
            </p:spPr>
          </p:sp>
          <p:sp>
            <p:nvSpPr>
              <p:cNvPr id="110614" name="直接连接符 110613"/>
              <p:cNvSpPr/>
              <p:nvPr/>
            </p:nvSpPr>
            <p:spPr>
              <a:xfrm flipH="1">
                <a:off x="2928" y="1728"/>
                <a:ext cx="84" cy="144"/>
              </a:xfrm>
              <a:prstGeom prst="line">
                <a:avLst/>
              </a:prstGeom>
              <a:ln w="38100" cap="flat" cmpd="sng">
                <a:solidFill>
                  <a:srgbClr val="3333FF"/>
                </a:solidFill>
                <a:prstDash val="solid"/>
                <a:headEnd type="none" w="med" len="med"/>
                <a:tailEnd type="none" w="med" len="med"/>
              </a:ln>
            </p:spPr>
          </p:sp>
          <p:sp>
            <p:nvSpPr>
              <p:cNvPr id="110615" name="直接连接符 110614"/>
              <p:cNvSpPr/>
              <p:nvPr/>
            </p:nvSpPr>
            <p:spPr>
              <a:xfrm flipH="1">
                <a:off x="3024" y="1728"/>
                <a:ext cx="84" cy="144"/>
              </a:xfrm>
              <a:prstGeom prst="line">
                <a:avLst/>
              </a:prstGeom>
              <a:ln w="38100" cap="flat" cmpd="sng">
                <a:solidFill>
                  <a:srgbClr val="3333FF"/>
                </a:solidFill>
                <a:prstDash val="solid"/>
                <a:headEnd type="none" w="med" len="med"/>
                <a:tailEnd type="none" w="med" len="med"/>
              </a:ln>
            </p:spPr>
          </p:sp>
          <p:sp>
            <p:nvSpPr>
              <p:cNvPr id="110616" name="直接连接符 110615"/>
              <p:cNvSpPr/>
              <p:nvPr/>
            </p:nvSpPr>
            <p:spPr>
              <a:xfrm flipH="1">
                <a:off x="3120" y="1728"/>
                <a:ext cx="84" cy="144"/>
              </a:xfrm>
              <a:prstGeom prst="line">
                <a:avLst/>
              </a:prstGeom>
              <a:ln w="38100" cap="flat" cmpd="sng">
                <a:solidFill>
                  <a:srgbClr val="3333FF"/>
                </a:solidFill>
                <a:prstDash val="solid"/>
                <a:headEnd type="none" w="med" len="med"/>
                <a:tailEnd type="none" w="med" len="med"/>
              </a:ln>
            </p:spPr>
          </p:sp>
          <p:sp>
            <p:nvSpPr>
              <p:cNvPr id="110617" name="直接连接符 110616"/>
              <p:cNvSpPr/>
              <p:nvPr/>
            </p:nvSpPr>
            <p:spPr>
              <a:xfrm flipH="1">
                <a:off x="3216" y="1728"/>
                <a:ext cx="84" cy="144"/>
              </a:xfrm>
              <a:prstGeom prst="line">
                <a:avLst/>
              </a:prstGeom>
              <a:ln w="38100" cap="flat" cmpd="sng">
                <a:solidFill>
                  <a:srgbClr val="3333FF"/>
                </a:solidFill>
                <a:prstDash val="solid"/>
                <a:headEnd type="none" w="med" len="med"/>
                <a:tailEnd type="none" w="med" len="med"/>
              </a:ln>
            </p:spPr>
          </p:sp>
          <p:sp>
            <p:nvSpPr>
              <p:cNvPr id="110618" name="直接连接符 110617"/>
              <p:cNvSpPr/>
              <p:nvPr/>
            </p:nvSpPr>
            <p:spPr>
              <a:xfrm flipH="1">
                <a:off x="3312" y="1728"/>
                <a:ext cx="84" cy="144"/>
              </a:xfrm>
              <a:prstGeom prst="line">
                <a:avLst/>
              </a:prstGeom>
              <a:ln w="38100" cap="flat" cmpd="sng">
                <a:solidFill>
                  <a:srgbClr val="3333FF"/>
                </a:solidFill>
                <a:prstDash val="solid"/>
                <a:headEnd type="none" w="med" len="med"/>
                <a:tailEnd type="none" w="med" len="med"/>
              </a:ln>
            </p:spPr>
          </p:sp>
          <p:sp>
            <p:nvSpPr>
              <p:cNvPr id="110619" name="直接连接符 110618"/>
              <p:cNvSpPr/>
              <p:nvPr/>
            </p:nvSpPr>
            <p:spPr>
              <a:xfrm flipH="1">
                <a:off x="3408" y="1728"/>
                <a:ext cx="84" cy="144"/>
              </a:xfrm>
              <a:prstGeom prst="line">
                <a:avLst/>
              </a:prstGeom>
              <a:ln w="38100" cap="flat" cmpd="sng">
                <a:solidFill>
                  <a:srgbClr val="3333FF"/>
                </a:solidFill>
                <a:prstDash val="solid"/>
                <a:headEnd type="none" w="med" len="med"/>
                <a:tailEnd type="none" w="med" len="med"/>
              </a:ln>
            </p:spPr>
          </p:sp>
          <p:sp>
            <p:nvSpPr>
              <p:cNvPr id="110620" name="直接连接符 110619"/>
              <p:cNvSpPr/>
              <p:nvPr/>
            </p:nvSpPr>
            <p:spPr>
              <a:xfrm flipH="1">
                <a:off x="3504" y="1728"/>
                <a:ext cx="84" cy="144"/>
              </a:xfrm>
              <a:prstGeom prst="line">
                <a:avLst/>
              </a:prstGeom>
              <a:ln w="38100" cap="flat" cmpd="sng">
                <a:solidFill>
                  <a:srgbClr val="3333FF"/>
                </a:solidFill>
                <a:prstDash val="solid"/>
                <a:headEnd type="none" w="med" len="med"/>
                <a:tailEnd type="none" w="med" len="med"/>
              </a:ln>
            </p:spPr>
          </p:sp>
        </p:grpSp>
      </p:grpSp>
      <p:sp>
        <p:nvSpPr>
          <p:cNvPr id="110621" name="文本框 110620"/>
          <p:cNvSpPr txBox="1"/>
          <p:nvPr/>
        </p:nvSpPr>
        <p:spPr>
          <a:xfrm>
            <a:off x="5562600" y="4876800"/>
            <a:ext cx="796925" cy="457200"/>
          </a:xfrm>
          <a:prstGeom prst="rect">
            <a:avLst/>
          </a:prstGeom>
          <a:noFill/>
          <a:ln w="9525">
            <a:noFill/>
          </a:ln>
        </p:spPr>
        <p:txBody>
          <a:bodyPr wrap="none" anchor="t">
            <a:spAutoFit/>
          </a:bodyPr>
          <a:p>
            <a:r>
              <a:rPr lang="en-US" altLang="zh-CN" b="1">
                <a:solidFill>
                  <a:srgbClr val="3333FF"/>
                </a:solidFill>
                <a:latin typeface="Times New Roman" panose="02020603050405020304" pitchFamily="18" charset="0"/>
                <a:ea typeface="宋体" panose="02010600030101010101" pitchFamily="2" charset="-122"/>
              </a:rPr>
              <a:t>30°</a:t>
            </a:r>
            <a:endParaRPr lang="en-US" altLang="zh-CN" b="1">
              <a:solidFill>
                <a:srgbClr val="3333FF"/>
              </a:solidFill>
              <a:latin typeface="Times New Roman" panose="02020603050405020304" pitchFamily="18" charset="0"/>
              <a:ea typeface="宋体" panose="02010600030101010101" pitchFamily="2" charset="-122"/>
            </a:endParaRPr>
          </a:p>
        </p:txBody>
      </p:sp>
      <p:grpSp>
        <p:nvGrpSpPr>
          <p:cNvPr id="110622" name="组合 110621"/>
          <p:cNvGrpSpPr/>
          <p:nvPr/>
        </p:nvGrpSpPr>
        <p:grpSpPr>
          <a:xfrm>
            <a:off x="4724400" y="3530600"/>
            <a:ext cx="3124200" cy="1803400"/>
            <a:chOff x="2880" y="1600"/>
            <a:chExt cx="1968" cy="1136"/>
          </a:xfrm>
        </p:grpSpPr>
        <p:sp>
          <p:nvSpPr>
            <p:cNvPr id="110623" name="直接连接符 110622"/>
            <p:cNvSpPr/>
            <p:nvPr/>
          </p:nvSpPr>
          <p:spPr>
            <a:xfrm flipV="1">
              <a:off x="2880" y="1600"/>
              <a:ext cx="1968" cy="1136"/>
            </a:xfrm>
            <a:prstGeom prst="line">
              <a:avLst/>
            </a:prstGeom>
            <a:ln w="38100" cap="flat" cmpd="sng">
              <a:solidFill>
                <a:srgbClr val="D00000"/>
              </a:solidFill>
              <a:prstDash val="solid"/>
              <a:headEnd type="none" w="med" len="med"/>
              <a:tailEnd type="none" w="med" len="med"/>
            </a:ln>
          </p:spPr>
        </p:sp>
        <p:sp>
          <p:nvSpPr>
            <p:cNvPr id="110624" name="直接连接符 110623"/>
            <p:cNvSpPr/>
            <p:nvPr/>
          </p:nvSpPr>
          <p:spPr>
            <a:xfrm flipH="1">
              <a:off x="3504" y="2112"/>
              <a:ext cx="432" cy="250"/>
            </a:xfrm>
            <a:prstGeom prst="line">
              <a:avLst/>
            </a:prstGeom>
            <a:ln w="38100" cap="flat" cmpd="sng">
              <a:solidFill>
                <a:srgbClr val="D00000"/>
              </a:solidFill>
              <a:prstDash val="solid"/>
              <a:headEnd type="none" w="med" len="med"/>
              <a:tailEnd type="triangle" w="med" len="med"/>
            </a:ln>
          </p:spPr>
        </p:sp>
      </p:grpSp>
      <p:sp>
        <p:nvSpPr>
          <p:cNvPr id="110625" name="文本框 110624"/>
          <p:cNvSpPr txBox="1"/>
          <p:nvPr/>
        </p:nvSpPr>
        <p:spPr>
          <a:xfrm>
            <a:off x="5226050" y="4924425"/>
            <a:ext cx="492125" cy="457200"/>
          </a:xfrm>
          <a:prstGeom prst="rect">
            <a:avLst/>
          </a:prstGeom>
          <a:noFill/>
          <a:ln w="28575">
            <a:noFill/>
          </a:ln>
        </p:spPr>
        <p:txBody>
          <a:bodyPr wrap="none" anchor="t">
            <a:spAutoFit/>
          </a:bodyPr>
          <a:p>
            <a:r>
              <a:rPr lang="zh-CN" altLang="en-US" b="1">
                <a:solidFill>
                  <a:srgbClr val="3333FF"/>
                </a:solidFill>
                <a:latin typeface="Times New Roman" panose="02020603050405020304" pitchFamily="18" charset="0"/>
                <a:ea typeface="宋体" panose="02010600030101010101" pitchFamily="2" charset="-122"/>
              </a:rPr>
              <a:t>）</a:t>
            </a:r>
            <a:endParaRPr lang="zh-CN" altLang="en-US" b="1">
              <a:solidFill>
                <a:srgbClr val="3333FF"/>
              </a:solidFill>
              <a:latin typeface="Times New Roman" panose="02020603050405020304" pitchFamily="18" charset="0"/>
              <a:ea typeface="宋体" panose="02010600030101010101" pitchFamily="2" charset="-122"/>
            </a:endParaRPr>
          </a:p>
        </p:txBody>
      </p:sp>
      <p:sp>
        <p:nvSpPr>
          <p:cNvPr id="110626" name="文本框 110625"/>
          <p:cNvSpPr txBox="1"/>
          <p:nvPr/>
        </p:nvSpPr>
        <p:spPr>
          <a:xfrm rot="3024632" flipH="1">
            <a:off x="4281488" y="4735513"/>
            <a:ext cx="492125" cy="457200"/>
          </a:xfrm>
          <a:prstGeom prst="rect">
            <a:avLst/>
          </a:prstGeom>
          <a:noFill/>
          <a:ln w="28575">
            <a:noFill/>
          </a:ln>
        </p:spPr>
        <p:txBody>
          <a:bodyPr wrap="none" anchor="t">
            <a:spAutoFit/>
          </a:bodyPr>
          <a:p>
            <a:r>
              <a:rPr lang="zh-CN" altLang="en-US" b="1">
                <a:solidFill>
                  <a:srgbClr val="3333FF"/>
                </a:solidFill>
                <a:latin typeface="Times New Roman" panose="02020603050405020304" pitchFamily="18" charset="0"/>
                <a:ea typeface="宋体" panose="02010600030101010101" pitchFamily="2" charset="-122"/>
              </a:rPr>
              <a:t>（</a:t>
            </a:r>
            <a:endParaRPr lang="zh-CN" altLang="en-US" b="1">
              <a:solidFill>
                <a:srgbClr val="3333FF"/>
              </a:solidFill>
              <a:latin typeface="Times New Roman" panose="02020603050405020304" pitchFamily="18" charset="0"/>
              <a:ea typeface="宋体" panose="02010600030101010101" pitchFamily="2" charset="-122"/>
            </a:endParaRPr>
          </a:p>
        </p:txBody>
      </p:sp>
      <p:grpSp>
        <p:nvGrpSpPr>
          <p:cNvPr id="110627" name="组合 110626"/>
          <p:cNvGrpSpPr/>
          <p:nvPr/>
        </p:nvGrpSpPr>
        <p:grpSpPr>
          <a:xfrm>
            <a:off x="757238" y="3276600"/>
            <a:ext cx="3967162" cy="2032000"/>
            <a:chOff x="381" y="1440"/>
            <a:chExt cx="2499" cy="1280"/>
          </a:xfrm>
        </p:grpSpPr>
        <p:grpSp>
          <p:nvGrpSpPr>
            <p:cNvPr id="110628" name="组合 110627"/>
            <p:cNvGrpSpPr/>
            <p:nvPr/>
          </p:nvGrpSpPr>
          <p:grpSpPr>
            <a:xfrm>
              <a:off x="912" y="1584"/>
              <a:ext cx="1968" cy="1136"/>
              <a:chOff x="912" y="1584"/>
              <a:chExt cx="1968" cy="1136"/>
            </a:xfrm>
          </p:grpSpPr>
          <p:sp>
            <p:nvSpPr>
              <p:cNvPr id="110629" name="直接连接符 110628"/>
              <p:cNvSpPr/>
              <p:nvPr/>
            </p:nvSpPr>
            <p:spPr>
              <a:xfrm flipH="1" flipV="1">
                <a:off x="912" y="1584"/>
                <a:ext cx="1968" cy="1136"/>
              </a:xfrm>
              <a:prstGeom prst="line">
                <a:avLst/>
              </a:prstGeom>
              <a:ln w="38100" cap="flat" cmpd="sng">
                <a:solidFill>
                  <a:srgbClr val="D00000"/>
                </a:solidFill>
                <a:prstDash val="solid"/>
                <a:headEnd type="none" w="med" len="med"/>
                <a:tailEnd type="none" w="med" len="med"/>
              </a:ln>
            </p:spPr>
          </p:sp>
          <p:sp>
            <p:nvSpPr>
              <p:cNvPr id="110630" name="直接连接符 110629"/>
              <p:cNvSpPr/>
              <p:nvPr/>
            </p:nvSpPr>
            <p:spPr>
              <a:xfrm flipH="1" flipV="1">
                <a:off x="1968" y="2198"/>
                <a:ext cx="432" cy="250"/>
              </a:xfrm>
              <a:prstGeom prst="line">
                <a:avLst/>
              </a:prstGeom>
              <a:ln w="38100" cap="flat" cmpd="sng">
                <a:solidFill>
                  <a:srgbClr val="D00000"/>
                </a:solidFill>
                <a:prstDash val="solid"/>
                <a:headEnd type="none" w="med" len="med"/>
                <a:tailEnd type="triangle" w="med" len="med"/>
              </a:ln>
            </p:spPr>
          </p:sp>
        </p:grpSp>
        <p:sp>
          <p:nvSpPr>
            <p:cNvPr id="110631" name="文本框 110630"/>
            <p:cNvSpPr txBox="1"/>
            <p:nvPr/>
          </p:nvSpPr>
          <p:spPr>
            <a:xfrm>
              <a:off x="381" y="1440"/>
              <a:ext cx="122" cy="294"/>
            </a:xfrm>
            <a:prstGeom prst="rect">
              <a:avLst/>
            </a:prstGeom>
            <a:noFill/>
            <a:ln w="9525" cap="flat" cmpd="sng">
              <a:solidFill>
                <a:srgbClr val="D00000"/>
              </a:solidFill>
              <a:prstDash val="solid"/>
              <a:miter/>
              <a:headEnd type="none" w="med" len="med"/>
              <a:tailEnd type="none" w="med" len="med"/>
            </a:ln>
          </p:spPr>
          <p:txBody>
            <a:bodyPr wrap="none" anchor="t">
              <a:spAutoFit/>
            </a:bodyPr>
            <a:p>
              <a:endParaRPr dirty="0">
                <a:solidFill>
                  <a:srgbClr val="3333FF"/>
                </a:solidFill>
                <a:latin typeface="Times New Roman" panose="02020603050405020304" pitchFamily="18" charset="0"/>
                <a:ea typeface="宋体" panose="02010600030101010101" pitchFamily="2" charset="-122"/>
              </a:endParaRPr>
            </a:p>
          </p:txBody>
        </p:sp>
      </p:grpSp>
      <p:grpSp>
        <p:nvGrpSpPr>
          <p:cNvPr id="110632" name="组合 110631"/>
          <p:cNvGrpSpPr/>
          <p:nvPr/>
        </p:nvGrpSpPr>
        <p:grpSpPr>
          <a:xfrm rot="19761286">
            <a:off x="4953000" y="3276600"/>
            <a:ext cx="2622550" cy="609600"/>
            <a:chOff x="3840" y="2208"/>
            <a:chExt cx="1652" cy="384"/>
          </a:xfrm>
        </p:grpSpPr>
        <p:sp>
          <p:nvSpPr>
            <p:cNvPr id="110633" name="文本框 110632"/>
            <p:cNvSpPr txBox="1"/>
            <p:nvPr/>
          </p:nvSpPr>
          <p:spPr>
            <a:xfrm>
              <a:off x="4800" y="2208"/>
              <a:ext cx="692" cy="288"/>
            </a:xfrm>
            <a:prstGeom prst="rect">
              <a:avLst/>
            </a:prstGeom>
            <a:noFill/>
            <a:ln w="9525">
              <a:noFill/>
            </a:ln>
          </p:spPr>
          <p:txBody>
            <a:bodyPr wrap="none" anchor="t">
              <a:spAutoFit/>
            </a:bodyPr>
            <a:p>
              <a:r>
                <a:rPr lang="zh-CN" altLang="en-US" dirty="0">
                  <a:solidFill>
                    <a:srgbClr val="0000CC"/>
                  </a:solidFill>
                  <a:latin typeface="Times New Roman" panose="02020603050405020304" pitchFamily="18" charset="0"/>
                  <a:ea typeface="宋体" panose="02010600030101010101" pitchFamily="2" charset="-122"/>
                </a:rPr>
                <a:t>入射角</a:t>
              </a:r>
              <a:endParaRPr lang="zh-CN" altLang="en-US">
                <a:solidFill>
                  <a:srgbClr val="0000CC"/>
                </a:solidFill>
                <a:latin typeface="Times New Roman" panose="02020603050405020304" pitchFamily="18" charset="0"/>
                <a:ea typeface="宋体" panose="02010600030101010101" pitchFamily="2" charset="-122"/>
              </a:endParaRPr>
            </a:p>
          </p:txBody>
        </p:sp>
        <p:sp>
          <p:nvSpPr>
            <p:cNvPr id="110634" name="直接连接符 110633"/>
            <p:cNvSpPr/>
            <p:nvPr/>
          </p:nvSpPr>
          <p:spPr>
            <a:xfrm flipH="1">
              <a:off x="3840" y="2352"/>
              <a:ext cx="960" cy="240"/>
            </a:xfrm>
            <a:prstGeom prst="line">
              <a:avLst/>
            </a:prstGeom>
            <a:ln w="28575" cap="flat" cmpd="sng">
              <a:solidFill>
                <a:srgbClr val="3333FF"/>
              </a:solidFill>
              <a:prstDash val="solid"/>
              <a:headEnd type="none" w="med" len="med"/>
              <a:tailEnd type="triangle" w="med" len="med"/>
            </a:ln>
          </p:spPr>
        </p:sp>
      </p:grpSp>
      <p:sp>
        <p:nvSpPr>
          <p:cNvPr id="110635" name="文本框 110634"/>
          <p:cNvSpPr txBox="1"/>
          <p:nvPr/>
        </p:nvSpPr>
        <p:spPr>
          <a:xfrm>
            <a:off x="1219200" y="1844675"/>
            <a:ext cx="7499350" cy="822325"/>
          </a:xfrm>
          <a:prstGeom prst="rect">
            <a:avLst/>
          </a:prstGeom>
          <a:noFill/>
          <a:ln w="9525">
            <a:noFill/>
          </a:ln>
        </p:spPr>
        <p:txBody>
          <a:bodyPr wrap="none" anchor="t">
            <a:spAutoFit/>
          </a:bodyPr>
          <a:p>
            <a:r>
              <a:rPr lang="en-US" altLang="zh-CN" dirty="0">
                <a:latin typeface="Times New Roman" panose="02020603050405020304" pitchFamily="18" charset="0"/>
                <a:ea typeface="宋体" panose="02010600030101010101" pitchFamily="2" charset="-122"/>
              </a:rPr>
              <a:t>1</a:t>
            </a:r>
            <a:r>
              <a:rPr lang="zh-CN" altLang="en-US" dirty="0">
                <a:latin typeface="Times New Roman" panose="02020603050405020304" pitchFamily="18" charset="0"/>
                <a:ea typeface="宋体" panose="02010600030101010101" pitchFamily="2" charset="-122"/>
              </a:rPr>
              <a:t>、光线与镜面成</a:t>
            </a:r>
            <a:r>
              <a:rPr lang="en-US" altLang="zh-CN" dirty="0">
                <a:latin typeface="Times New Roman" panose="02020603050405020304" pitchFamily="18" charset="0"/>
                <a:ea typeface="宋体" panose="02010600030101010101" pitchFamily="2" charset="-122"/>
              </a:rPr>
              <a:t>30°</a:t>
            </a:r>
            <a:r>
              <a:rPr lang="zh-CN" altLang="en-US" dirty="0">
                <a:latin typeface="Times New Roman" panose="02020603050405020304" pitchFamily="18" charset="0"/>
                <a:ea typeface="宋体" panose="02010600030101010101" pitchFamily="2" charset="-122"/>
              </a:rPr>
              <a:t>角射在平面镜上（如下图），入</a:t>
            </a:r>
            <a:endParaRPr lang="zh-CN" altLang="en-US" dirty="0">
              <a:latin typeface="Times New Roman" panose="02020603050405020304" pitchFamily="18" charset="0"/>
              <a:ea typeface="宋体" panose="02010600030101010101" pitchFamily="2" charset="-122"/>
            </a:endParaRPr>
          </a:p>
          <a:p>
            <a:r>
              <a:rPr lang="zh-CN" altLang="en-US" dirty="0">
                <a:latin typeface="Times New Roman" panose="02020603050405020304" pitchFamily="18" charset="0"/>
                <a:ea typeface="宋体" panose="02010600030101010101" pitchFamily="2" charset="-122"/>
              </a:rPr>
              <a:t>射角是多大？试画出反射光线，标出入射角和反射角。</a:t>
            </a:r>
            <a:endParaRPr lang="zh-CN" altLang="en-US" sz="3200">
              <a:latin typeface="Times New Roman" panose="02020603050405020304" pitchFamily="18" charset="0"/>
              <a:ea typeface="宋体" panose="02010600030101010101" pitchFamily="2" charset="-122"/>
            </a:endParaRPr>
          </a:p>
        </p:txBody>
      </p:sp>
      <p:sp>
        <p:nvSpPr>
          <p:cNvPr id="110636" name="标题 110635"/>
          <p:cNvSpPr>
            <a:spLocks noGrp="1"/>
          </p:cNvSpPr>
          <p:nvPr>
            <p:ph type="title"/>
          </p:nvPr>
        </p:nvSpPr>
        <p:spPr/>
        <p:txBody>
          <a:bodyPr anchor="ctr"/>
          <a:p>
            <a:r>
              <a:rPr lang="zh-CN" altLang="en-US" dirty="0"/>
              <a:t>练习题</a:t>
            </a:r>
            <a:endParaRPr lang="zh-CN" altLang="en-US" dirty="0"/>
          </a:p>
        </p:txBody>
      </p:sp>
      <p:sp>
        <p:nvSpPr>
          <p:cNvPr id="110637" name="文本框 110636"/>
          <p:cNvSpPr txBox="1"/>
          <p:nvPr/>
        </p:nvSpPr>
        <p:spPr>
          <a:xfrm rot="1745345">
            <a:off x="1568450" y="4191000"/>
            <a:ext cx="1403350" cy="457200"/>
          </a:xfrm>
          <a:prstGeom prst="rect">
            <a:avLst/>
          </a:prstGeom>
          <a:noFill/>
          <a:ln w="9525">
            <a:noFill/>
          </a:ln>
        </p:spPr>
        <p:txBody>
          <a:bodyPr wrap="none" anchor="t">
            <a:spAutoFit/>
          </a:bodyPr>
          <a:p>
            <a:r>
              <a:rPr lang="zh-CN" altLang="en-US" dirty="0">
                <a:solidFill>
                  <a:srgbClr val="0000CC"/>
                </a:solidFill>
                <a:latin typeface="Times New Roman" panose="02020603050405020304" pitchFamily="18" charset="0"/>
                <a:ea typeface="宋体" panose="02010600030101010101" pitchFamily="2" charset="-122"/>
              </a:rPr>
              <a:t>反射光线</a:t>
            </a:r>
            <a:endParaRPr lang="zh-CN" altLang="en-US">
              <a:solidFill>
                <a:srgbClr val="0000CC"/>
              </a:solidFill>
              <a:latin typeface="Times New Roman" panose="02020603050405020304" pitchFamily="18" charset="0"/>
              <a:ea typeface="宋体" panose="02010600030101010101" pitchFamily="2" charset="-122"/>
            </a:endParaRPr>
          </a:p>
        </p:txBody>
      </p:sp>
      <p:sp>
        <p:nvSpPr>
          <p:cNvPr id="110638" name="文本框 110637"/>
          <p:cNvSpPr txBox="1"/>
          <p:nvPr/>
        </p:nvSpPr>
        <p:spPr>
          <a:xfrm>
            <a:off x="4505325" y="3306763"/>
            <a:ext cx="549275" cy="92075"/>
          </a:xfrm>
          <a:prstGeom prst="rect">
            <a:avLst/>
          </a:prstGeom>
          <a:noFill/>
          <a:ln w="9525">
            <a:noFill/>
          </a:ln>
        </p:spPr>
        <p:txBody>
          <a:bodyPr vert="eaVert" wrap="none" anchor="t">
            <a:spAutoFit/>
          </a:bodyPr>
          <a:p>
            <a:endParaRPr dirty="0">
              <a:latin typeface="Times New Roman" panose="02020603050405020304" pitchFamily="18" charset="0"/>
              <a:ea typeface="宋体" panose="02010600030101010101" pitchFamily="2" charset="-122"/>
            </a:endParaRPr>
          </a:p>
        </p:txBody>
      </p:sp>
      <p:sp>
        <p:nvSpPr>
          <p:cNvPr id="110639" name="文本框 110638"/>
          <p:cNvSpPr txBox="1"/>
          <p:nvPr/>
        </p:nvSpPr>
        <p:spPr>
          <a:xfrm>
            <a:off x="4572000" y="3124200"/>
            <a:ext cx="549275" cy="2225675"/>
          </a:xfrm>
          <a:prstGeom prst="rect">
            <a:avLst/>
          </a:prstGeom>
          <a:noFill/>
          <a:ln w="9525">
            <a:noFill/>
          </a:ln>
        </p:spPr>
        <p:txBody>
          <a:bodyPr vert="eaVert" wrap="none" anchor="t">
            <a:spAutoFit/>
          </a:bodyPr>
          <a:p>
            <a:r>
              <a:rPr lang="en-US" altLang="zh-CN">
                <a:solidFill>
                  <a:srgbClr val="0000CC"/>
                </a:solidFill>
                <a:latin typeface="Times New Roman" panose="02020603050405020304" pitchFamily="18" charset="0"/>
                <a:ea typeface="宋体" panose="02010600030101010101" pitchFamily="2" charset="-122"/>
              </a:rPr>
              <a:t>…………………</a:t>
            </a:r>
            <a:endParaRPr lang="en-US" altLang="zh-CN">
              <a:solidFill>
                <a:srgbClr val="0000CC"/>
              </a:solidFill>
              <a:latin typeface="Times New Roman" panose="02020603050405020304" pitchFamily="18" charset="0"/>
              <a:ea typeface="宋体" panose="02010600030101010101" pitchFamily="2" charset="-122"/>
            </a:endParaRPr>
          </a:p>
        </p:txBody>
      </p:sp>
      <p:sp>
        <p:nvSpPr>
          <p:cNvPr id="110640" name="文本框 110639"/>
          <p:cNvSpPr txBox="1"/>
          <p:nvPr/>
        </p:nvSpPr>
        <p:spPr>
          <a:xfrm rot="6751674" flipH="1">
            <a:off x="4738688" y="4746625"/>
            <a:ext cx="492125" cy="457200"/>
          </a:xfrm>
          <a:prstGeom prst="rect">
            <a:avLst/>
          </a:prstGeom>
          <a:noFill/>
          <a:ln w="28575">
            <a:noFill/>
          </a:ln>
        </p:spPr>
        <p:txBody>
          <a:bodyPr wrap="none" anchor="t">
            <a:spAutoFit/>
          </a:bodyPr>
          <a:p>
            <a:r>
              <a:rPr lang="zh-CN" altLang="en-US" b="1">
                <a:solidFill>
                  <a:srgbClr val="3333FF"/>
                </a:solidFill>
                <a:latin typeface="Times New Roman" panose="02020603050405020304" pitchFamily="18" charset="0"/>
                <a:ea typeface="宋体" panose="02010600030101010101" pitchFamily="2" charset="-122"/>
              </a:rPr>
              <a:t>（</a:t>
            </a:r>
            <a:endParaRPr lang="zh-CN" altLang="en-US" b="1">
              <a:solidFill>
                <a:srgbClr val="3333FF"/>
              </a:solidFill>
              <a:latin typeface="Times New Roman" panose="02020603050405020304" pitchFamily="18" charset="0"/>
              <a:ea typeface="宋体" panose="02010600030101010101" pitchFamily="2" charset="-122"/>
            </a:endParaRPr>
          </a:p>
        </p:txBody>
      </p:sp>
      <p:grpSp>
        <p:nvGrpSpPr>
          <p:cNvPr id="110641" name="组合 110640"/>
          <p:cNvGrpSpPr/>
          <p:nvPr/>
        </p:nvGrpSpPr>
        <p:grpSpPr>
          <a:xfrm rot="14843420">
            <a:off x="2647950" y="3676650"/>
            <a:ext cx="2022475" cy="612775"/>
            <a:chOff x="3742" y="2263"/>
            <a:chExt cx="1274" cy="386"/>
          </a:xfrm>
        </p:grpSpPr>
        <p:sp>
          <p:nvSpPr>
            <p:cNvPr id="110642" name="文本框 110641"/>
            <p:cNvSpPr txBox="1"/>
            <p:nvPr/>
          </p:nvSpPr>
          <p:spPr>
            <a:xfrm>
              <a:off x="4670" y="2263"/>
              <a:ext cx="346" cy="58"/>
            </a:xfrm>
            <a:prstGeom prst="rect">
              <a:avLst/>
            </a:prstGeom>
            <a:noFill/>
            <a:ln w="9525">
              <a:noFill/>
            </a:ln>
          </p:spPr>
          <p:txBody>
            <a:bodyPr rot="0" vert="eaVert" wrap="none" anchor="t">
              <a:spAutoFit/>
            </a:bodyPr>
            <a:p>
              <a:endParaRPr dirty="0">
                <a:solidFill>
                  <a:srgbClr val="3333FF"/>
                </a:solidFill>
                <a:latin typeface="Times New Roman" panose="02020603050405020304" pitchFamily="18" charset="0"/>
                <a:ea typeface="宋体" panose="02010600030101010101" pitchFamily="2" charset="-122"/>
              </a:endParaRPr>
            </a:p>
          </p:txBody>
        </p:sp>
        <p:sp>
          <p:nvSpPr>
            <p:cNvPr id="110643" name="直接连接符 110642"/>
            <p:cNvSpPr/>
            <p:nvPr/>
          </p:nvSpPr>
          <p:spPr>
            <a:xfrm flipH="1">
              <a:off x="3742" y="2409"/>
              <a:ext cx="960" cy="240"/>
            </a:xfrm>
            <a:prstGeom prst="line">
              <a:avLst/>
            </a:prstGeom>
            <a:ln w="28575" cap="flat" cmpd="sng">
              <a:solidFill>
                <a:srgbClr val="3333FF"/>
              </a:solidFill>
              <a:prstDash val="solid"/>
              <a:headEnd type="none" w="med" len="med"/>
              <a:tailEnd type="triangle" w="med" len="med"/>
            </a:ln>
          </p:spPr>
        </p:sp>
      </p:grpSp>
      <p:sp>
        <p:nvSpPr>
          <p:cNvPr id="110644" name="文本框 110643"/>
          <p:cNvSpPr txBox="1"/>
          <p:nvPr/>
        </p:nvSpPr>
        <p:spPr>
          <a:xfrm rot="2209088">
            <a:off x="2362200" y="2971800"/>
            <a:ext cx="1098550" cy="457200"/>
          </a:xfrm>
          <a:prstGeom prst="rect">
            <a:avLst/>
          </a:prstGeom>
          <a:noFill/>
          <a:ln w="9525">
            <a:noFill/>
          </a:ln>
        </p:spPr>
        <p:txBody>
          <a:bodyPr wrap="none" anchor="t">
            <a:spAutoFit/>
          </a:bodyPr>
          <a:p>
            <a:r>
              <a:rPr lang="zh-CN" altLang="en-US" dirty="0">
                <a:solidFill>
                  <a:srgbClr val="0000CC"/>
                </a:solidFill>
                <a:latin typeface="Times New Roman" panose="02020603050405020304" pitchFamily="18" charset="0"/>
                <a:ea typeface="宋体" panose="02010600030101010101" pitchFamily="2" charset="-122"/>
              </a:rPr>
              <a:t>反射角</a:t>
            </a:r>
            <a:endParaRPr lang="zh-CN" altLang="en-US" dirty="0">
              <a:solidFill>
                <a:srgbClr val="0000CC"/>
              </a:solidFill>
              <a:latin typeface="Times New Roman" panose="02020603050405020304" pitchFamily="18" charset="0"/>
              <a:ea typeface="宋体" panose="02010600030101010101" pitchFamily="2" charset="-122"/>
            </a:endParaRPr>
          </a:p>
        </p:txBody>
      </p:sp>
      <p:sp>
        <p:nvSpPr>
          <p:cNvPr id="110645" name="文本框 110644"/>
          <p:cNvSpPr txBox="1"/>
          <p:nvPr/>
        </p:nvSpPr>
        <p:spPr>
          <a:xfrm>
            <a:off x="4937125" y="4572000"/>
            <a:ext cx="854075" cy="457200"/>
          </a:xfrm>
          <a:prstGeom prst="rect">
            <a:avLst/>
          </a:prstGeom>
          <a:noFill/>
          <a:ln w="9525">
            <a:noFill/>
          </a:ln>
        </p:spPr>
        <p:txBody>
          <a:bodyPr>
            <a:spAutoFit/>
          </a:bodyPr>
          <a:p>
            <a:r>
              <a:rPr lang="en-US" altLang="zh-CN" b="1">
                <a:solidFill>
                  <a:srgbClr val="3333FF"/>
                </a:solidFill>
                <a:latin typeface="Times New Roman" panose="02020603050405020304" pitchFamily="18" charset="0"/>
                <a:ea typeface="宋体" panose="02010600030101010101" pitchFamily="2" charset="-122"/>
              </a:rPr>
              <a:t>60°</a:t>
            </a:r>
            <a:endParaRPr lang="en-US" altLang="zh-CN" b="1">
              <a:solidFill>
                <a:srgbClr val="3333FF"/>
              </a:solidFill>
              <a:latin typeface="Times New Roman" panose="02020603050405020304" pitchFamily="18" charset="0"/>
              <a:ea typeface="宋体" panose="02010600030101010101" pitchFamily="2" charset="-122"/>
            </a:endParaRPr>
          </a:p>
        </p:txBody>
      </p:sp>
      <p:pic>
        <p:nvPicPr>
          <p:cNvPr id="110646" name="图片 110645" descr="Q_013"/>
          <p:cNvPicPr>
            <a:picLocks noChangeAspect="1"/>
          </p:cNvPicPr>
          <p:nvPr/>
        </p:nvPicPr>
        <p:blipFill>
          <a:blip r:embed="rId1"/>
          <a:stretch>
            <a:fillRect/>
          </a:stretch>
        </p:blipFill>
        <p:spPr>
          <a:xfrm>
            <a:off x="2209800" y="677863"/>
            <a:ext cx="1295400" cy="769937"/>
          </a:xfrm>
          <a:prstGeom prst="rect">
            <a:avLst/>
          </a:prstGeom>
          <a:noFill/>
          <a:ln w="9525">
            <a:noFill/>
          </a:ln>
        </p:spPr>
      </p:pic>
    </p:spTree>
  </p:cSld>
  <p:clrMapOvr>
    <a:masterClrMapping/>
  </p:clrMapOvr>
  <p:transition advClick="0">
    <p:zoom/>
    <p:sndAc>
      <p:stSnd>
        <p:snd r:embed="rId2" name="projctor.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0639"/>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110640"/>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110645"/>
                                        </p:tgtEl>
                                        <p:attrNameLst>
                                          <p:attrName>style.visibility</p:attrName>
                                        </p:attrNameLst>
                                      </p:cBhvr>
                                      <p:to>
                                        <p:strVal val="visible"/>
                                      </p:to>
                                    </p:set>
                                  </p:childTnLst>
                                </p:cTn>
                              </p:par>
                            </p:childTnLst>
                          </p:cTn>
                        </p:par>
                        <p:par>
                          <p:cTn id="13" fill="hold">
                            <p:stCondLst>
                              <p:cond delay="1500"/>
                            </p:stCondLst>
                            <p:childTnLst>
                              <p:par>
                                <p:cTn id="14" presetID="2" presetClass="entr" presetSubtype="2" fill="hold" nodeType="afterEffect">
                                  <p:stCondLst>
                                    <p:cond delay="0"/>
                                  </p:stCondLst>
                                  <p:childTnLst>
                                    <p:set>
                                      <p:cBhvr>
                                        <p:cTn id="15" dur="1" fill="hold">
                                          <p:stCondLst>
                                            <p:cond delay="0"/>
                                          </p:stCondLst>
                                        </p:cTn>
                                        <p:tgtEl>
                                          <p:spTgt spid="110632"/>
                                        </p:tgtEl>
                                        <p:attrNameLst>
                                          <p:attrName>style.visibility</p:attrName>
                                        </p:attrNameLst>
                                      </p:cBhvr>
                                      <p:to>
                                        <p:strVal val="visible"/>
                                      </p:to>
                                    </p:set>
                                    <p:anim calcmode="lin" valueType="num">
                                      <p:cBhvr additive="base">
                                        <p:cTn id="16" dur="500" fill="hold"/>
                                        <p:tgtEl>
                                          <p:spTgt spid="110632"/>
                                        </p:tgtEl>
                                        <p:attrNameLst>
                                          <p:attrName>ppt_x</p:attrName>
                                        </p:attrNameLst>
                                      </p:cBhvr>
                                      <p:tavLst>
                                        <p:tav tm="0">
                                          <p:val>
                                            <p:strVal val="1+#ppt_w/2"/>
                                          </p:val>
                                        </p:tav>
                                        <p:tav tm="100000">
                                          <p:val>
                                            <p:strVal val="#ppt_x"/>
                                          </p:val>
                                        </p:tav>
                                      </p:tavLst>
                                    </p:anim>
                                    <p:anim calcmode="lin" valueType="num">
                                      <p:cBhvr additive="base">
                                        <p:cTn id="17" dur="500" fill="hold"/>
                                        <p:tgtEl>
                                          <p:spTgt spid="110632"/>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499"/>
                                          </p:stCondLst>
                                        </p:cTn>
                                        <p:tgtEl>
                                          <p:spTgt spid="110627"/>
                                        </p:tgtEl>
                                        <p:attrNameLst>
                                          <p:attrName>style.visibility</p:attrName>
                                        </p:attrNameLst>
                                      </p:cBhvr>
                                      <p:to>
                                        <p:strVal val="visible"/>
                                      </p:to>
                                    </p:set>
                                  </p:childTnLst>
                                </p:cTn>
                              </p:par>
                            </p:childTnLst>
                          </p:cTn>
                        </p:par>
                        <p:par>
                          <p:cTn id="22" fill="hold">
                            <p:stCondLst>
                              <p:cond delay="500"/>
                            </p:stCondLst>
                            <p:childTnLst>
                              <p:par>
                                <p:cTn id="23" presetID="2" presetClass="entr" presetSubtype="8" fill="hold" grpId="0" nodeType="afterEffect">
                                  <p:stCondLst>
                                    <p:cond delay="0"/>
                                  </p:stCondLst>
                                  <p:childTnLst>
                                    <p:set>
                                      <p:cBhvr>
                                        <p:cTn id="24" dur="1" fill="hold">
                                          <p:stCondLst>
                                            <p:cond delay="0"/>
                                          </p:stCondLst>
                                        </p:cTn>
                                        <p:tgtEl>
                                          <p:spTgt spid="110637"/>
                                        </p:tgtEl>
                                        <p:attrNameLst>
                                          <p:attrName>style.visibility</p:attrName>
                                        </p:attrNameLst>
                                      </p:cBhvr>
                                      <p:to>
                                        <p:strVal val="visible"/>
                                      </p:to>
                                    </p:set>
                                    <p:anim calcmode="lin" valueType="num">
                                      <p:cBhvr additive="base">
                                        <p:cTn id="25" dur="500" fill="hold"/>
                                        <p:tgtEl>
                                          <p:spTgt spid="110637"/>
                                        </p:tgtEl>
                                        <p:attrNameLst>
                                          <p:attrName>ppt_x</p:attrName>
                                        </p:attrNameLst>
                                      </p:cBhvr>
                                      <p:tavLst>
                                        <p:tav tm="0">
                                          <p:val>
                                            <p:strVal val="0-#ppt_w/2"/>
                                          </p:val>
                                        </p:tav>
                                        <p:tav tm="100000">
                                          <p:val>
                                            <p:strVal val="#ppt_x"/>
                                          </p:val>
                                        </p:tav>
                                      </p:tavLst>
                                    </p:anim>
                                    <p:anim calcmode="lin" valueType="num">
                                      <p:cBhvr additive="base">
                                        <p:cTn id="26" dur="500" fill="hold"/>
                                        <p:tgtEl>
                                          <p:spTgt spid="11063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10626"/>
                                        </p:tgtEl>
                                        <p:attrNameLst>
                                          <p:attrName>style.visibility</p:attrName>
                                        </p:attrNameLst>
                                      </p:cBhvr>
                                      <p:to>
                                        <p:strVal val="visible"/>
                                      </p:to>
                                    </p:set>
                                  </p:childTnLst>
                                </p:cTn>
                              </p:par>
                            </p:childTnLst>
                          </p:cTn>
                        </p:par>
                        <p:par>
                          <p:cTn id="31" fill="hold">
                            <p:stCondLst>
                              <p:cond delay="500"/>
                            </p:stCondLst>
                            <p:childTnLst>
                              <p:par>
                                <p:cTn id="32" presetID="2" presetClass="entr" presetSubtype="8" fill="hold" nodeType="afterEffect">
                                  <p:stCondLst>
                                    <p:cond delay="0"/>
                                  </p:stCondLst>
                                  <p:childTnLst>
                                    <p:set>
                                      <p:cBhvr>
                                        <p:cTn id="33" dur="1" fill="hold">
                                          <p:stCondLst>
                                            <p:cond delay="0"/>
                                          </p:stCondLst>
                                        </p:cTn>
                                        <p:tgtEl>
                                          <p:spTgt spid="110641"/>
                                        </p:tgtEl>
                                        <p:attrNameLst>
                                          <p:attrName>style.visibility</p:attrName>
                                        </p:attrNameLst>
                                      </p:cBhvr>
                                      <p:to>
                                        <p:strVal val="visible"/>
                                      </p:to>
                                    </p:set>
                                    <p:anim calcmode="lin" valueType="num">
                                      <p:cBhvr additive="base">
                                        <p:cTn id="34" dur="500" fill="hold"/>
                                        <p:tgtEl>
                                          <p:spTgt spid="110641"/>
                                        </p:tgtEl>
                                        <p:attrNameLst>
                                          <p:attrName>ppt_x</p:attrName>
                                        </p:attrNameLst>
                                      </p:cBhvr>
                                      <p:tavLst>
                                        <p:tav tm="0">
                                          <p:val>
                                            <p:strVal val="0-#ppt_w/2"/>
                                          </p:val>
                                        </p:tav>
                                        <p:tav tm="100000">
                                          <p:val>
                                            <p:strVal val="#ppt_x"/>
                                          </p:val>
                                        </p:tav>
                                      </p:tavLst>
                                    </p:anim>
                                    <p:anim calcmode="lin" valueType="num">
                                      <p:cBhvr additive="base">
                                        <p:cTn id="35" dur="500" fill="hold"/>
                                        <p:tgtEl>
                                          <p:spTgt spid="110641"/>
                                        </p:tgtEl>
                                        <p:attrNameLst>
                                          <p:attrName>ppt_y</p:attrName>
                                        </p:attrNameLst>
                                      </p:cBhvr>
                                      <p:tavLst>
                                        <p:tav tm="0">
                                          <p:val>
                                            <p:strVal val="#ppt_y"/>
                                          </p:val>
                                        </p:tav>
                                        <p:tav tm="100000">
                                          <p:val>
                                            <p:strVal val="#ppt_y"/>
                                          </p:val>
                                        </p:tav>
                                      </p:tavLst>
                                    </p:anim>
                                  </p:childTnLst>
                                </p:cTn>
                              </p:par>
                            </p:childTnLst>
                          </p:cTn>
                        </p:par>
                        <p:par>
                          <p:cTn id="36" fill="hold">
                            <p:stCondLst>
                              <p:cond delay="1000"/>
                            </p:stCondLst>
                            <p:childTnLst>
                              <p:par>
                                <p:cTn id="37" presetID="2" presetClass="entr" presetSubtype="8" fill="hold" grpId="0" nodeType="afterEffect">
                                  <p:stCondLst>
                                    <p:cond delay="0"/>
                                  </p:stCondLst>
                                  <p:childTnLst>
                                    <p:set>
                                      <p:cBhvr>
                                        <p:cTn id="38" dur="1" fill="hold">
                                          <p:stCondLst>
                                            <p:cond delay="0"/>
                                          </p:stCondLst>
                                        </p:cTn>
                                        <p:tgtEl>
                                          <p:spTgt spid="110644"/>
                                        </p:tgtEl>
                                        <p:attrNameLst>
                                          <p:attrName>style.visibility</p:attrName>
                                        </p:attrNameLst>
                                      </p:cBhvr>
                                      <p:to>
                                        <p:strVal val="visible"/>
                                      </p:to>
                                    </p:set>
                                    <p:anim calcmode="lin" valueType="num">
                                      <p:cBhvr additive="base">
                                        <p:cTn id="39" dur="500" fill="hold"/>
                                        <p:tgtEl>
                                          <p:spTgt spid="110644"/>
                                        </p:tgtEl>
                                        <p:attrNameLst>
                                          <p:attrName>ppt_x</p:attrName>
                                        </p:attrNameLst>
                                      </p:cBhvr>
                                      <p:tavLst>
                                        <p:tav tm="0">
                                          <p:val>
                                            <p:strVal val="0-#ppt_w/2"/>
                                          </p:val>
                                        </p:tav>
                                        <p:tav tm="100000">
                                          <p:val>
                                            <p:strVal val="#ppt_x"/>
                                          </p:val>
                                        </p:tav>
                                      </p:tavLst>
                                    </p:anim>
                                    <p:anim calcmode="lin" valueType="num">
                                      <p:cBhvr additive="base">
                                        <p:cTn id="40" dur="500" fill="hold"/>
                                        <p:tgtEl>
                                          <p:spTgt spid="1106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626" grpId="0"/>
      <p:bldP spid="110637" grpId="0"/>
      <p:bldP spid="110639" grpId="0"/>
      <p:bldP spid="110640" grpId="0"/>
      <p:bldP spid="110644" grpId="0"/>
      <p:bldP spid="11064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4994" name="标题 84993"/>
          <p:cNvSpPr>
            <a:spLocks noGrp="1"/>
          </p:cNvSpPr>
          <p:nvPr>
            <p:ph type="title"/>
          </p:nvPr>
        </p:nvSpPr>
        <p:spPr/>
        <p:txBody>
          <a:bodyPr anchor="ctr"/>
          <a:p>
            <a:endParaRPr dirty="0"/>
          </a:p>
        </p:txBody>
      </p:sp>
      <p:sp>
        <p:nvSpPr>
          <p:cNvPr id="84995" name="文本占位符 84994"/>
          <p:cNvSpPr>
            <a:spLocks noGrp="1"/>
          </p:cNvSpPr>
          <p:nvPr>
            <p:ph type="body" idx="1"/>
          </p:nvPr>
        </p:nvSpPr>
        <p:spPr/>
        <p:txBody>
          <a:bodyPr/>
          <a:p>
            <a:endParaRPr dirty="0"/>
          </a:p>
        </p:txBody>
      </p:sp>
      <p:pic>
        <p:nvPicPr>
          <p:cNvPr id="84996" name="图片 84995"/>
          <p:cNvPicPr>
            <a:picLocks noChangeAspect="1"/>
          </p:cNvPicPr>
          <p:nvPr/>
        </p:nvPicPr>
        <p:blipFill>
          <a:blip r:embed="rId1"/>
          <a:stretch>
            <a:fillRect/>
          </a:stretch>
        </p:blipFill>
        <p:spPr>
          <a:xfrm>
            <a:off x="0" y="0"/>
            <a:ext cx="9144000" cy="6858000"/>
          </a:xfrm>
          <a:prstGeom prst="rect">
            <a:avLst/>
          </a:prstGeom>
          <a:noFill/>
          <a:ln w="9525">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6018" name="标题 86017"/>
          <p:cNvSpPr>
            <a:spLocks noGrp="1"/>
          </p:cNvSpPr>
          <p:nvPr>
            <p:ph type="title"/>
          </p:nvPr>
        </p:nvSpPr>
        <p:spPr/>
        <p:txBody>
          <a:bodyPr anchor="ctr"/>
          <a:p>
            <a:endParaRPr dirty="0"/>
          </a:p>
        </p:txBody>
      </p:sp>
      <p:sp>
        <p:nvSpPr>
          <p:cNvPr id="86019" name="文本占位符 86018"/>
          <p:cNvSpPr>
            <a:spLocks noGrp="1"/>
          </p:cNvSpPr>
          <p:nvPr>
            <p:ph type="body" idx="1"/>
          </p:nvPr>
        </p:nvSpPr>
        <p:spPr/>
        <p:txBody>
          <a:bodyPr/>
          <a:p>
            <a:endParaRPr dirty="0"/>
          </a:p>
        </p:txBody>
      </p:sp>
      <p:pic>
        <p:nvPicPr>
          <p:cNvPr id="86020" name="图片 86019"/>
          <p:cNvPicPr>
            <a:picLocks noChangeAspect="1"/>
          </p:cNvPicPr>
          <p:nvPr/>
        </p:nvPicPr>
        <p:blipFill>
          <a:blip r:embed="rId1"/>
          <a:stretch>
            <a:fillRect/>
          </a:stretch>
        </p:blipFill>
        <p:spPr>
          <a:xfrm>
            <a:off x="0" y="0"/>
            <a:ext cx="9144000" cy="6888163"/>
          </a:xfrm>
          <a:prstGeom prst="rect">
            <a:avLst/>
          </a:prstGeom>
          <a:noFill/>
          <a:ln w="9525">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7042" name="文本框 87041"/>
          <p:cNvSpPr txBox="1"/>
          <p:nvPr/>
        </p:nvSpPr>
        <p:spPr>
          <a:xfrm>
            <a:off x="3419475" y="188913"/>
            <a:ext cx="3232150" cy="823912"/>
          </a:xfrm>
          <a:prstGeom prst="rect">
            <a:avLst/>
          </a:prstGeom>
          <a:noFill/>
          <a:ln w="9525">
            <a:noFill/>
          </a:ln>
        </p:spPr>
        <p:txBody>
          <a:bodyPr wrap="none" anchor="t">
            <a:spAutoFit/>
          </a:bodyPr>
          <a:p>
            <a:pPr>
              <a:buClrTx/>
            </a:pPr>
            <a:r>
              <a:rPr lang="zh-CN" altLang="en-US" sz="4800" b="1" dirty="0">
                <a:solidFill>
                  <a:schemeClr val="tx2"/>
                </a:solidFill>
                <a:latin typeface="Arial" panose="020B0604020202020204" pitchFamily="34" charset="0"/>
                <a:ea typeface="华文新魏" panose="02010800040101010101" pitchFamily="2" charset="-122"/>
              </a:rPr>
              <a:t>反射的种类</a:t>
            </a:r>
            <a:endParaRPr lang="zh-CN" altLang="en-US" sz="4800" b="1">
              <a:solidFill>
                <a:schemeClr val="tx2"/>
              </a:solidFill>
              <a:latin typeface="Arial" panose="020B0604020202020204" pitchFamily="34" charset="0"/>
              <a:ea typeface="华文新魏" panose="02010800040101010101" pitchFamily="2" charset="-122"/>
            </a:endParaRPr>
          </a:p>
        </p:txBody>
      </p:sp>
      <p:sp>
        <p:nvSpPr>
          <p:cNvPr id="87043" name="文本框 87042"/>
          <p:cNvSpPr txBox="1"/>
          <p:nvPr/>
        </p:nvSpPr>
        <p:spPr>
          <a:xfrm>
            <a:off x="1042988" y="981075"/>
            <a:ext cx="2341562" cy="641350"/>
          </a:xfrm>
          <a:prstGeom prst="rect">
            <a:avLst/>
          </a:prstGeom>
          <a:noFill/>
          <a:ln w="9525">
            <a:noFill/>
          </a:ln>
        </p:spPr>
        <p:txBody>
          <a:bodyPr>
            <a:spAutoFit/>
          </a:bodyPr>
          <a:p>
            <a:pPr>
              <a:buClrTx/>
            </a:pPr>
            <a:r>
              <a:rPr lang="zh-CN" altLang="en-US" sz="3600" b="1">
                <a:latin typeface="Arial" panose="020B0604020202020204" pitchFamily="34" charset="0"/>
                <a:ea typeface="宋体" panose="02010600030101010101" pitchFamily="2" charset="-122"/>
              </a:rPr>
              <a:t>镜面反射</a:t>
            </a:r>
            <a:r>
              <a:rPr lang="en-US" altLang="zh-CN" sz="3600" b="1">
                <a:latin typeface="Arial" panose="020B0604020202020204" pitchFamily="34" charset="0"/>
                <a:ea typeface="宋体" panose="02010600030101010101" pitchFamily="2" charset="-122"/>
              </a:rPr>
              <a:t>:</a:t>
            </a:r>
            <a:endParaRPr lang="en-US" altLang="zh-CN" sz="3600" b="1">
              <a:latin typeface="Arial" panose="020B0604020202020204" pitchFamily="34" charset="0"/>
              <a:ea typeface="宋体" panose="02010600030101010101" pitchFamily="2" charset="-122"/>
            </a:endParaRPr>
          </a:p>
        </p:txBody>
      </p:sp>
      <p:sp>
        <p:nvSpPr>
          <p:cNvPr id="87044" name="文本框 87043"/>
          <p:cNvSpPr txBox="1"/>
          <p:nvPr/>
        </p:nvSpPr>
        <p:spPr>
          <a:xfrm>
            <a:off x="1979613" y="1557338"/>
            <a:ext cx="6934200" cy="1739900"/>
          </a:xfrm>
          <a:prstGeom prst="rect">
            <a:avLst/>
          </a:prstGeom>
          <a:noFill/>
          <a:ln w="9525">
            <a:noFill/>
          </a:ln>
        </p:spPr>
        <p:txBody>
          <a:bodyPr>
            <a:spAutoFit/>
          </a:bodyPr>
          <a:p>
            <a:pPr>
              <a:buClrTx/>
            </a:pPr>
            <a:r>
              <a:rPr lang="zh-CN" altLang="en-US" sz="3600" b="1" dirty="0">
                <a:latin typeface="黑体" panose="02010609060101010101" pitchFamily="2" charset="-122"/>
                <a:ea typeface="黑体" panose="02010609060101010101" pitchFamily="2" charset="-122"/>
              </a:rPr>
              <a:t>平</a:t>
            </a:r>
            <a:r>
              <a:rPr lang="zh-CN" altLang="en-US" sz="3600" b="1">
                <a:latin typeface="黑体" panose="02010609060101010101" pitchFamily="2" charset="-122"/>
                <a:ea typeface="黑体" panose="02010609060101010101" pitchFamily="2" charset="-122"/>
              </a:rPr>
              <a:t>行光入射到物体的表面</a:t>
            </a:r>
            <a:r>
              <a:rPr lang="en-US" altLang="zh-CN" sz="3600" b="1">
                <a:latin typeface="黑体" panose="02010609060101010101" pitchFamily="2" charset="-122"/>
                <a:ea typeface="黑体" panose="02010609060101010101" pitchFamily="2" charset="-122"/>
              </a:rPr>
              <a:t>,</a:t>
            </a:r>
            <a:r>
              <a:rPr lang="zh-CN" altLang="en-US" sz="3600" b="1">
                <a:latin typeface="黑体" panose="02010609060101010101" pitchFamily="2" charset="-122"/>
                <a:ea typeface="黑体" panose="02010609060101010101" pitchFamily="2" charset="-122"/>
              </a:rPr>
              <a:t>其反射光束仍然是平行的</a:t>
            </a:r>
            <a:r>
              <a:rPr lang="en-US" altLang="zh-CN" sz="3600" b="1">
                <a:latin typeface="黑体" panose="02010609060101010101" pitchFamily="2" charset="-122"/>
                <a:ea typeface="黑体" panose="02010609060101010101" pitchFamily="2" charset="-122"/>
              </a:rPr>
              <a:t>.</a:t>
            </a:r>
            <a:r>
              <a:rPr lang="zh-CN" altLang="en-US" sz="3600" b="1">
                <a:latin typeface="黑体" panose="02010609060101010101" pitchFamily="2" charset="-122"/>
                <a:ea typeface="黑体" panose="02010609060101010101" pitchFamily="2" charset="-122"/>
              </a:rPr>
              <a:t>这种反射叫镜面反射</a:t>
            </a:r>
            <a:r>
              <a:rPr lang="en-US" altLang="zh-CN" sz="3600" b="1">
                <a:latin typeface="黑体" panose="02010609060101010101" pitchFamily="2" charset="-122"/>
                <a:ea typeface="黑体" panose="02010609060101010101" pitchFamily="2" charset="-122"/>
              </a:rPr>
              <a:t>.</a:t>
            </a:r>
            <a:endParaRPr lang="en-US" altLang="zh-CN" sz="3600" b="1">
              <a:latin typeface="黑体" panose="02010609060101010101" pitchFamily="2" charset="-122"/>
              <a:ea typeface="黑体" panose="02010609060101010101" pitchFamily="2" charset="-122"/>
            </a:endParaRPr>
          </a:p>
        </p:txBody>
      </p:sp>
      <p:sp>
        <p:nvSpPr>
          <p:cNvPr id="87045" name="文本框 87044"/>
          <p:cNvSpPr txBox="1"/>
          <p:nvPr/>
        </p:nvSpPr>
        <p:spPr>
          <a:xfrm>
            <a:off x="971550" y="3141663"/>
            <a:ext cx="1712913" cy="641350"/>
          </a:xfrm>
          <a:prstGeom prst="rect">
            <a:avLst/>
          </a:prstGeom>
          <a:noFill/>
          <a:ln w="9525">
            <a:noFill/>
          </a:ln>
        </p:spPr>
        <p:txBody>
          <a:bodyPr wrap="none" anchor="t">
            <a:spAutoFit/>
          </a:bodyPr>
          <a:p>
            <a:pPr>
              <a:buClrTx/>
            </a:pPr>
            <a:r>
              <a:rPr lang="zh-CN" altLang="en-US" sz="3600" b="1">
                <a:latin typeface="Arial" panose="020B0604020202020204" pitchFamily="34" charset="0"/>
                <a:ea typeface="宋体" panose="02010600030101010101" pitchFamily="2" charset="-122"/>
              </a:rPr>
              <a:t>漫反射</a:t>
            </a:r>
            <a:r>
              <a:rPr lang="en-US" altLang="zh-CN" sz="3600" b="1">
                <a:latin typeface="Arial" panose="020B0604020202020204" pitchFamily="34" charset="0"/>
                <a:ea typeface="宋体" panose="02010600030101010101" pitchFamily="2" charset="-122"/>
              </a:rPr>
              <a:t>:</a:t>
            </a:r>
            <a:endParaRPr lang="en-US" altLang="zh-CN" sz="3600" b="1">
              <a:latin typeface="Arial" panose="020B0604020202020204" pitchFamily="34" charset="0"/>
              <a:ea typeface="宋体" panose="02010600030101010101" pitchFamily="2" charset="-122"/>
            </a:endParaRPr>
          </a:p>
        </p:txBody>
      </p:sp>
      <p:sp>
        <p:nvSpPr>
          <p:cNvPr id="87046" name="文本框 87045"/>
          <p:cNvSpPr txBox="1"/>
          <p:nvPr/>
        </p:nvSpPr>
        <p:spPr>
          <a:xfrm>
            <a:off x="2195513" y="3573463"/>
            <a:ext cx="6553200" cy="1739900"/>
          </a:xfrm>
          <a:prstGeom prst="rect">
            <a:avLst/>
          </a:prstGeom>
          <a:noFill/>
          <a:ln w="9525">
            <a:noFill/>
          </a:ln>
        </p:spPr>
        <p:txBody>
          <a:bodyPr>
            <a:spAutoFit/>
          </a:bodyPr>
          <a:p>
            <a:pPr>
              <a:buClrTx/>
            </a:pPr>
            <a:r>
              <a:rPr lang="zh-CN" altLang="en-US" sz="3600" b="1" dirty="0">
                <a:latin typeface="黑体" panose="02010609060101010101" pitchFamily="2" charset="-122"/>
                <a:ea typeface="黑体" panose="02010609060101010101" pitchFamily="2" charset="-122"/>
              </a:rPr>
              <a:t>平行光入射</a:t>
            </a:r>
            <a:r>
              <a:rPr lang="en-US" altLang="zh-CN" sz="3600" b="1" dirty="0">
                <a:latin typeface="黑体" panose="02010609060101010101" pitchFamily="2" charset="-122"/>
                <a:ea typeface="黑体" panose="02010609060101010101" pitchFamily="2" charset="-122"/>
              </a:rPr>
              <a:t>, </a:t>
            </a:r>
            <a:r>
              <a:rPr lang="zh-CN" altLang="en-US" sz="3600" b="1" dirty="0">
                <a:latin typeface="黑体" panose="02010609060101010101" pitchFamily="2" charset="-122"/>
                <a:ea typeface="黑体" panose="02010609060101010101" pitchFamily="2" charset="-122"/>
              </a:rPr>
              <a:t>反射后光束不</a:t>
            </a:r>
            <a:r>
              <a:rPr lang="zh-CN" altLang="en-US" sz="3600" b="1">
                <a:latin typeface="黑体" panose="02010609060101010101" pitchFamily="2" charset="-122"/>
                <a:ea typeface="黑体" panose="02010609060101010101" pitchFamily="2" charset="-122"/>
              </a:rPr>
              <a:t>再平行</a:t>
            </a:r>
            <a:r>
              <a:rPr lang="en-US" altLang="zh-CN" sz="3600" b="1">
                <a:latin typeface="黑体" panose="02010609060101010101" pitchFamily="2" charset="-122"/>
                <a:ea typeface="黑体" panose="02010609060101010101" pitchFamily="2" charset="-122"/>
              </a:rPr>
              <a:t>,</a:t>
            </a:r>
            <a:r>
              <a:rPr lang="zh-CN" altLang="en-US" sz="3600" b="1">
                <a:latin typeface="黑体" panose="02010609060101010101" pitchFamily="2" charset="-122"/>
                <a:ea typeface="黑体" panose="02010609060101010101" pitchFamily="2" charset="-122"/>
              </a:rPr>
              <a:t>而是射向各个方向</a:t>
            </a:r>
            <a:r>
              <a:rPr lang="en-US" altLang="zh-CN" sz="3600" b="1">
                <a:latin typeface="黑体" panose="02010609060101010101" pitchFamily="2" charset="-122"/>
                <a:ea typeface="黑体" panose="02010609060101010101" pitchFamily="2" charset="-122"/>
              </a:rPr>
              <a:t>,</a:t>
            </a:r>
            <a:r>
              <a:rPr lang="zh-CN" altLang="en-US" sz="3600" b="1">
                <a:latin typeface="黑体" panose="02010609060101010101" pitchFamily="2" charset="-122"/>
                <a:ea typeface="黑体" panose="02010609060101010101" pitchFamily="2" charset="-122"/>
              </a:rPr>
              <a:t>这种反射叫做漫反射</a:t>
            </a:r>
            <a:r>
              <a:rPr lang="en-US" altLang="zh-CN" sz="3600" b="1">
                <a:latin typeface="黑体" panose="02010609060101010101" pitchFamily="2" charset="-122"/>
                <a:ea typeface="黑体" panose="02010609060101010101" pitchFamily="2" charset="-122"/>
              </a:rPr>
              <a:t>.</a:t>
            </a:r>
            <a:endParaRPr lang="en-US" altLang="zh-CN" sz="3600" b="1">
              <a:latin typeface="黑体" panose="02010609060101010101" pitchFamily="2" charset="-122"/>
              <a:ea typeface="黑体" panose="02010609060101010101" pitchFamily="2" charset="-122"/>
            </a:endParaRPr>
          </a:p>
        </p:txBody>
      </p:sp>
      <p:sp>
        <p:nvSpPr>
          <p:cNvPr id="87047" name="等腰三角形 87046"/>
          <p:cNvSpPr/>
          <p:nvPr/>
        </p:nvSpPr>
        <p:spPr>
          <a:xfrm>
            <a:off x="900113" y="4724400"/>
            <a:ext cx="990600" cy="1066800"/>
          </a:xfrm>
          <a:prstGeom prst="triangle">
            <a:avLst>
              <a:gd name="adj" fmla="val 50000"/>
            </a:avLst>
          </a:prstGeom>
          <a:solidFill>
            <a:srgbClr val="FF9900"/>
          </a:solidFill>
          <a:ln w="9525" cap="flat" cmpd="sng">
            <a:solidFill>
              <a:srgbClr val="FF0000"/>
            </a:solidFill>
            <a:prstDash val="solid"/>
            <a:miter/>
            <a:headEnd type="none" w="med" len="med"/>
            <a:tailEnd type="none" w="med" len="med"/>
          </a:ln>
        </p:spPr>
        <p:txBody>
          <a:bodyPr wrap="none" anchor="ctr"/>
          <a:p>
            <a:pPr algn="ctr">
              <a:buClrTx/>
            </a:pPr>
            <a:endParaRPr sz="1800" dirty="0">
              <a:solidFill>
                <a:srgbClr val="FF0000"/>
              </a:solidFill>
              <a:latin typeface="Arial" panose="020B0604020202020204" pitchFamily="34" charset="0"/>
              <a:ea typeface="宋体" panose="02010600030101010101" pitchFamily="2" charset="-122"/>
            </a:endParaRPr>
          </a:p>
        </p:txBody>
      </p:sp>
      <p:sp>
        <p:nvSpPr>
          <p:cNvPr id="87048" name="文本框 87047"/>
          <p:cNvSpPr txBox="1"/>
          <p:nvPr/>
        </p:nvSpPr>
        <p:spPr>
          <a:xfrm>
            <a:off x="1187450" y="5013325"/>
            <a:ext cx="438150" cy="701675"/>
          </a:xfrm>
          <a:prstGeom prst="rect">
            <a:avLst/>
          </a:prstGeom>
          <a:noFill/>
          <a:ln w="9525">
            <a:noFill/>
          </a:ln>
        </p:spPr>
        <p:txBody>
          <a:bodyPr wrap="none" anchor="t">
            <a:spAutoFit/>
          </a:bodyPr>
          <a:p>
            <a:pPr>
              <a:buClrTx/>
            </a:pPr>
            <a:r>
              <a:rPr lang="zh-CN" altLang="en-US" sz="2000" b="1">
                <a:latin typeface="Arial" panose="020B0604020202020204" pitchFamily="34" charset="0"/>
                <a:ea typeface="宋体" panose="02010600030101010101" pitchFamily="2" charset="-122"/>
              </a:rPr>
              <a:t>注</a:t>
            </a:r>
            <a:endParaRPr lang="zh-CN" altLang="en-US" sz="2000" b="1">
              <a:latin typeface="Arial" panose="020B0604020202020204" pitchFamily="34" charset="0"/>
              <a:ea typeface="宋体" panose="02010600030101010101" pitchFamily="2" charset="-122"/>
            </a:endParaRPr>
          </a:p>
          <a:p>
            <a:pPr>
              <a:buClrTx/>
            </a:pPr>
            <a:r>
              <a:rPr lang="zh-CN" altLang="en-US" sz="2000" b="1">
                <a:latin typeface="Arial" panose="020B0604020202020204" pitchFamily="34" charset="0"/>
                <a:ea typeface="宋体" panose="02010600030101010101" pitchFamily="2" charset="-122"/>
              </a:rPr>
              <a:t>意</a:t>
            </a:r>
            <a:endParaRPr lang="zh-CN" altLang="en-US" sz="2000" b="1">
              <a:latin typeface="Arial" panose="020B0604020202020204" pitchFamily="34" charset="0"/>
              <a:ea typeface="宋体" panose="02010600030101010101" pitchFamily="2" charset="-122"/>
            </a:endParaRPr>
          </a:p>
        </p:txBody>
      </p:sp>
      <p:sp>
        <p:nvSpPr>
          <p:cNvPr id="87049" name="文本框 87048"/>
          <p:cNvSpPr txBox="1"/>
          <p:nvPr/>
        </p:nvSpPr>
        <p:spPr>
          <a:xfrm>
            <a:off x="1187450" y="5876925"/>
            <a:ext cx="7527925" cy="579438"/>
          </a:xfrm>
          <a:prstGeom prst="rect">
            <a:avLst/>
          </a:prstGeom>
          <a:noFill/>
          <a:ln w="9525">
            <a:noFill/>
          </a:ln>
        </p:spPr>
        <p:txBody>
          <a:bodyPr wrap="none" anchor="t">
            <a:spAutoFit/>
          </a:bodyPr>
          <a:p>
            <a:pPr>
              <a:buClrTx/>
            </a:pPr>
            <a:r>
              <a:rPr lang="zh-CN" altLang="en-US" sz="3200" b="1" dirty="0">
                <a:solidFill>
                  <a:srgbClr val="FF0000"/>
                </a:solidFill>
                <a:latin typeface="Arial" panose="020B0604020202020204" pitchFamily="34" charset="0"/>
                <a:ea typeface="宋体" panose="02010600030101010101" pitchFamily="2" charset="-122"/>
              </a:rPr>
              <a:t>镜面反射、漫反射都遵守光</a:t>
            </a:r>
            <a:r>
              <a:rPr lang="zh-CN" altLang="en-US" sz="3200" b="1">
                <a:solidFill>
                  <a:srgbClr val="FF0000"/>
                </a:solidFill>
                <a:latin typeface="Arial" panose="020B0604020202020204" pitchFamily="34" charset="0"/>
                <a:ea typeface="宋体" panose="02010600030101010101" pitchFamily="2" charset="-122"/>
              </a:rPr>
              <a:t>的反射定律。</a:t>
            </a:r>
            <a:endParaRPr lang="zh-CN" altLang="en-US" sz="3200" b="1">
              <a:solidFill>
                <a:srgbClr val="FF0000"/>
              </a:solidFill>
              <a:latin typeface="Arial" panose="020B0604020202020204" pitchFamily="34" charset="0"/>
              <a:ea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7346" name="图片 57345" descr="444"/>
          <p:cNvPicPr>
            <a:picLocks noChangeAspect="1"/>
          </p:cNvPicPr>
          <p:nvPr/>
        </p:nvPicPr>
        <p:blipFill>
          <a:blip r:embed="rId1"/>
          <a:stretch>
            <a:fillRect/>
          </a:stretch>
        </p:blipFill>
        <p:spPr>
          <a:xfrm>
            <a:off x="0" y="6381750"/>
            <a:ext cx="9144000" cy="476250"/>
          </a:xfrm>
          <a:prstGeom prst="rect">
            <a:avLst/>
          </a:prstGeom>
          <a:noFill/>
          <a:ln w="9525">
            <a:noFill/>
          </a:ln>
        </p:spPr>
      </p:pic>
      <p:sp>
        <p:nvSpPr>
          <p:cNvPr id="57347" name="矩形 57346"/>
          <p:cNvSpPr/>
          <p:nvPr/>
        </p:nvSpPr>
        <p:spPr>
          <a:xfrm>
            <a:off x="684213" y="1196975"/>
            <a:ext cx="8208962" cy="641350"/>
          </a:xfrm>
          <a:prstGeom prst="rect">
            <a:avLst/>
          </a:prstGeom>
          <a:noFill/>
          <a:ln w="9525">
            <a:noFill/>
          </a:ln>
        </p:spPr>
        <p:txBody>
          <a:bodyPr>
            <a:spAutoFit/>
          </a:bodyPr>
          <a:p>
            <a:endParaRPr sz="3600" b="1" dirty="0">
              <a:solidFill>
                <a:srgbClr val="FF0000"/>
              </a:solidFill>
              <a:latin typeface="黑体" panose="02010609060101010101" pitchFamily="2" charset="-122"/>
              <a:ea typeface="黑体" panose="02010609060101010101" pitchFamily="2" charset="-122"/>
            </a:endParaRPr>
          </a:p>
        </p:txBody>
      </p:sp>
      <p:sp>
        <p:nvSpPr>
          <p:cNvPr id="57348" name="文本框 57347"/>
          <p:cNvSpPr txBox="1"/>
          <p:nvPr/>
        </p:nvSpPr>
        <p:spPr>
          <a:xfrm>
            <a:off x="3203575" y="476250"/>
            <a:ext cx="3673475" cy="914400"/>
          </a:xfrm>
          <a:prstGeom prst="rect">
            <a:avLst/>
          </a:prstGeom>
          <a:noFill/>
          <a:ln w="9525">
            <a:noFill/>
          </a:ln>
        </p:spPr>
        <p:txBody>
          <a:bodyPr>
            <a:spAutoFit/>
          </a:bodyPr>
          <a:p>
            <a:r>
              <a:rPr lang="zh-CN" altLang="en-US" sz="5400" b="1" dirty="0">
                <a:solidFill>
                  <a:srgbClr val="0000FF"/>
                </a:solidFill>
                <a:latin typeface="Times New Roman" panose="02020603050405020304" pitchFamily="18" charset="0"/>
                <a:ea typeface="黑体" panose="02010609060101010101" pitchFamily="2" charset="-122"/>
              </a:rPr>
              <a:t>学习目标</a:t>
            </a:r>
            <a:endParaRPr lang="zh-CN" altLang="en-US" sz="5400" b="1" dirty="0">
              <a:solidFill>
                <a:srgbClr val="0000FF"/>
              </a:solidFill>
              <a:latin typeface="Times New Roman" panose="02020603050405020304" pitchFamily="18" charset="0"/>
              <a:ea typeface="黑体" panose="02010609060101010101" pitchFamily="2" charset="-122"/>
            </a:endParaRPr>
          </a:p>
        </p:txBody>
      </p:sp>
      <p:sp>
        <p:nvSpPr>
          <p:cNvPr id="57349" name="矩形 57348"/>
          <p:cNvSpPr/>
          <p:nvPr/>
        </p:nvSpPr>
        <p:spPr>
          <a:xfrm>
            <a:off x="323850" y="765175"/>
            <a:ext cx="9126538" cy="519113"/>
          </a:xfrm>
          <a:prstGeom prst="rect">
            <a:avLst/>
          </a:prstGeom>
          <a:noFill/>
          <a:ln w="9525">
            <a:noFill/>
          </a:ln>
        </p:spPr>
        <p:txBody>
          <a:bodyPr>
            <a:spAutoFit/>
          </a:bodyPr>
          <a:p>
            <a:endParaRPr sz="2800" b="1" dirty="0">
              <a:latin typeface="Times New Roman" panose="02020603050405020304" pitchFamily="18" charset="0"/>
              <a:ea typeface="宋体" panose="02010600030101010101" pitchFamily="2" charset="-122"/>
            </a:endParaRPr>
          </a:p>
        </p:txBody>
      </p:sp>
      <p:sp>
        <p:nvSpPr>
          <p:cNvPr id="57350" name="文本框 57349"/>
          <p:cNvSpPr txBox="1"/>
          <p:nvPr/>
        </p:nvSpPr>
        <p:spPr>
          <a:xfrm>
            <a:off x="971550" y="1484313"/>
            <a:ext cx="8388350" cy="4475162"/>
          </a:xfrm>
          <a:prstGeom prst="rect">
            <a:avLst/>
          </a:prstGeom>
          <a:noFill/>
          <a:ln w="9525">
            <a:noFill/>
          </a:ln>
        </p:spPr>
        <p:txBody>
          <a:bodyPr>
            <a:spAutoFit/>
          </a:bodyPr>
          <a:p>
            <a:r>
              <a:rPr lang="zh-CN" altLang="en-US" sz="3200" b="1" dirty="0">
                <a:solidFill>
                  <a:srgbClr val="CC0000"/>
                </a:solidFill>
                <a:latin typeface="Times New Roman" panose="02020603050405020304" pitchFamily="18" charset="0"/>
                <a:ea typeface="宋体" panose="02010600030101010101" pitchFamily="2" charset="-122"/>
              </a:rPr>
              <a:t>一、知识与技能</a:t>
            </a:r>
            <a:endParaRPr lang="zh-CN" altLang="en-US" sz="3200" b="1">
              <a:solidFill>
                <a:srgbClr val="CC0000"/>
              </a:solidFill>
              <a:latin typeface="Times New Roman" panose="02020603050405020304" pitchFamily="18" charset="0"/>
              <a:ea typeface="宋体" panose="02010600030101010101" pitchFamily="2" charset="-122"/>
            </a:endParaRPr>
          </a:p>
          <a:p>
            <a:r>
              <a:rPr lang="en-US" altLang="zh-CN" b="1" dirty="0">
                <a:latin typeface="Times New Roman" panose="02020603050405020304" pitchFamily="18" charset="0"/>
                <a:ea typeface="宋体" panose="02010600030101010101" pitchFamily="2" charset="-122"/>
              </a:rPr>
              <a:t>1</a:t>
            </a:r>
            <a:r>
              <a:rPr lang="zh-CN" altLang="en-US" b="1" dirty="0">
                <a:latin typeface="Times New Roman" panose="02020603050405020304" pitchFamily="18" charset="0"/>
                <a:ea typeface="宋体" panose="02010600030101010101" pitchFamily="2" charset="-122"/>
              </a:rPr>
              <a:t>、了解光在一些物体表面可以发生反射。</a:t>
            </a:r>
            <a:endParaRPr lang="zh-CN" altLang="en-US" b="1" dirty="0">
              <a:latin typeface="Times New Roman" panose="02020603050405020304" pitchFamily="18" charset="0"/>
              <a:ea typeface="宋体" panose="02010600030101010101" pitchFamily="2" charset="-122"/>
            </a:endParaRPr>
          </a:p>
          <a:p>
            <a:r>
              <a:rPr lang="en-US" altLang="zh-CN" b="1" dirty="0">
                <a:latin typeface="Times New Roman" panose="02020603050405020304" pitchFamily="18" charset="0"/>
                <a:ea typeface="宋体" panose="02010600030101010101" pitchFamily="2" charset="-122"/>
              </a:rPr>
              <a:t>2</a:t>
            </a:r>
            <a:r>
              <a:rPr lang="zh-CN" altLang="en-US" b="1" dirty="0">
                <a:latin typeface="Times New Roman" panose="02020603050405020304" pitchFamily="18" charset="0"/>
                <a:ea typeface="宋体" panose="02010600030101010101" pitchFamily="2" charset="-122"/>
              </a:rPr>
              <a:t>、认识光反射的规律，了解法线、入射角和反射角的含义。</a:t>
            </a:r>
            <a:r>
              <a:rPr lang="en-US" altLang="zh-CN" b="1" dirty="0">
                <a:latin typeface="Times New Roman" panose="02020603050405020304" pitchFamily="18" charset="0"/>
                <a:ea typeface="宋体" panose="02010600030101010101" pitchFamily="2" charset="-122"/>
              </a:rPr>
              <a:t>3</a:t>
            </a:r>
            <a:r>
              <a:rPr lang="zh-CN" altLang="en-US" b="1" dirty="0">
                <a:latin typeface="Times New Roman" panose="02020603050405020304" pitchFamily="18" charset="0"/>
                <a:ea typeface="宋体" panose="02010600030101010101" pitchFamily="2" charset="-122"/>
              </a:rPr>
              <a:t>、理解反射现象中光路的可逆性。</a:t>
            </a:r>
            <a:endParaRPr lang="zh-CN" altLang="en-US" b="1" dirty="0">
              <a:latin typeface="Times New Roman" panose="02020603050405020304" pitchFamily="18" charset="0"/>
              <a:ea typeface="宋体" panose="02010600030101010101" pitchFamily="2" charset="-122"/>
            </a:endParaRPr>
          </a:p>
          <a:p>
            <a:r>
              <a:rPr lang="en-US" altLang="zh-CN" b="1" dirty="0">
                <a:latin typeface="Times New Roman" panose="02020603050405020304" pitchFamily="18" charset="0"/>
                <a:ea typeface="宋体" panose="02010600030101010101" pitchFamily="2" charset="-122"/>
              </a:rPr>
              <a:t>4</a:t>
            </a:r>
            <a:r>
              <a:rPr lang="zh-CN" altLang="en-US" b="1" dirty="0">
                <a:latin typeface="Times New Roman" panose="02020603050405020304" pitchFamily="18" charset="0"/>
                <a:ea typeface="宋体" panose="02010600030101010101" pitchFamily="2" charset="-122"/>
              </a:rPr>
              <a:t>、知道镜面反射和漫反射</a:t>
            </a:r>
            <a:endParaRPr lang="zh-CN" altLang="en-US" b="1" dirty="0">
              <a:latin typeface="Times New Roman" panose="02020603050405020304" pitchFamily="18" charset="0"/>
              <a:ea typeface="宋体" panose="02010600030101010101" pitchFamily="2" charset="-122"/>
            </a:endParaRPr>
          </a:p>
          <a:p>
            <a:r>
              <a:rPr lang="zh-CN" altLang="en-US" sz="3200" b="1" dirty="0">
                <a:solidFill>
                  <a:srgbClr val="CC0000"/>
                </a:solidFill>
                <a:latin typeface="Times New Roman" panose="02020603050405020304" pitchFamily="18" charset="0"/>
                <a:ea typeface="宋体" panose="02010600030101010101" pitchFamily="2" charset="-122"/>
              </a:rPr>
              <a:t>二、过程与方法</a:t>
            </a:r>
            <a:r>
              <a:rPr lang="zh-CN" altLang="en-US" sz="3200" b="1" dirty="0">
                <a:latin typeface="Times New Roman" panose="02020603050405020304" pitchFamily="18" charset="0"/>
                <a:ea typeface="宋体" panose="02010600030101010101" pitchFamily="2" charset="-122"/>
              </a:rPr>
              <a:t>：</a:t>
            </a:r>
            <a:endParaRPr lang="zh-CN" altLang="en-US" sz="3200" b="1" dirty="0">
              <a:latin typeface="Times New Roman" panose="02020603050405020304" pitchFamily="18" charset="0"/>
              <a:ea typeface="宋体" panose="02010600030101010101" pitchFamily="2" charset="-122"/>
            </a:endParaRPr>
          </a:p>
          <a:p>
            <a:r>
              <a:rPr lang="en-US" altLang="zh-CN" b="1" dirty="0">
                <a:latin typeface="Times New Roman" panose="02020603050405020304" pitchFamily="18" charset="0"/>
                <a:ea typeface="宋体" panose="02010600030101010101" pitchFamily="2" charset="-122"/>
              </a:rPr>
              <a:t>1</a:t>
            </a:r>
            <a:r>
              <a:rPr lang="zh-CN" altLang="en-US" b="1" dirty="0">
                <a:latin typeface="Times New Roman" panose="02020603050405020304" pitchFamily="18" charset="0"/>
                <a:ea typeface="宋体" panose="02010600030101010101" pitchFamily="2" charset="-122"/>
              </a:rPr>
              <a:t>、通过实验，观察光的反射现象。</a:t>
            </a:r>
            <a:endParaRPr lang="zh-CN" altLang="en-US" b="1" dirty="0">
              <a:latin typeface="Times New Roman" panose="02020603050405020304" pitchFamily="18" charset="0"/>
              <a:ea typeface="宋体" panose="02010600030101010101" pitchFamily="2" charset="-122"/>
            </a:endParaRPr>
          </a:p>
          <a:p>
            <a:r>
              <a:rPr lang="en-US" altLang="zh-CN" b="1" dirty="0">
                <a:latin typeface="Times New Roman" panose="02020603050405020304" pitchFamily="18" charset="0"/>
                <a:ea typeface="宋体" panose="02010600030101010101" pitchFamily="2" charset="-122"/>
              </a:rPr>
              <a:t>2</a:t>
            </a:r>
            <a:r>
              <a:rPr lang="zh-CN" altLang="en-US" b="1" dirty="0">
                <a:latin typeface="Times New Roman" panose="02020603050405020304" pitchFamily="18" charset="0"/>
                <a:ea typeface="宋体" panose="02010600030101010101" pitchFamily="2" charset="-122"/>
              </a:rPr>
              <a:t>、经历探究“光反射时的规律”的实验，总结探究的结论，</a:t>
            </a:r>
            <a:endParaRPr lang="zh-CN" altLang="en-US" b="1" dirty="0">
              <a:latin typeface="Times New Roman" panose="02020603050405020304" pitchFamily="18" charset="0"/>
              <a:ea typeface="宋体" panose="02010600030101010101" pitchFamily="2" charset="-122"/>
            </a:endParaRPr>
          </a:p>
          <a:p>
            <a:r>
              <a:rPr lang="zh-CN" altLang="en-US" b="1" dirty="0">
                <a:latin typeface="Times New Roman" panose="02020603050405020304" pitchFamily="18" charset="0"/>
                <a:ea typeface="宋体" panose="02010600030101010101" pitchFamily="2" charset="-122"/>
              </a:rPr>
              <a:t>      获得比较全面的探究活动体验。</a:t>
            </a:r>
            <a:endParaRPr lang="zh-CN" altLang="en-US" b="1" dirty="0">
              <a:latin typeface="Times New Roman" panose="02020603050405020304" pitchFamily="18" charset="0"/>
              <a:ea typeface="宋体" panose="02010600030101010101" pitchFamily="2" charset="-122"/>
            </a:endParaRPr>
          </a:p>
          <a:p>
            <a:r>
              <a:rPr lang="zh-CN" altLang="en-US" sz="3200" b="1" dirty="0">
                <a:solidFill>
                  <a:srgbClr val="CC0000"/>
                </a:solidFill>
                <a:latin typeface="宋体" panose="02010600030101010101" pitchFamily="2" charset="-122"/>
                <a:ea typeface="宋体" panose="02010600030101010101" pitchFamily="2" charset="-122"/>
              </a:rPr>
              <a:t>三、情感态度与价值观</a:t>
            </a:r>
            <a:endParaRPr lang="zh-CN" altLang="en-US" sz="3200" b="1" dirty="0">
              <a:solidFill>
                <a:srgbClr val="CC0000"/>
              </a:solidFill>
              <a:latin typeface="宋体" panose="02010600030101010101" pitchFamily="2" charset="-122"/>
              <a:ea typeface="宋体" panose="02010600030101010101" pitchFamily="2" charset="-122"/>
            </a:endParaRPr>
          </a:p>
          <a:p>
            <a:r>
              <a:rPr lang="zh-CN" altLang="en-US" b="1" dirty="0">
                <a:latin typeface="Arial" panose="020B0604020202020204" pitchFamily="34" charset="0"/>
                <a:ea typeface="宋体" panose="02010600030101010101" pitchFamily="2" charset="-122"/>
              </a:rPr>
              <a:t>     知道光污染产生的原因，并懂如何控制光污染。</a:t>
            </a:r>
            <a:endParaRPr lang="zh-CN" altLang="en-US" dirty="0">
              <a:latin typeface="宋体" panose="02010600030101010101" pitchFamily="2" charset="-122"/>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7348"/>
                                        </p:tgtEl>
                                        <p:attrNameLst>
                                          <p:attrName>style.visibility</p:attrName>
                                        </p:attrNameLst>
                                      </p:cBhvr>
                                      <p:to>
                                        <p:strVal val="visible"/>
                                      </p:to>
                                    </p:set>
                                    <p:animEffect transition="in" filter="checkerboard(across)">
                                      <p:cBhvr>
                                        <p:cTn id="7" dur="500"/>
                                        <p:tgtEl>
                                          <p:spTgt spid="5734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7350"/>
                                        </p:tgtEl>
                                        <p:attrNameLst>
                                          <p:attrName>style.visibility</p:attrName>
                                        </p:attrNameLst>
                                      </p:cBhvr>
                                      <p:to>
                                        <p:strVal val="visible"/>
                                      </p:to>
                                    </p:set>
                                    <p:anim calcmode="lin" valueType="num">
                                      <p:cBhvr additive="base">
                                        <p:cTn id="12" dur="2000" fill="hold"/>
                                        <p:tgtEl>
                                          <p:spTgt spid="57350"/>
                                        </p:tgtEl>
                                        <p:attrNameLst>
                                          <p:attrName>ppt_x</p:attrName>
                                        </p:attrNameLst>
                                      </p:cBhvr>
                                      <p:tavLst>
                                        <p:tav tm="0">
                                          <p:val>
                                            <p:strVal val="#ppt_x"/>
                                          </p:val>
                                        </p:tav>
                                        <p:tav tm="100000">
                                          <p:val>
                                            <p:strVal val="#ppt_x"/>
                                          </p:val>
                                        </p:tav>
                                      </p:tavLst>
                                    </p:anim>
                                    <p:anim calcmode="lin" valueType="num">
                                      <p:cBhvr additive="base">
                                        <p:cTn id="13" dur="2000" fill="hold"/>
                                        <p:tgtEl>
                                          <p:spTgt spid="573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8" grpId="0"/>
      <p:bldP spid="5735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1618" name="文本框 111617"/>
          <p:cNvSpPr txBox="1"/>
          <p:nvPr/>
        </p:nvSpPr>
        <p:spPr>
          <a:xfrm>
            <a:off x="3419475" y="188913"/>
            <a:ext cx="3232150" cy="823912"/>
          </a:xfrm>
          <a:prstGeom prst="rect">
            <a:avLst/>
          </a:prstGeom>
          <a:noFill/>
          <a:ln w="9525">
            <a:noFill/>
          </a:ln>
        </p:spPr>
        <p:txBody>
          <a:bodyPr wrap="none" anchor="t">
            <a:spAutoFit/>
          </a:bodyPr>
          <a:p>
            <a:pPr>
              <a:buClrTx/>
            </a:pPr>
            <a:r>
              <a:rPr lang="zh-CN" altLang="en-US" sz="4800" b="1" dirty="0">
                <a:solidFill>
                  <a:schemeClr val="tx2"/>
                </a:solidFill>
                <a:latin typeface="Arial" panose="020B0604020202020204" pitchFamily="34" charset="0"/>
                <a:ea typeface="华文新魏" panose="02010800040101010101" pitchFamily="2" charset="-122"/>
              </a:rPr>
              <a:t>反射的种类</a:t>
            </a:r>
            <a:endParaRPr lang="zh-CN" altLang="en-US" sz="4800" b="1">
              <a:solidFill>
                <a:schemeClr val="tx2"/>
              </a:solidFill>
              <a:latin typeface="Arial" panose="020B0604020202020204" pitchFamily="34" charset="0"/>
              <a:ea typeface="华文新魏" panose="02010800040101010101" pitchFamily="2" charset="-122"/>
            </a:endParaRPr>
          </a:p>
        </p:txBody>
      </p:sp>
      <p:sp>
        <p:nvSpPr>
          <p:cNvPr id="111619" name="文本框 111618"/>
          <p:cNvSpPr txBox="1"/>
          <p:nvPr/>
        </p:nvSpPr>
        <p:spPr>
          <a:xfrm>
            <a:off x="1042988" y="981075"/>
            <a:ext cx="2341562" cy="641350"/>
          </a:xfrm>
          <a:prstGeom prst="rect">
            <a:avLst/>
          </a:prstGeom>
          <a:noFill/>
          <a:ln w="9525">
            <a:noFill/>
          </a:ln>
        </p:spPr>
        <p:txBody>
          <a:bodyPr>
            <a:spAutoFit/>
          </a:bodyPr>
          <a:p>
            <a:pPr>
              <a:buClrTx/>
            </a:pPr>
            <a:r>
              <a:rPr lang="zh-CN" altLang="en-US" sz="3600" b="1">
                <a:latin typeface="Arial" panose="020B0604020202020204" pitchFamily="34" charset="0"/>
                <a:ea typeface="宋体" panose="02010600030101010101" pitchFamily="2" charset="-122"/>
              </a:rPr>
              <a:t>镜面反射</a:t>
            </a:r>
            <a:r>
              <a:rPr lang="en-US" altLang="zh-CN" sz="3600" b="1">
                <a:latin typeface="Arial" panose="020B0604020202020204" pitchFamily="34" charset="0"/>
                <a:ea typeface="宋体" panose="02010600030101010101" pitchFamily="2" charset="-122"/>
              </a:rPr>
              <a:t>:</a:t>
            </a:r>
            <a:endParaRPr lang="en-US" altLang="zh-CN" sz="3600" b="1">
              <a:latin typeface="Arial" panose="020B0604020202020204" pitchFamily="34" charset="0"/>
              <a:ea typeface="宋体" panose="02010600030101010101" pitchFamily="2" charset="-122"/>
            </a:endParaRPr>
          </a:p>
        </p:txBody>
      </p:sp>
      <p:sp>
        <p:nvSpPr>
          <p:cNvPr id="111620" name="文本框 111619"/>
          <p:cNvSpPr txBox="1"/>
          <p:nvPr/>
        </p:nvSpPr>
        <p:spPr>
          <a:xfrm>
            <a:off x="1979613" y="1557338"/>
            <a:ext cx="6934200" cy="946150"/>
          </a:xfrm>
          <a:prstGeom prst="rect">
            <a:avLst/>
          </a:prstGeom>
          <a:noFill/>
          <a:ln w="9525">
            <a:noFill/>
          </a:ln>
        </p:spPr>
        <p:txBody>
          <a:bodyPr>
            <a:spAutoFit/>
          </a:bodyPr>
          <a:p>
            <a:pPr>
              <a:buClrTx/>
            </a:pPr>
            <a:r>
              <a:rPr lang="zh-CN" altLang="en-US" sz="2800" b="1" dirty="0">
                <a:latin typeface="黑体" panose="02010609060101010101" pitchFamily="2" charset="-122"/>
                <a:ea typeface="黑体" panose="02010609060101010101" pitchFamily="2" charset="-122"/>
              </a:rPr>
              <a:t>平</a:t>
            </a:r>
            <a:r>
              <a:rPr lang="zh-CN" altLang="en-US" sz="2800" b="1">
                <a:latin typeface="黑体" panose="02010609060101010101" pitchFamily="2" charset="-122"/>
                <a:ea typeface="黑体" panose="02010609060101010101" pitchFamily="2" charset="-122"/>
              </a:rPr>
              <a:t>行光入射到物体的表面</a:t>
            </a:r>
            <a:r>
              <a:rPr lang="en-US" altLang="zh-CN" sz="2800" b="1">
                <a:latin typeface="黑体" panose="02010609060101010101" pitchFamily="2" charset="-122"/>
                <a:ea typeface="黑体" panose="02010609060101010101" pitchFamily="2" charset="-122"/>
              </a:rPr>
              <a:t>,</a:t>
            </a:r>
            <a:r>
              <a:rPr lang="zh-CN" altLang="en-US" sz="2800" b="1">
                <a:latin typeface="黑体" panose="02010609060101010101" pitchFamily="2" charset="-122"/>
                <a:ea typeface="黑体" panose="02010609060101010101" pitchFamily="2" charset="-122"/>
              </a:rPr>
              <a:t>其反射光束仍然是平行的</a:t>
            </a:r>
            <a:r>
              <a:rPr lang="en-US" altLang="zh-CN" sz="2800" b="1">
                <a:latin typeface="黑体" panose="02010609060101010101" pitchFamily="2" charset="-122"/>
                <a:ea typeface="黑体" panose="02010609060101010101" pitchFamily="2" charset="-122"/>
              </a:rPr>
              <a:t>.</a:t>
            </a:r>
            <a:r>
              <a:rPr lang="zh-CN" altLang="en-US" sz="2800" b="1">
                <a:latin typeface="黑体" panose="02010609060101010101" pitchFamily="2" charset="-122"/>
                <a:ea typeface="黑体" panose="02010609060101010101" pitchFamily="2" charset="-122"/>
              </a:rPr>
              <a:t>这种反射叫镜面反射</a:t>
            </a:r>
            <a:r>
              <a:rPr lang="en-US" altLang="zh-CN" sz="2800" b="1">
                <a:latin typeface="黑体" panose="02010609060101010101" pitchFamily="2" charset="-122"/>
                <a:ea typeface="黑体" panose="02010609060101010101" pitchFamily="2" charset="-122"/>
              </a:rPr>
              <a:t>.</a:t>
            </a:r>
            <a:endParaRPr lang="en-US" altLang="zh-CN" sz="2800" b="1">
              <a:latin typeface="黑体" panose="02010609060101010101" pitchFamily="2" charset="-122"/>
              <a:ea typeface="黑体" panose="02010609060101010101" pitchFamily="2" charset="-122"/>
            </a:endParaRPr>
          </a:p>
        </p:txBody>
      </p:sp>
      <p:sp>
        <p:nvSpPr>
          <p:cNvPr id="111621" name="文本框 111620"/>
          <p:cNvSpPr txBox="1"/>
          <p:nvPr/>
        </p:nvSpPr>
        <p:spPr>
          <a:xfrm>
            <a:off x="971550" y="2492375"/>
            <a:ext cx="1712913" cy="641350"/>
          </a:xfrm>
          <a:prstGeom prst="rect">
            <a:avLst/>
          </a:prstGeom>
          <a:noFill/>
          <a:ln w="9525">
            <a:noFill/>
          </a:ln>
        </p:spPr>
        <p:txBody>
          <a:bodyPr wrap="none" anchor="t">
            <a:spAutoFit/>
          </a:bodyPr>
          <a:p>
            <a:pPr>
              <a:buClrTx/>
            </a:pPr>
            <a:r>
              <a:rPr lang="zh-CN" altLang="en-US" sz="3600" b="1">
                <a:latin typeface="Arial" panose="020B0604020202020204" pitchFamily="34" charset="0"/>
                <a:ea typeface="宋体" panose="02010600030101010101" pitchFamily="2" charset="-122"/>
              </a:rPr>
              <a:t>漫反射</a:t>
            </a:r>
            <a:r>
              <a:rPr lang="en-US" altLang="zh-CN" sz="3600" b="1">
                <a:latin typeface="Arial" panose="020B0604020202020204" pitchFamily="34" charset="0"/>
                <a:ea typeface="宋体" panose="02010600030101010101" pitchFamily="2" charset="-122"/>
              </a:rPr>
              <a:t>:</a:t>
            </a:r>
            <a:endParaRPr lang="en-US" altLang="zh-CN" sz="3600" b="1">
              <a:latin typeface="Arial" panose="020B0604020202020204" pitchFamily="34" charset="0"/>
              <a:ea typeface="宋体" panose="02010600030101010101" pitchFamily="2" charset="-122"/>
            </a:endParaRPr>
          </a:p>
        </p:txBody>
      </p:sp>
      <p:sp>
        <p:nvSpPr>
          <p:cNvPr id="111622" name="文本框 111621"/>
          <p:cNvSpPr txBox="1"/>
          <p:nvPr/>
        </p:nvSpPr>
        <p:spPr>
          <a:xfrm>
            <a:off x="2124075" y="3068638"/>
            <a:ext cx="6553200" cy="946150"/>
          </a:xfrm>
          <a:prstGeom prst="rect">
            <a:avLst/>
          </a:prstGeom>
          <a:noFill/>
          <a:ln w="9525">
            <a:noFill/>
          </a:ln>
        </p:spPr>
        <p:txBody>
          <a:bodyPr>
            <a:spAutoFit/>
          </a:bodyPr>
          <a:p>
            <a:pPr>
              <a:buClrTx/>
            </a:pPr>
            <a:r>
              <a:rPr lang="zh-CN" altLang="en-US" sz="2800" b="1" dirty="0">
                <a:latin typeface="黑体" panose="02010609060101010101" pitchFamily="2" charset="-122"/>
                <a:ea typeface="黑体" panose="02010609060101010101" pitchFamily="2" charset="-122"/>
              </a:rPr>
              <a:t>平行光入射</a:t>
            </a:r>
            <a:r>
              <a:rPr lang="en-US" altLang="zh-CN" sz="2800" b="1" dirty="0">
                <a:latin typeface="黑体" panose="02010609060101010101" pitchFamily="2" charset="-122"/>
                <a:ea typeface="黑体" panose="02010609060101010101" pitchFamily="2" charset="-122"/>
              </a:rPr>
              <a:t>, </a:t>
            </a:r>
            <a:r>
              <a:rPr lang="zh-CN" altLang="en-US" sz="2800" b="1" dirty="0">
                <a:latin typeface="黑体" panose="02010609060101010101" pitchFamily="2" charset="-122"/>
                <a:ea typeface="黑体" panose="02010609060101010101" pitchFamily="2" charset="-122"/>
              </a:rPr>
              <a:t>反射后光束不</a:t>
            </a:r>
            <a:r>
              <a:rPr lang="zh-CN" altLang="en-US" sz="2800" b="1">
                <a:latin typeface="黑体" panose="02010609060101010101" pitchFamily="2" charset="-122"/>
                <a:ea typeface="黑体" panose="02010609060101010101" pitchFamily="2" charset="-122"/>
              </a:rPr>
              <a:t>再平行</a:t>
            </a:r>
            <a:r>
              <a:rPr lang="en-US" altLang="zh-CN" sz="2800" b="1">
                <a:latin typeface="黑体" panose="02010609060101010101" pitchFamily="2" charset="-122"/>
                <a:ea typeface="黑体" panose="02010609060101010101" pitchFamily="2" charset="-122"/>
              </a:rPr>
              <a:t>,</a:t>
            </a:r>
            <a:r>
              <a:rPr lang="zh-CN" altLang="en-US" sz="2800" b="1">
                <a:latin typeface="黑体" panose="02010609060101010101" pitchFamily="2" charset="-122"/>
                <a:ea typeface="黑体" panose="02010609060101010101" pitchFamily="2" charset="-122"/>
              </a:rPr>
              <a:t>而是射向各个方向</a:t>
            </a:r>
            <a:r>
              <a:rPr lang="en-US" altLang="zh-CN" sz="2800" b="1">
                <a:latin typeface="黑体" panose="02010609060101010101" pitchFamily="2" charset="-122"/>
                <a:ea typeface="黑体" panose="02010609060101010101" pitchFamily="2" charset="-122"/>
              </a:rPr>
              <a:t>,</a:t>
            </a:r>
            <a:r>
              <a:rPr lang="zh-CN" altLang="en-US" sz="2800" b="1">
                <a:latin typeface="黑体" panose="02010609060101010101" pitchFamily="2" charset="-122"/>
                <a:ea typeface="黑体" panose="02010609060101010101" pitchFamily="2" charset="-122"/>
              </a:rPr>
              <a:t>这种反射叫做漫反射</a:t>
            </a:r>
            <a:r>
              <a:rPr lang="en-US" altLang="zh-CN" sz="2800" b="1">
                <a:latin typeface="黑体" panose="02010609060101010101" pitchFamily="2" charset="-122"/>
                <a:ea typeface="黑体" panose="02010609060101010101" pitchFamily="2" charset="-122"/>
              </a:rPr>
              <a:t>.</a:t>
            </a:r>
            <a:endParaRPr lang="en-US" altLang="zh-CN" sz="2800" b="1">
              <a:latin typeface="黑体" panose="02010609060101010101" pitchFamily="2" charset="-122"/>
              <a:ea typeface="黑体" panose="02010609060101010101" pitchFamily="2" charset="-122"/>
            </a:endParaRPr>
          </a:p>
        </p:txBody>
      </p:sp>
      <p:sp>
        <p:nvSpPr>
          <p:cNvPr id="111623" name="等腰三角形 111622"/>
          <p:cNvSpPr/>
          <p:nvPr/>
        </p:nvSpPr>
        <p:spPr>
          <a:xfrm>
            <a:off x="1042988" y="3500438"/>
            <a:ext cx="990600" cy="1066800"/>
          </a:xfrm>
          <a:prstGeom prst="triangle">
            <a:avLst>
              <a:gd name="adj" fmla="val 50000"/>
            </a:avLst>
          </a:prstGeom>
          <a:solidFill>
            <a:srgbClr val="FF9900"/>
          </a:solidFill>
          <a:ln w="9525" cap="flat" cmpd="sng">
            <a:solidFill>
              <a:srgbClr val="FF0000"/>
            </a:solidFill>
            <a:prstDash val="solid"/>
            <a:miter/>
            <a:headEnd type="none" w="med" len="med"/>
            <a:tailEnd type="none" w="med" len="med"/>
          </a:ln>
        </p:spPr>
        <p:txBody>
          <a:bodyPr wrap="none" anchor="ctr"/>
          <a:p>
            <a:pPr algn="ctr">
              <a:buClrTx/>
            </a:pPr>
            <a:endParaRPr sz="1800" dirty="0">
              <a:solidFill>
                <a:srgbClr val="FF0000"/>
              </a:solidFill>
              <a:latin typeface="Arial" panose="020B0604020202020204" pitchFamily="34" charset="0"/>
              <a:ea typeface="宋体" panose="02010600030101010101" pitchFamily="2" charset="-122"/>
            </a:endParaRPr>
          </a:p>
        </p:txBody>
      </p:sp>
      <p:sp>
        <p:nvSpPr>
          <p:cNvPr id="111624" name="文本框 111623"/>
          <p:cNvSpPr txBox="1"/>
          <p:nvPr/>
        </p:nvSpPr>
        <p:spPr>
          <a:xfrm>
            <a:off x="1331913" y="3860800"/>
            <a:ext cx="438150" cy="701675"/>
          </a:xfrm>
          <a:prstGeom prst="rect">
            <a:avLst/>
          </a:prstGeom>
          <a:noFill/>
          <a:ln w="9525">
            <a:noFill/>
          </a:ln>
        </p:spPr>
        <p:txBody>
          <a:bodyPr wrap="none" anchor="t">
            <a:spAutoFit/>
          </a:bodyPr>
          <a:p>
            <a:pPr>
              <a:buClrTx/>
            </a:pPr>
            <a:r>
              <a:rPr lang="zh-CN" altLang="en-US" sz="2000" b="1">
                <a:latin typeface="Arial" panose="020B0604020202020204" pitchFamily="34" charset="0"/>
                <a:ea typeface="宋体" panose="02010600030101010101" pitchFamily="2" charset="-122"/>
              </a:rPr>
              <a:t>注</a:t>
            </a:r>
            <a:endParaRPr lang="zh-CN" altLang="en-US" sz="2000" b="1">
              <a:latin typeface="Arial" panose="020B0604020202020204" pitchFamily="34" charset="0"/>
              <a:ea typeface="宋体" panose="02010600030101010101" pitchFamily="2" charset="-122"/>
            </a:endParaRPr>
          </a:p>
          <a:p>
            <a:pPr>
              <a:buClrTx/>
            </a:pPr>
            <a:r>
              <a:rPr lang="zh-CN" altLang="en-US" sz="2000" b="1">
                <a:latin typeface="Arial" panose="020B0604020202020204" pitchFamily="34" charset="0"/>
                <a:ea typeface="宋体" panose="02010600030101010101" pitchFamily="2" charset="-122"/>
              </a:rPr>
              <a:t>意</a:t>
            </a:r>
            <a:endParaRPr lang="zh-CN" altLang="en-US" sz="2000" b="1">
              <a:latin typeface="Arial" panose="020B0604020202020204" pitchFamily="34" charset="0"/>
              <a:ea typeface="宋体" panose="02010600030101010101" pitchFamily="2" charset="-122"/>
            </a:endParaRPr>
          </a:p>
        </p:txBody>
      </p:sp>
      <p:sp>
        <p:nvSpPr>
          <p:cNvPr id="111625" name="文本框 111624"/>
          <p:cNvSpPr txBox="1"/>
          <p:nvPr/>
        </p:nvSpPr>
        <p:spPr>
          <a:xfrm>
            <a:off x="2484438" y="4508500"/>
            <a:ext cx="4772025" cy="1190625"/>
          </a:xfrm>
          <a:prstGeom prst="rect">
            <a:avLst/>
          </a:prstGeom>
          <a:noFill/>
          <a:ln w="9525">
            <a:noFill/>
          </a:ln>
        </p:spPr>
        <p:txBody>
          <a:bodyPr wrap="none" anchor="t">
            <a:spAutoFit/>
          </a:bodyPr>
          <a:p>
            <a:pPr>
              <a:buClrTx/>
            </a:pPr>
            <a:r>
              <a:rPr lang="zh-CN" altLang="en-US" sz="3600" b="1" dirty="0">
                <a:solidFill>
                  <a:srgbClr val="FF0000"/>
                </a:solidFill>
                <a:latin typeface="Arial" panose="020B0604020202020204" pitchFamily="34" charset="0"/>
                <a:ea typeface="黑体" panose="02010609060101010101" pitchFamily="2" charset="-122"/>
              </a:rPr>
              <a:t>镜面反射、漫反射</a:t>
            </a:r>
            <a:endParaRPr lang="zh-CN" altLang="en-US" sz="3600" b="1" dirty="0">
              <a:solidFill>
                <a:srgbClr val="FF0000"/>
              </a:solidFill>
              <a:latin typeface="Arial" panose="020B0604020202020204" pitchFamily="34" charset="0"/>
              <a:ea typeface="黑体" panose="02010609060101010101" pitchFamily="2" charset="-122"/>
            </a:endParaRPr>
          </a:p>
          <a:p>
            <a:pPr>
              <a:buClrTx/>
            </a:pPr>
            <a:r>
              <a:rPr lang="zh-CN" altLang="en-US" sz="3600" b="1" dirty="0">
                <a:solidFill>
                  <a:srgbClr val="2C0FDD"/>
                </a:solidFill>
                <a:latin typeface="Arial" panose="020B0604020202020204" pitchFamily="34" charset="0"/>
                <a:ea typeface="黑体" panose="02010609060101010101" pitchFamily="2" charset="-122"/>
              </a:rPr>
              <a:t>都遵守光</a:t>
            </a:r>
            <a:r>
              <a:rPr lang="zh-CN" altLang="en-US" sz="3600" b="1">
                <a:solidFill>
                  <a:srgbClr val="2C0FDD"/>
                </a:solidFill>
                <a:latin typeface="Arial" panose="020B0604020202020204" pitchFamily="34" charset="0"/>
                <a:ea typeface="黑体" panose="02010609060101010101" pitchFamily="2" charset="-122"/>
              </a:rPr>
              <a:t>的反射定律</a:t>
            </a:r>
            <a:r>
              <a:rPr lang="zh-CN" altLang="en-US" sz="3600" b="1">
                <a:solidFill>
                  <a:srgbClr val="FF0000"/>
                </a:solidFill>
                <a:latin typeface="Arial" panose="020B0604020202020204" pitchFamily="34" charset="0"/>
                <a:ea typeface="黑体" panose="02010609060101010101" pitchFamily="2" charset="-122"/>
              </a:rPr>
              <a:t>。</a:t>
            </a:r>
            <a:endParaRPr lang="zh-CN" altLang="en-US" sz="3600" b="1">
              <a:solidFill>
                <a:srgbClr val="FF0000"/>
              </a:solidFill>
              <a:latin typeface="Arial" panose="020B0604020202020204" pitchFamily="34" charset="0"/>
              <a:ea typeface="黑体" panose="02010609060101010101" pitchFamily="2"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8546" name="文本框 108545"/>
          <p:cNvSpPr txBox="1"/>
          <p:nvPr/>
        </p:nvSpPr>
        <p:spPr>
          <a:xfrm>
            <a:off x="968375" y="927100"/>
            <a:ext cx="7924800" cy="1739900"/>
          </a:xfrm>
          <a:prstGeom prst="rect">
            <a:avLst/>
          </a:prstGeom>
          <a:noFill/>
          <a:ln w="9525">
            <a:noFill/>
          </a:ln>
        </p:spPr>
        <p:txBody>
          <a:bodyPr>
            <a:spAutoFit/>
          </a:bodyPr>
          <a:p>
            <a:pPr>
              <a:spcBef>
                <a:spcPct val="50000"/>
              </a:spcBef>
              <a:buClrTx/>
            </a:pPr>
            <a:r>
              <a:rPr lang="en-US" altLang="zh-CN" sz="3600" b="1">
                <a:latin typeface="黑体" panose="02010609060101010101" pitchFamily="2" charset="-122"/>
                <a:ea typeface="黑体" panose="02010609060101010101" pitchFamily="2" charset="-122"/>
              </a:rPr>
              <a:t>1.</a:t>
            </a:r>
            <a:r>
              <a:rPr lang="zh-CN" altLang="en-US" sz="3600" b="1">
                <a:latin typeface="黑体" panose="02010609060101010101" pitchFamily="2" charset="-122"/>
                <a:ea typeface="黑体" panose="02010609060101010101" pitchFamily="2" charset="-122"/>
              </a:rPr>
              <a:t>我们能在不同的方向看到本身不发光的物体是因为光射到这个物体发生了          。</a:t>
            </a:r>
            <a:endParaRPr lang="zh-CN" altLang="en-US" sz="3600" b="1">
              <a:latin typeface="黑体" panose="02010609060101010101" pitchFamily="2" charset="-122"/>
              <a:ea typeface="黑体" panose="02010609060101010101" pitchFamily="2" charset="-122"/>
            </a:endParaRPr>
          </a:p>
        </p:txBody>
      </p:sp>
      <p:sp>
        <p:nvSpPr>
          <p:cNvPr id="108547" name="直接连接符 108546"/>
          <p:cNvSpPr/>
          <p:nvPr/>
        </p:nvSpPr>
        <p:spPr>
          <a:xfrm>
            <a:off x="1066800" y="2590800"/>
            <a:ext cx="2286000" cy="0"/>
          </a:xfrm>
          <a:prstGeom prst="line">
            <a:avLst/>
          </a:prstGeom>
          <a:ln w="38100" cap="flat" cmpd="sng">
            <a:solidFill>
              <a:schemeClr val="tx1"/>
            </a:solidFill>
            <a:prstDash val="solid"/>
            <a:headEnd type="none" w="med" len="med"/>
            <a:tailEnd type="none" w="med" len="med"/>
          </a:ln>
        </p:spPr>
      </p:sp>
      <p:sp>
        <p:nvSpPr>
          <p:cNvPr id="108548" name="文本框 108547"/>
          <p:cNvSpPr txBox="1"/>
          <p:nvPr/>
        </p:nvSpPr>
        <p:spPr>
          <a:xfrm>
            <a:off x="1065213" y="3352800"/>
            <a:ext cx="7467600" cy="1739900"/>
          </a:xfrm>
          <a:prstGeom prst="rect">
            <a:avLst/>
          </a:prstGeom>
          <a:noFill/>
          <a:ln w="9525">
            <a:noFill/>
          </a:ln>
        </p:spPr>
        <p:txBody>
          <a:bodyPr>
            <a:spAutoFit/>
          </a:bodyPr>
          <a:p>
            <a:pPr>
              <a:spcBef>
                <a:spcPct val="50000"/>
              </a:spcBef>
              <a:buClrTx/>
            </a:pPr>
            <a:r>
              <a:rPr lang="en-US" altLang="zh-CN" sz="3600" b="1">
                <a:latin typeface="黑体" panose="02010609060101010101" pitchFamily="2" charset="-122"/>
                <a:ea typeface="黑体" panose="02010609060101010101" pitchFamily="2" charset="-122"/>
              </a:rPr>
              <a:t>2.</a:t>
            </a:r>
            <a:r>
              <a:rPr lang="zh-CN" altLang="en-US" sz="3600" b="1">
                <a:latin typeface="黑体" panose="02010609060101010101" pitchFamily="2" charset="-122"/>
                <a:ea typeface="黑体" panose="02010609060101010101" pitchFamily="2" charset="-122"/>
              </a:rPr>
              <a:t>同学们看不到黑板反光部分的字？为什么呢？怎样避免这种情况呢？</a:t>
            </a:r>
            <a:endParaRPr lang="zh-CN" altLang="en-US" sz="3600" b="1">
              <a:latin typeface="黑体" panose="02010609060101010101" pitchFamily="2" charset="-122"/>
              <a:ea typeface="黑体" panose="02010609060101010101" pitchFamily="2" charset="-122"/>
            </a:endParaRPr>
          </a:p>
        </p:txBody>
      </p:sp>
      <p:sp>
        <p:nvSpPr>
          <p:cNvPr id="108549" name="文本框 108548"/>
          <p:cNvSpPr txBox="1"/>
          <p:nvPr/>
        </p:nvSpPr>
        <p:spPr>
          <a:xfrm>
            <a:off x="1835150" y="2060575"/>
            <a:ext cx="1905000" cy="641350"/>
          </a:xfrm>
          <a:prstGeom prst="rect">
            <a:avLst/>
          </a:prstGeom>
          <a:noFill/>
          <a:ln w="9525">
            <a:noFill/>
          </a:ln>
        </p:spPr>
        <p:txBody>
          <a:bodyPr>
            <a:spAutoFit/>
          </a:bodyPr>
          <a:p>
            <a:pPr>
              <a:spcBef>
                <a:spcPct val="50000"/>
              </a:spcBef>
              <a:buClrTx/>
            </a:pPr>
            <a:r>
              <a:rPr lang="zh-CN" altLang="en-US" sz="3600" b="1">
                <a:solidFill>
                  <a:srgbClr val="FF0000"/>
                </a:solidFill>
                <a:latin typeface="Arial" panose="020B0604020202020204" pitchFamily="34" charset="0"/>
                <a:ea typeface="黑体" panose="02010609060101010101" pitchFamily="2" charset="-122"/>
              </a:rPr>
              <a:t>漫反射</a:t>
            </a:r>
            <a:endParaRPr lang="zh-CN" altLang="en-US" sz="3600" b="1">
              <a:solidFill>
                <a:srgbClr val="FF0000"/>
              </a:solidFill>
              <a:latin typeface="Arial" panose="020B0604020202020204" pitchFamily="34" charset="0"/>
              <a:ea typeface="黑体" panose="0201060906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8549"/>
                                        </p:tgtEl>
                                        <p:attrNameLst>
                                          <p:attrName>style.visibility</p:attrName>
                                        </p:attrNameLst>
                                      </p:cBhvr>
                                      <p:to>
                                        <p:strVal val="visible"/>
                                      </p:to>
                                    </p:set>
                                    <p:animEffect filter="lide(fromBottom)">
                                      <p:cBhvr>
                                        <p:cTn id="7" dur="500"/>
                                        <p:tgtEl>
                                          <p:spTgt spid="1085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9572" name="图片 109571" descr="u=1828892830,430068026&amp;fm=23&amp;gp=0"/>
          <p:cNvPicPr>
            <a:picLocks noChangeAspect="1"/>
          </p:cNvPicPr>
          <p:nvPr/>
        </p:nvPicPr>
        <p:blipFill>
          <a:blip r:embed="rId1"/>
          <a:stretch>
            <a:fillRect/>
          </a:stretch>
        </p:blipFill>
        <p:spPr>
          <a:xfrm>
            <a:off x="1187450" y="1628775"/>
            <a:ext cx="3333750" cy="2409825"/>
          </a:xfrm>
          <a:prstGeom prst="rect">
            <a:avLst/>
          </a:prstGeom>
          <a:noFill/>
          <a:ln w="9525">
            <a:noFill/>
          </a:ln>
        </p:spPr>
      </p:pic>
      <p:pic>
        <p:nvPicPr>
          <p:cNvPr id="109573" name="图片 109572" descr="u=3602977671,3267496837&amp;fm=52&amp;gp=0"/>
          <p:cNvPicPr>
            <a:picLocks noChangeAspect="1"/>
          </p:cNvPicPr>
          <p:nvPr/>
        </p:nvPicPr>
        <p:blipFill>
          <a:blip r:embed="rId2"/>
          <a:stretch>
            <a:fillRect/>
          </a:stretch>
        </p:blipFill>
        <p:spPr>
          <a:xfrm>
            <a:off x="5364163" y="1844675"/>
            <a:ext cx="3014662" cy="4392613"/>
          </a:xfrm>
          <a:prstGeom prst="rect">
            <a:avLst/>
          </a:prstGeom>
          <a:noFill/>
          <a:ln w="9525">
            <a:noFill/>
          </a:ln>
        </p:spPr>
      </p:pic>
      <p:pic>
        <p:nvPicPr>
          <p:cNvPr id="109574" name="图片 109573" descr="u=929800108,1976728824&amp;fm=23&amp;gp=0"/>
          <p:cNvPicPr>
            <a:picLocks noChangeAspect="1"/>
          </p:cNvPicPr>
          <p:nvPr/>
        </p:nvPicPr>
        <p:blipFill>
          <a:blip r:embed="rId3"/>
          <a:stretch>
            <a:fillRect/>
          </a:stretch>
        </p:blipFill>
        <p:spPr>
          <a:xfrm>
            <a:off x="1187450" y="4149725"/>
            <a:ext cx="3333750" cy="2495550"/>
          </a:xfrm>
          <a:prstGeom prst="rect">
            <a:avLst/>
          </a:prstGeom>
          <a:noFill/>
          <a:ln w="9525">
            <a:noFill/>
          </a:ln>
        </p:spPr>
      </p:pic>
      <p:sp>
        <p:nvSpPr>
          <p:cNvPr id="109576" name="文本框 109575"/>
          <p:cNvSpPr txBox="1"/>
          <p:nvPr/>
        </p:nvSpPr>
        <p:spPr>
          <a:xfrm>
            <a:off x="1042988" y="549275"/>
            <a:ext cx="2012950" cy="823913"/>
          </a:xfrm>
          <a:prstGeom prst="rect">
            <a:avLst/>
          </a:prstGeom>
          <a:noFill/>
          <a:ln w="9525">
            <a:noFill/>
          </a:ln>
        </p:spPr>
        <p:txBody>
          <a:bodyPr wrap="none" anchor="t">
            <a:spAutoFit/>
          </a:bodyPr>
          <a:p>
            <a:pPr>
              <a:buClrTx/>
            </a:pPr>
            <a:r>
              <a:rPr lang="zh-CN" altLang="en-US" sz="4800" b="1" dirty="0">
                <a:solidFill>
                  <a:schemeClr val="tx2"/>
                </a:solidFill>
                <a:latin typeface="Arial" panose="020B0604020202020204" pitchFamily="34" charset="0"/>
                <a:ea typeface="华文新魏" panose="02010800040101010101" pitchFamily="2" charset="-122"/>
              </a:rPr>
              <a:t>光污染</a:t>
            </a:r>
            <a:endParaRPr lang="zh-CN" altLang="en-US" sz="4800" b="1">
              <a:solidFill>
                <a:schemeClr val="tx2"/>
              </a:solidFill>
              <a:latin typeface="Arial" panose="020B0604020202020204" pitchFamily="34" charset="0"/>
              <a:ea typeface="华文新魏" panose="02010800040101010101" pitchFamily="2" charset="-122"/>
            </a:endParaRPr>
          </a:p>
        </p:txBody>
      </p:sp>
      <p:sp>
        <p:nvSpPr>
          <p:cNvPr id="109577" name="文本框 109576"/>
          <p:cNvSpPr txBox="1"/>
          <p:nvPr/>
        </p:nvSpPr>
        <p:spPr>
          <a:xfrm>
            <a:off x="3708400" y="404813"/>
            <a:ext cx="4968875" cy="1190625"/>
          </a:xfrm>
          <a:prstGeom prst="rect">
            <a:avLst/>
          </a:prstGeom>
          <a:noFill/>
          <a:ln w="9525">
            <a:noFill/>
          </a:ln>
        </p:spPr>
        <p:txBody>
          <a:bodyPr>
            <a:spAutoFit/>
          </a:bodyPr>
          <a:p>
            <a:pPr>
              <a:spcBef>
                <a:spcPct val="50000"/>
              </a:spcBef>
              <a:buClrTx/>
            </a:pPr>
            <a:r>
              <a:rPr lang="zh-CN" altLang="en-US" sz="3600" b="1" dirty="0">
                <a:solidFill>
                  <a:srgbClr val="FF0000"/>
                </a:solidFill>
                <a:latin typeface="Arial" panose="020B0604020202020204" pitchFamily="34" charset="0"/>
                <a:ea typeface="黑体" panose="02010609060101010101" pitchFamily="2" charset="-122"/>
              </a:rPr>
              <a:t>思考：我们该如何有效控制“光污染”？</a:t>
            </a:r>
            <a:endParaRPr lang="zh-CN" altLang="en-US" sz="3600" b="1">
              <a:solidFill>
                <a:srgbClr val="FF0000"/>
              </a:solidFill>
              <a:latin typeface="Arial" panose="020B0604020202020204" pitchFamily="34" charset="0"/>
              <a:ea typeface="黑体" panose="0201060906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9577"/>
                                        </p:tgtEl>
                                        <p:attrNameLst>
                                          <p:attrName>style.visibility</p:attrName>
                                        </p:attrNameLst>
                                      </p:cBhvr>
                                      <p:to>
                                        <p:strVal val="visible"/>
                                      </p:to>
                                    </p:set>
                                    <p:animEffect filter="lide(fromBottom)">
                                      <p:cBhvr>
                                        <p:cTn id="7" dur="500"/>
                                        <p:tgtEl>
                                          <p:spTgt spid="1095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2" name="标题 37891"/>
          <p:cNvSpPr>
            <a:spLocks noGrp="1"/>
          </p:cNvSpPr>
          <p:nvPr>
            <p:ph type="title"/>
          </p:nvPr>
        </p:nvSpPr>
        <p:spPr/>
        <p:txBody>
          <a:bodyPr vert="horz" wrap="square" lIns="91440" tIns="45720" rIns="91440" bIns="45720" anchor="ctr"/>
          <a:p>
            <a:r>
              <a:rPr lang="zh-CN" altLang="en-US" dirty="0"/>
              <a:t>课堂小结</a:t>
            </a:r>
            <a:endParaRPr lang="zh-CN" altLang="en-US" dirty="0"/>
          </a:p>
        </p:txBody>
      </p:sp>
      <p:sp>
        <p:nvSpPr>
          <p:cNvPr id="37899" name="文本框 37898"/>
          <p:cNvSpPr txBox="1"/>
          <p:nvPr/>
        </p:nvSpPr>
        <p:spPr>
          <a:xfrm>
            <a:off x="1042988" y="2924175"/>
            <a:ext cx="6310312" cy="1917700"/>
          </a:xfrm>
          <a:prstGeom prst="rect">
            <a:avLst/>
          </a:prstGeom>
          <a:noFill/>
          <a:ln w="9525">
            <a:noFill/>
          </a:ln>
        </p:spPr>
        <p:txBody>
          <a:bodyPr wrap="none" anchor="t">
            <a:spAutoFit/>
          </a:bodyPr>
          <a:p>
            <a:r>
              <a:rPr lang="en-US" altLang="zh-CN" b="1" dirty="0">
                <a:solidFill>
                  <a:srgbClr val="2C0FDD"/>
                </a:solidFill>
                <a:latin typeface="Times New Roman" panose="02020603050405020304" pitchFamily="18" charset="0"/>
                <a:ea typeface="宋体" panose="02010600030101010101" pitchFamily="2" charset="-122"/>
              </a:rPr>
              <a:t>2</a:t>
            </a:r>
            <a:r>
              <a:rPr lang="zh-CN" altLang="en-US" b="1" dirty="0">
                <a:solidFill>
                  <a:srgbClr val="2C0FDD"/>
                </a:solidFill>
                <a:latin typeface="Times New Roman" panose="02020603050405020304" pitchFamily="18" charset="0"/>
                <a:ea typeface="宋体" panose="02010600030101010101" pitchFamily="2" charset="-122"/>
              </a:rPr>
              <a:t>、光的反射定律：</a:t>
            </a:r>
            <a:r>
              <a:rPr lang="zh-CN" altLang="en-US" b="1" dirty="0">
                <a:latin typeface="Times New Roman" panose="02020603050405020304" pitchFamily="18" charset="0"/>
                <a:ea typeface="宋体" panose="02010600030101010101" pitchFamily="2" charset="-122"/>
              </a:rPr>
              <a:t>  </a:t>
            </a:r>
            <a:endParaRPr lang="zh-CN" altLang="en-US" b="1" dirty="0">
              <a:latin typeface="Times New Roman" panose="02020603050405020304" pitchFamily="18" charset="0"/>
              <a:ea typeface="宋体" panose="02010600030101010101" pitchFamily="2" charset="-122"/>
            </a:endParaRPr>
          </a:p>
          <a:p>
            <a:r>
              <a:rPr lang="zh-CN" altLang="en-US" b="1" dirty="0">
                <a:latin typeface="Times New Roman" panose="02020603050405020304" pitchFamily="18" charset="0"/>
                <a:ea typeface="宋体" panose="02010600030101010101" pitchFamily="2" charset="-122"/>
              </a:rPr>
              <a:t>   反射光线与入射光线、法线在 同一平面上；</a:t>
            </a:r>
            <a:endParaRPr lang="zh-CN" altLang="en-US" b="1" dirty="0">
              <a:latin typeface="Times New Roman" panose="02020603050405020304" pitchFamily="18" charset="0"/>
              <a:ea typeface="宋体" panose="02010600030101010101" pitchFamily="2" charset="-122"/>
            </a:endParaRPr>
          </a:p>
          <a:p>
            <a:r>
              <a:rPr lang="zh-CN" altLang="en-US" b="1" dirty="0">
                <a:latin typeface="Times New Roman" panose="02020603050405020304" pitchFamily="18" charset="0"/>
                <a:ea typeface="宋体" panose="02010600030101010101" pitchFamily="2" charset="-122"/>
              </a:rPr>
              <a:t>   反射光线和入射 光线分居法线的两侧；</a:t>
            </a:r>
            <a:endParaRPr lang="zh-CN" altLang="en-US" b="1" dirty="0">
              <a:latin typeface="Times New Roman" panose="02020603050405020304" pitchFamily="18" charset="0"/>
              <a:ea typeface="宋体" panose="02010600030101010101" pitchFamily="2" charset="-122"/>
            </a:endParaRPr>
          </a:p>
          <a:p>
            <a:r>
              <a:rPr lang="zh-CN" altLang="en-US" b="1" dirty="0">
                <a:latin typeface="Times New Roman" panose="02020603050405020304" pitchFamily="18" charset="0"/>
                <a:ea typeface="宋体" panose="02010600030101010101" pitchFamily="2" charset="-122"/>
              </a:rPr>
              <a:t>   反射角等于入射角。</a:t>
            </a:r>
            <a:endParaRPr lang="zh-CN" altLang="en-US" b="1" dirty="0">
              <a:latin typeface="Times New Roman" panose="02020603050405020304" pitchFamily="18" charset="0"/>
              <a:ea typeface="宋体" panose="02010600030101010101" pitchFamily="2" charset="-122"/>
            </a:endParaRPr>
          </a:p>
          <a:p>
            <a:endParaRPr lang="zh-CN" altLang="en-US" b="1">
              <a:latin typeface="Times New Roman" panose="02020603050405020304" pitchFamily="18" charset="0"/>
              <a:ea typeface="宋体" panose="02010600030101010101" pitchFamily="2" charset="-122"/>
            </a:endParaRPr>
          </a:p>
        </p:txBody>
      </p:sp>
      <p:sp>
        <p:nvSpPr>
          <p:cNvPr id="37900" name="文本框 37899"/>
          <p:cNvSpPr txBox="1"/>
          <p:nvPr/>
        </p:nvSpPr>
        <p:spPr>
          <a:xfrm>
            <a:off x="1116013" y="4652963"/>
            <a:ext cx="6232525" cy="457200"/>
          </a:xfrm>
          <a:prstGeom prst="rect">
            <a:avLst/>
          </a:prstGeom>
          <a:noFill/>
          <a:ln w="9525">
            <a:noFill/>
          </a:ln>
        </p:spPr>
        <p:txBody>
          <a:bodyPr wrap="none" anchor="t">
            <a:spAutoFit/>
          </a:bodyPr>
          <a:p>
            <a:r>
              <a:rPr lang="en-US" altLang="zh-CN" b="1" dirty="0">
                <a:solidFill>
                  <a:srgbClr val="2C0FDD"/>
                </a:solidFill>
                <a:latin typeface="Times New Roman" panose="02020603050405020304" pitchFamily="18" charset="0"/>
                <a:ea typeface="宋体" panose="02010600030101010101" pitchFamily="2" charset="-122"/>
              </a:rPr>
              <a:t>3</a:t>
            </a:r>
            <a:r>
              <a:rPr lang="zh-CN" altLang="en-US" b="1" dirty="0">
                <a:solidFill>
                  <a:srgbClr val="2C0FDD"/>
                </a:solidFill>
                <a:latin typeface="Times New Roman" panose="02020603050405020304" pitchFamily="18" charset="0"/>
                <a:ea typeface="宋体" panose="02010600030101010101" pitchFamily="2" charset="-122"/>
              </a:rPr>
              <a:t>、光的可逆性：</a:t>
            </a:r>
            <a:r>
              <a:rPr lang="zh-CN" altLang="en-US" b="1" dirty="0">
                <a:latin typeface="Times New Roman" panose="02020603050405020304" pitchFamily="18" charset="0"/>
                <a:ea typeface="宋体" panose="02010600030101010101" pitchFamily="2" charset="-122"/>
              </a:rPr>
              <a:t>     在反射时光路是可逆的。</a:t>
            </a:r>
            <a:endParaRPr lang="zh-CN" altLang="en-US" b="1">
              <a:latin typeface="Times New Roman" panose="02020603050405020304" pitchFamily="18" charset="0"/>
              <a:ea typeface="宋体" panose="02010600030101010101" pitchFamily="2" charset="-122"/>
            </a:endParaRPr>
          </a:p>
        </p:txBody>
      </p:sp>
      <p:sp>
        <p:nvSpPr>
          <p:cNvPr id="37901" name="文本框 37900"/>
          <p:cNvSpPr txBox="1"/>
          <p:nvPr/>
        </p:nvSpPr>
        <p:spPr>
          <a:xfrm>
            <a:off x="971550" y="1628775"/>
            <a:ext cx="7459663" cy="1552575"/>
          </a:xfrm>
          <a:prstGeom prst="rect">
            <a:avLst/>
          </a:prstGeom>
          <a:noFill/>
          <a:ln w="9525">
            <a:noFill/>
          </a:ln>
        </p:spPr>
        <p:txBody>
          <a:bodyPr wrap="none" anchor="t">
            <a:spAutoFit/>
          </a:bodyPr>
          <a:p>
            <a:r>
              <a:rPr lang="en-US" altLang="zh-CN" b="1" dirty="0">
                <a:solidFill>
                  <a:srgbClr val="2C0FDD"/>
                </a:solidFill>
                <a:latin typeface="Times New Roman" panose="02020603050405020304" pitchFamily="18" charset="0"/>
                <a:ea typeface="宋体" panose="02010600030101010101" pitchFamily="2" charset="-122"/>
              </a:rPr>
              <a:t>1</a:t>
            </a:r>
            <a:r>
              <a:rPr lang="zh-CN" altLang="en-US" b="1" dirty="0">
                <a:solidFill>
                  <a:srgbClr val="2C0FDD"/>
                </a:solidFill>
                <a:latin typeface="Times New Roman" panose="02020603050405020304" pitchFamily="18" charset="0"/>
                <a:ea typeface="宋体" panose="02010600030101010101" pitchFamily="2" charset="-122"/>
              </a:rPr>
              <a:t>、反射现象：</a:t>
            </a:r>
            <a:r>
              <a:rPr lang="zh-CN" altLang="en-US" b="1" dirty="0">
                <a:latin typeface="Times New Roman" panose="02020603050405020304" pitchFamily="18" charset="0"/>
                <a:ea typeface="宋体" panose="02010600030101010101" pitchFamily="2" charset="-122"/>
              </a:rPr>
              <a:t> </a:t>
            </a:r>
            <a:r>
              <a:rPr lang="zh-CN" altLang="en-US" b="1" dirty="0">
                <a:solidFill>
                  <a:srgbClr val="FF0066"/>
                </a:solidFill>
                <a:latin typeface="Times New Roman" panose="02020603050405020304" pitchFamily="18" charset="0"/>
                <a:ea typeface="宋体" panose="02010600030101010101" pitchFamily="2" charset="-122"/>
              </a:rPr>
              <a:t>        </a:t>
            </a:r>
            <a:endParaRPr lang="zh-CN" altLang="en-US" b="1" dirty="0">
              <a:solidFill>
                <a:srgbClr val="FF0066"/>
              </a:solidFill>
              <a:latin typeface="Times New Roman" panose="02020603050405020304" pitchFamily="18" charset="0"/>
              <a:ea typeface="宋体" panose="02010600030101010101" pitchFamily="2" charset="-122"/>
            </a:endParaRPr>
          </a:p>
          <a:p>
            <a:r>
              <a:rPr lang="zh-CN" altLang="en-US" b="1" dirty="0">
                <a:solidFill>
                  <a:srgbClr val="FF0066"/>
                </a:solidFill>
                <a:latin typeface="Times New Roman" panose="02020603050405020304" pitchFamily="18" charset="0"/>
                <a:ea typeface="宋体" panose="02010600030101010101" pitchFamily="2" charset="-122"/>
              </a:rPr>
              <a:t>   </a:t>
            </a:r>
            <a:r>
              <a:rPr lang="zh-CN" altLang="en-US" b="1" dirty="0">
                <a:latin typeface="Times New Roman" panose="02020603050405020304" pitchFamily="18" charset="0"/>
                <a:ea typeface="宋体" panose="02010600030101010101" pitchFamily="2" charset="-122"/>
              </a:rPr>
              <a:t>一切物体都能反光；我们能看见不发光的物体是因为</a:t>
            </a:r>
            <a:endParaRPr lang="zh-CN" altLang="en-US" b="1" dirty="0">
              <a:latin typeface="Times New Roman" panose="02020603050405020304" pitchFamily="18" charset="0"/>
              <a:ea typeface="宋体" panose="02010600030101010101" pitchFamily="2" charset="-122"/>
            </a:endParaRPr>
          </a:p>
          <a:p>
            <a:r>
              <a:rPr lang="zh-CN" altLang="en-US" b="1" dirty="0">
                <a:latin typeface="Times New Roman" panose="02020603050405020304" pitchFamily="18" charset="0"/>
                <a:ea typeface="宋体" panose="02010600030101010101" pitchFamily="2" charset="-122"/>
              </a:rPr>
              <a:t>   它们反射光进入了我们的眼睛。</a:t>
            </a:r>
            <a:endParaRPr lang="zh-CN" altLang="en-US" b="1" dirty="0">
              <a:latin typeface="Times New Roman" panose="02020603050405020304" pitchFamily="18" charset="0"/>
              <a:ea typeface="宋体" panose="02010600030101010101" pitchFamily="2" charset="-122"/>
            </a:endParaRPr>
          </a:p>
          <a:p>
            <a:r>
              <a:rPr lang="zh-CN" altLang="en-US" dirty="0">
                <a:latin typeface="Times New Roman" panose="02020603050405020304" pitchFamily="18" charset="0"/>
                <a:ea typeface="宋体" panose="02010600030101010101" pitchFamily="2" charset="-122"/>
              </a:rPr>
              <a:t> </a:t>
            </a:r>
            <a:endParaRPr lang="zh-CN" altLang="en-US">
              <a:latin typeface="Times New Roman" panose="02020603050405020304" pitchFamily="18" charset="0"/>
              <a:ea typeface="宋体" panose="02010600030101010101" pitchFamily="2" charset="-122"/>
            </a:endParaRPr>
          </a:p>
        </p:txBody>
      </p:sp>
      <p:sp>
        <p:nvSpPr>
          <p:cNvPr id="37903" name="文本框 37902"/>
          <p:cNvSpPr txBox="1"/>
          <p:nvPr/>
        </p:nvSpPr>
        <p:spPr>
          <a:xfrm>
            <a:off x="1098550" y="5373688"/>
            <a:ext cx="6154738" cy="1187450"/>
          </a:xfrm>
          <a:prstGeom prst="rect">
            <a:avLst/>
          </a:prstGeom>
          <a:noFill/>
          <a:ln w="9525">
            <a:noFill/>
          </a:ln>
        </p:spPr>
        <p:txBody>
          <a:bodyPr wrap="none" anchor="t">
            <a:spAutoFit/>
          </a:bodyPr>
          <a:p>
            <a:r>
              <a:rPr lang="en-US" altLang="zh-CN" b="1" dirty="0">
                <a:solidFill>
                  <a:srgbClr val="2C0FDD"/>
                </a:solidFill>
                <a:latin typeface="Times New Roman" panose="02020603050405020304" pitchFamily="18" charset="0"/>
                <a:ea typeface="宋体" panose="02010600030101010101" pitchFamily="2" charset="-122"/>
              </a:rPr>
              <a:t>4</a:t>
            </a:r>
            <a:r>
              <a:rPr lang="zh-CN" altLang="en-US" b="1" dirty="0">
                <a:solidFill>
                  <a:srgbClr val="2C0FDD"/>
                </a:solidFill>
                <a:latin typeface="Times New Roman" panose="02020603050405020304" pitchFamily="18" charset="0"/>
                <a:ea typeface="宋体" panose="02010600030101010101" pitchFamily="2" charset="-122"/>
              </a:rPr>
              <a:t>、反射类型</a:t>
            </a:r>
            <a:r>
              <a:rPr lang="zh-CN" altLang="en-US" b="1" dirty="0">
                <a:latin typeface="Times New Roman" panose="02020603050405020304" pitchFamily="18" charset="0"/>
                <a:ea typeface="宋体" panose="02010600030101010101" pitchFamily="2" charset="-122"/>
              </a:rPr>
              <a:t>：镜面反射、漫反射。</a:t>
            </a:r>
            <a:endParaRPr lang="zh-CN" altLang="en-US" b="1" dirty="0">
              <a:latin typeface="Times New Roman" panose="02020603050405020304" pitchFamily="18" charset="0"/>
              <a:ea typeface="宋体" panose="02010600030101010101" pitchFamily="2" charset="-122"/>
            </a:endParaRPr>
          </a:p>
          <a:p>
            <a:r>
              <a:rPr lang="zh-CN" altLang="en-US" b="1" dirty="0">
                <a:latin typeface="Times New Roman" panose="02020603050405020304" pitchFamily="18" charset="0"/>
                <a:ea typeface="宋体" panose="02010600030101010101" pitchFamily="2" charset="-122"/>
              </a:rPr>
              <a:t>          镜面反射和漫反射都遵守光的反射定律</a:t>
            </a:r>
            <a:endParaRPr lang="zh-CN" altLang="en-US" b="1" dirty="0">
              <a:latin typeface="Times New Roman" panose="02020603050405020304" pitchFamily="18" charset="0"/>
              <a:ea typeface="宋体" panose="02010600030101010101" pitchFamily="2" charset="-122"/>
            </a:endParaRPr>
          </a:p>
          <a:p>
            <a:r>
              <a:rPr lang="zh-CN" altLang="en-US" b="1" dirty="0">
                <a:latin typeface="Times New Roman" panose="02020603050405020304" pitchFamily="18" charset="0"/>
                <a:ea typeface="宋体" panose="02010600030101010101" pitchFamily="2" charset="-122"/>
              </a:rPr>
              <a:t>      </a:t>
            </a:r>
            <a:endParaRPr lang="zh-CN" altLang="en-US" b="1">
              <a:latin typeface="Times New Roman" panose="02020603050405020304" pitchFamily="18" charset="0"/>
              <a:ea typeface="宋体" panose="02010600030101010101" pitchFamily="2" charset="-122"/>
            </a:endParaRPr>
          </a:p>
        </p:txBody>
      </p:sp>
    </p:spTree>
  </p:cSld>
  <p:clrMapOvr>
    <a:masterClrMapping/>
  </p:clrMapOvr>
  <p:transition advClick="0">
    <p:zoom/>
    <p:sndAc>
      <p:stSnd>
        <p:snd r:embed="rId1" name="projctor.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7901"/>
                                        </p:tgtEl>
                                        <p:attrNameLst>
                                          <p:attrName>style.visibility</p:attrName>
                                        </p:attrNameLst>
                                      </p:cBhvr>
                                      <p:to>
                                        <p:strVal val="visible"/>
                                      </p:to>
                                    </p:set>
                                    <p:anim calcmode="lin" valueType="num">
                                      <p:cBhvr additive="base">
                                        <p:cTn id="7" dur="500" fill="hold"/>
                                        <p:tgtEl>
                                          <p:spTgt spid="37901"/>
                                        </p:tgtEl>
                                        <p:attrNameLst>
                                          <p:attrName>ppt_x</p:attrName>
                                        </p:attrNameLst>
                                      </p:cBhvr>
                                      <p:tavLst>
                                        <p:tav tm="0">
                                          <p:val>
                                            <p:strVal val="0-#ppt_w/2"/>
                                          </p:val>
                                        </p:tav>
                                        <p:tav tm="100000">
                                          <p:val>
                                            <p:strVal val="#ppt_x"/>
                                          </p:val>
                                        </p:tav>
                                      </p:tavLst>
                                    </p:anim>
                                    <p:anim calcmode="lin" valueType="num">
                                      <p:cBhvr additive="base">
                                        <p:cTn id="8" dur="500" fill="hold"/>
                                        <p:tgtEl>
                                          <p:spTgt spid="3790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7899"/>
                                        </p:tgtEl>
                                        <p:attrNameLst>
                                          <p:attrName>style.visibility</p:attrName>
                                        </p:attrNameLst>
                                      </p:cBhvr>
                                      <p:to>
                                        <p:strVal val="visible"/>
                                      </p:to>
                                    </p:set>
                                    <p:anim calcmode="lin" valueType="num">
                                      <p:cBhvr additive="base">
                                        <p:cTn id="13" dur="500" fill="hold"/>
                                        <p:tgtEl>
                                          <p:spTgt spid="37899"/>
                                        </p:tgtEl>
                                        <p:attrNameLst>
                                          <p:attrName>ppt_x</p:attrName>
                                        </p:attrNameLst>
                                      </p:cBhvr>
                                      <p:tavLst>
                                        <p:tav tm="0">
                                          <p:val>
                                            <p:strVal val="#ppt_x"/>
                                          </p:val>
                                        </p:tav>
                                        <p:tav tm="100000">
                                          <p:val>
                                            <p:strVal val="#ppt_x"/>
                                          </p:val>
                                        </p:tav>
                                      </p:tavLst>
                                    </p:anim>
                                    <p:anim calcmode="lin" valueType="num">
                                      <p:cBhvr additive="base">
                                        <p:cTn id="14" dur="500" fill="hold"/>
                                        <p:tgtEl>
                                          <p:spTgt spid="3789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7900"/>
                                        </p:tgtEl>
                                        <p:attrNameLst>
                                          <p:attrName>style.visibility</p:attrName>
                                        </p:attrNameLst>
                                      </p:cBhvr>
                                      <p:to>
                                        <p:strVal val="visible"/>
                                      </p:to>
                                    </p:set>
                                    <p:anim calcmode="lin" valueType="num">
                                      <p:cBhvr additive="base">
                                        <p:cTn id="19" dur="500" fill="hold"/>
                                        <p:tgtEl>
                                          <p:spTgt spid="37900"/>
                                        </p:tgtEl>
                                        <p:attrNameLst>
                                          <p:attrName>ppt_x</p:attrName>
                                        </p:attrNameLst>
                                      </p:cBhvr>
                                      <p:tavLst>
                                        <p:tav tm="0">
                                          <p:val>
                                            <p:strVal val="#ppt_x"/>
                                          </p:val>
                                        </p:tav>
                                        <p:tav tm="100000">
                                          <p:val>
                                            <p:strVal val="#ppt_x"/>
                                          </p:val>
                                        </p:tav>
                                      </p:tavLst>
                                    </p:anim>
                                    <p:anim calcmode="lin" valueType="num">
                                      <p:cBhvr additive="base">
                                        <p:cTn id="20" dur="500" fill="hold"/>
                                        <p:tgtEl>
                                          <p:spTgt spid="3790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7903"/>
                                        </p:tgtEl>
                                        <p:attrNameLst>
                                          <p:attrName>style.visibility</p:attrName>
                                        </p:attrNameLst>
                                      </p:cBhvr>
                                      <p:to>
                                        <p:strVal val="visible"/>
                                      </p:to>
                                    </p:set>
                                    <p:anim calcmode="lin" valueType="num">
                                      <p:cBhvr additive="base">
                                        <p:cTn id="25" dur="500" fill="hold"/>
                                        <p:tgtEl>
                                          <p:spTgt spid="37903"/>
                                        </p:tgtEl>
                                        <p:attrNameLst>
                                          <p:attrName>ppt_x</p:attrName>
                                        </p:attrNameLst>
                                      </p:cBhvr>
                                      <p:tavLst>
                                        <p:tav tm="0">
                                          <p:val>
                                            <p:strVal val="#ppt_x"/>
                                          </p:val>
                                        </p:tav>
                                        <p:tav tm="100000">
                                          <p:val>
                                            <p:strVal val="#ppt_x"/>
                                          </p:val>
                                        </p:tav>
                                      </p:tavLst>
                                    </p:anim>
                                    <p:anim calcmode="lin" valueType="num">
                                      <p:cBhvr additive="base">
                                        <p:cTn id="26" dur="500" fill="hold"/>
                                        <p:tgtEl>
                                          <p:spTgt spid="379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9" grpId="0"/>
      <p:bldP spid="37900" grpId="0"/>
      <p:bldP spid="37901" grpId="0"/>
      <p:bldP spid="3790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3" name="文本占位符 15362"/>
          <p:cNvSpPr>
            <a:spLocks noGrp="1"/>
          </p:cNvSpPr>
          <p:nvPr>
            <p:ph type="body" idx="1"/>
          </p:nvPr>
        </p:nvSpPr>
        <p:spPr>
          <a:xfrm>
            <a:off x="1066800" y="2209800"/>
            <a:ext cx="7620000" cy="1066800"/>
          </a:xfrm>
        </p:spPr>
        <p:txBody>
          <a:bodyPr/>
          <a:p>
            <a:pPr>
              <a:buNone/>
            </a:pPr>
            <a:r>
              <a:rPr lang="en-US" altLang="zh-CN" dirty="0">
                <a:latin typeface="宋体" panose="02010600030101010101" pitchFamily="2" charset="-122"/>
              </a:rPr>
              <a:t>2</a:t>
            </a:r>
            <a:r>
              <a:rPr lang="zh-CN" altLang="en-US" dirty="0">
                <a:latin typeface="宋体" panose="02010600030101010101" pitchFamily="2" charset="-122"/>
              </a:rPr>
              <a:t>、光线垂直射到镜面上时，入射角是</a:t>
            </a:r>
            <a:r>
              <a:rPr lang="en-US" altLang="zh-CN" dirty="0">
                <a:latin typeface="宋体" panose="02010600030101010101" pitchFamily="2" charset="-122"/>
              </a:rPr>
              <a:t>______</a:t>
            </a:r>
            <a:r>
              <a:rPr lang="zh-CN" altLang="en-US" dirty="0">
                <a:latin typeface="宋体" panose="02010600030101010101" pitchFamily="2" charset="-122"/>
              </a:rPr>
              <a:t>度，反射光线与入射光线</a:t>
            </a:r>
            <a:r>
              <a:rPr lang="en-US" altLang="zh-CN" dirty="0">
                <a:latin typeface="宋体" panose="02010600030101010101" pitchFamily="2" charset="-122"/>
              </a:rPr>
              <a:t>______</a:t>
            </a:r>
            <a:r>
              <a:rPr lang="zh-CN" altLang="en-US" dirty="0">
                <a:latin typeface="宋体" panose="02010600030101010101" pitchFamily="2" charset="-122"/>
              </a:rPr>
              <a:t>。</a:t>
            </a:r>
            <a:endParaRPr lang="zh-CN" altLang="en-US">
              <a:latin typeface="宋体" panose="02010600030101010101" pitchFamily="2" charset="-122"/>
            </a:endParaRPr>
          </a:p>
        </p:txBody>
      </p:sp>
      <p:sp>
        <p:nvSpPr>
          <p:cNvPr id="15364" name="文本框 15363"/>
          <p:cNvSpPr txBox="1"/>
          <p:nvPr/>
        </p:nvSpPr>
        <p:spPr>
          <a:xfrm>
            <a:off x="1143000" y="3810000"/>
            <a:ext cx="7473950" cy="946150"/>
          </a:xfrm>
          <a:prstGeom prst="rect">
            <a:avLst/>
          </a:prstGeom>
          <a:noFill/>
          <a:ln w="9525">
            <a:noFill/>
          </a:ln>
        </p:spPr>
        <p:txBody>
          <a:bodyPr wrap="none" anchor="t">
            <a:spAutoFit/>
          </a:bodyPr>
          <a:p>
            <a:pPr algn="ctr"/>
            <a:r>
              <a:rPr lang="en-US" altLang="zh-CN" sz="2800" dirty="0">
                <a:solidFill>
                  <a:schemeClr val="tx2"/>
                </a:solidFill>
                <a:latin typeface="Times New Roman" panose="02020603050405020304" pitchFamily="18" charset="0"/>
                <a:ea typeface="宋体" panose="02010600030101010101" pitchFamily="2" charset="-122"/>
              </a:rPr>
              <a:t>3</a:t>
            </a:r>
            <a:r>
              <a:rPr lang="zh-CN" altLang="en-US" sz="2800" dirty="0">
                <a:solidFill>
                  <a:schemeClr val="tx2"/>
                </a:solidFill>
                <a:latin typeface="Times New Roman" panose="02020603050405020304" pitchFamily="18" charset="0"/>
                <a:ea typeface="宋体" panose="02010600030101010101" pitchFamily="2" charset="-122"/>
              </a:rPr>
              <a:t>、我们能从不同方向看到本身不发光的物体，</a:t>
            </a:r>
            <a:endParaRPr lang="zh-CN" altLang="en-US" sz="2800" dirty="0">
              <a:solidFill>
                <a:schemeClr val="tx2"/>
              </a:solidFill>
              <a:latin typeface="Times New Roman" panose="02020603050405020304" pitchFamily="18" charset="0"/>
              <a:ea typeface="宋体" panose="02010600030101010101" pitchFamily="2" charset="-122"/>
            </a:endParaRPr>
          </a:p>
          <a:p>
            <a:pPr algn="ctr"/>
            <a:r>
              <a:rPr lang="zh-CN" altLang="en-US" sz="2800" dirty="0">
                <a:solidFill>
                  <a:schemeClr val="tx2"/>
                </a:solidFill>
                <a:latin typeface="Times New Roman" panose="02020603050405020304" pitchFamily="18" charset="0"/>
                <a:ea typeface="宋体" panose="02010600030101010101" pitchFamily="2" charset="-122"/>
              </a:rPr>
              <a:t>是由于光射到物体上时发生</a:t>
            </a:r>
            <a:r>
              <a:rPr lang="en-US" altLang="zh-CN" sz="2800" dirty="0">
                <a:solidFill>
                  <a:schemeClr val="tx2"/>
                </a:solidFill>
                <a:latin typeface="Times New Roman" panose="02020603050405020304" pitchFamily="18" charset="0"/>
                <a:ea typeface="宋体" panose="02010600030101010101" pitchFamily="2" charset="-122"/>
              </a:rPr>
              <a:t>______</a:t>
            </a:r>
            <a:r>
              <a:rPr lang="zh-CN" altLang="en-US" sz="2800" dirty="0">
                <a:solidFill>
                  <a:schemeClr val="tx2"/>
                </a:solidFill>
                <a:latin typeface="Times New Roman" panose="02020603050405020304" pitchFamily="18" charset="0"/>
                <a:ea typeface="宋体" panose="02010600030101010101" pitchFamily="2" charset="-122"/>
              </a:rPr>
              <a:t>的缘故。</a:t>
            </a:r>
            <a:endParaRPr lang="zh-CN" altLang="en-US" sz="2800">
              <a:solidFill>
                <a:schemeClr val="tx2"/>
              </a:solidFill>
              <a:latin typeface="Times New Roman" panose="02020603050405020304" pitchFamily="18" charset="0"/>
              <a:ea typeface="宋体" panose="02010600030101010101" pitchFamily="2" charset="-122"/>
            </a:endParaRPr>
          </a:p>
        </p:txBody>
      </p:sp>
      <p:sp>
        <p:nvSpPr>
          <p:cNvPr id="15372" name="标题 15371"/>
          <p:cNvSpPr>
            <a:spLocks noGrp="1"/>
          </p:cNvSpPr>
          <p:nvPr>
            <p:ph type="title"/>
          </p:nvPr>
        </p:nvSpPr>
        <p:spPr/>
        <p:txBody>
          <a:bodyPr vert="horz" wrap="square" lIns="91440" tIns="45720" rIns="91440" bIns="45720" anchor="ctr"/>
          <a:p>
            <a:r>
              <a:rPr lang="zh-CN" altLang="en-US" dirty="0"/>
              <a:t>练习题</a:t>
            </a:r>
            <a:endParaRPr lang="zh-CN" altLang="en-US" dirty="0"/>
          </a:p>
        </p:txBody>
      </p:sp>
      <p:sp>
        <p:nvSpPr>
          <p:cNvPr id="15373" name="文本框 15372"/>
          <p:cNvSpPr txBox="1"/>
          <p:nvPr/>
        </p:nvSpPr>
        <p:spPr>
          <a:xfrm>
            <a:off x="1981200" y="2743200"/>
            <a:ext cx="336550" cy="457200"/>
          </a:xfrm>
          <a:prstGeom prst="rect">
            <a:avLst/>
          </a:prstGeom>
          <a:noFill/>
          <a:ln w="9525">
            <a:noFill/>
          </a:ln>
        </p:spPr>
        <p:txBody>
          <a:bodyPr wrap="none" anchor="t">
            <a:spAutoFit/>
          </a:bodyPr>
          <a:p>
            <a:r>
              <a:rPr lang="en-US" altLang="zh-CN">
                <a:solidFill>
                  <a:srgbClr val="FF0000"/>
                </a:solidFill>
                <a:latin typeface="Times New Roman" panose="02020603050405020304" pitchFamily="18" charset="0"/>
                <a:ea typeface="宋体" panose="02010600030101010101" pitchFamily="2" charset="-122"/>
              </a:rPr>
              <a:t>0</a:t>
            </a:r>
            <a:endParaRPr lang="en-US" altLang="zh-CN">
              <a:solidFill>
                <a:srgbClr val="FF0000"/>
              </a:solidFill>
              <a:latin typeface="Times New Roman" panose="02020603050405020304" pitchFamily="18" charset="0"/>
              <a:ea typeface="宋体" panose="02010600030101010101" pitchFamily="2" charset="-122"/>
            </a:endParaRPr>
          </a:p>
        </p:txBody>
      </p:sp>
      <p:sp>
        <p:nvSpPr>
          <p:cNvPr id="15374" name="文本框 15373"/>
          <p:cNvSpPr txBox="1"/>
          <p:nvPr/>
        </p:nvSpPr>
        <p:spPr>
          <a:xfrm>
            <a:off x="7315200" y="2743200"/>
            <a:ext cx="793750" cy="457200"/>
          </a:xfrm>
          <a:prstGeom prst="rect">
            <a:avLst/>
          </a:prstGeom>
          <a:noFill/>
          <a:ln w="9525">
            <a:noFill/>
          </a:ln>
        </p:spPr>
        <p:txBody>
          <a:bodyPr wrap="none" anchor="t">
            <a:spAutoFit/>
          </a:bodyPr>
          <a:p>
            <a:r>
              <a:rPr lang="zh-CN" altLang="en-US" dirty="0">
                <a:solidFill>
                  <a:srgbClr val="FF0000"/>
                </a:solidFill>
                <a:latin typeface="Times New Roman" panose="02020603050405020304" pitchFamily="18" charset="0"/>
                <a:ea typeface="宋体" panose="02010600030101010101" pitchFamily="2" charset="-122"/>
              </a:rPr>
              <a:t>重合</a:t>
            </a:r>
            <a:endParaRPr lang="zh-CN" altLang="en-US">
              <a:solidFill>
                <a:srgbClr val="FF0000"/>
              </a:solidFill>
              <a:latin typeface="Times New Roman" panose="02020603050405020304" pitchFamily="18" charset="0"/>
              <a:ea typeface="宋体" panose="02010600030101010101" pitchFamily="2" charset="-122"/>
            </a:endParaRPr>
          </a:p>
        </p:txBody>
      </p:sp>
      <p:sp>
        <p:nvSpPr>
          <p:cNvPr id="15375" name="文本框 15374"/>
          <p:cNvSpPr txBox="1"/>
          <p:nvPr/>
        </p:nvSpPr>
        <p:spPr>
          <a:xfrm>
            <a:off x="5851525" y="4211638"/>
            <a:ext cx="1098550" cy="457200"/>
          </a:xfrm>
          <a:prstGeom prst="rect">
            <a:avLst/>
          </a:prstGeom>
          <a:noFill/>
          <a:ln w="9525">
            <a:noFill/>
          </a:ln>
        </p:spPr>
        <p:txBody>
          <a:bodyPr wrap="none" anchor="t">
            <a:spAutoFit/>
          </a:bodyPr>
          <a:p>
            <a:r>
              <a:rPr lang="zh-CN" altLang="en-US" dirty="0">
                <a:solidFill>
                  <a:srgbClr val="FF0000"/>
                </a:solidFill>
                <a:latin typeface="Times New Roman" panose="02020603050405020304" pitchFamily="18" charset="0"/>
                <a:ea typeface="宋体" panose="02010600030101010101" pitchFamily="2" charset="-122"/>
              </a:rPr>
              <a:t>漫反射</a:t>
            </a:r>
            <a:endParaRPr lang="zh-CN" altLang="en-US">
              <a:solidFill>
                <a:srgbClr val="FF0000"/>
              </a:solidFill>
              <a:latin typeface="Times New Roman" panose="02020603050405020304" pitchFamily="18" charset="0"/>
              <a:ea typeface="宋体" panose="02010600030101010101" pitchFamily="2" charset="-122"/>
            </a:endParaRPr>
          </a:p>
        </p:txBody>
      </p:sp>
      <p:pic>
        <p:nvPicPr>
          <p:cNvPr id="15377" name="图片 15376" descr="Q_013"/>
          <p:cNvPicPr>
            <a:picLocks noChangeAspect="1"/>
          </p:cNvPicPr>
          <p:nvPr/>
        </p:nvPicPr>
        <p:blipFill>
          <a:blip r:embed="rId1"/>
          <a:stretch>
            <a:fillRect/>
          </a:stretch>
        </p:blipFill>
        <p:spPr>
          <a:xfrm>
            <a:off x="2209800" y="677863"/>
            <a:ext cx="1295400" cy="769937"/>
          </a:xfrm>
          <a:prstGeom prst="rect">
            <a:avLst/>
          </a:prstGeom>
          <a:noFill/>
          <a:ln w="9525">
            <a:noFill/>
          </a:ln>
        </p:spPr>
      </p:pic>
    </p:spTree>
  </p:cSld>
  <p:clrMapOvr>
    <a:masterClrMapping/>
  </p:clrMapOvr>
  <p:transition advClick="0">
    <p:zoom/>
    <p:sndAc>
      <p:stSnd>
        <p:snd r:embed="rId2" name="projctor.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8" fill="hold" grpId="0" nodeType="afterEffect">
                                  <p:stCondLst>
                                    <p:cond delay="0"/>
                                  </p:stCondLst>
                                  <p:childTnLst>
                                    <p:set>
                                      <p:cBhvr>
                                        <p:cTn id="6" dur="1" fill="hold">
                                          <p:stCondLst>
                                            <p:cond delay="0"/>
                                          </p:stCondLst>
                                        </p:cTn>
                                        <p:tgtEl>
                                          <p:spTgt spid="15363">
                                            <p:txEl>
                                              <p:charRg st="0" end="42"/>
                                            </p:txEl>
                                          </p:spTgt>
                                        </p:tgtEl>
                                        <p:attrNameLst>
                                          <p:attrName>style.visibility</p:attrName>
                                        </p:attrNameLst>
                                      </p:cBhvr>
                                      <p:to>
                                        <p:strVal val="visible"/>
                                      </p:to>
                                    </p:set>
                                    <p:anim calcmode="lin" valueType="num">
                                      <p:cBhvr>
                                        <p:cTn id="7" dur="500" fill="hold"/>
                                        <p:tgtEl>
                                          <p:spTgt spid="15363">
                                            <p:txEl>
                                              <p:charRg st="0" end="42"/>
                                            </p:txEl>
                                          </p:spTgt>
                                        </p:tgtEl>
                                        <p:attrNameLst>
                                          <p:attrName>ppt_x</p:attrName>
                                        </p:attrNameLst>
                                      </p:cBhvr>
                                      <p:tavLst>
                                        <p:tav tm="0">
                                          <p:val>
                                            <p:strVal val="#ppt_x-#ppt_w/2"/>
                                          </p:val>
                                        </p:tav>
                                        <p:tav tm="100000">
                                          <p:val>
                                            <p:strVal val="#ppt_x"/>
                                          </p:val>
                                        </p:tav>
                                      </p:tavLst>
                                    </p:anim>
                                    <p:anim calcmode="lin" valueType="num">
                                      <p:cBhvr>
                                        <p:cTn id="8" dur="500" fill="hold"/>
                                        <p:tgtEl>
                                          <p:spTgt spid="15363">
                                            <p:txEl>
                                              <p:charRg st="0" end="42"/>
                                            </p:txEl>
                                          </p:spTgt>
                                        </p:tgtEl>
                                        <p:attrNameLst>
                                          <p:attrName>ppt_y</p:attrName>
                                        </p:attrNameLst>
                                      </p:cBhvr>
                                      <p:tavLst>
                                        <p:tav tm="0">
                                          <p:val>
                                            <p:strVal val="#ppt_y"/>
                                          </p:val>
                                        </p:tav>
                                        <p:tav tm="100000">
                                          <p:val>
                                            <p:strVal val="#ppt_y"/>
                                          </p:val>
                                        </p:tav>
                                      </p:tavLst>
                                    </p:anim>
                                    <p:anim calcmode="lin" valueType="num">
                                      <p:cBhvr>
                                        <p:cTn id="9" dur="500" fill="hold"/>
                                        <p:tgtEl>
                                          <p:spTgt spid="15363">
                                            <p:txEl>
                                              <p:charRg st="0" end="42"/>
                                            </p:txEl>
                                          </p:spTgt>
                                        </p:tgtEl>
                                        <p:attrNameLst>
                                          <p:attrName>ppt_w</p:attrName>
                                        </p:attrNameLst>
                                      </p:cBhvr>
                                      <p:tavLst>
                                        <p:tav tm="0">
                                          <p:val>
                                            <p:fltVal val="0.000000"/>
                                          </p:val>
                                        </p:tav>
                                        <p:tav tm="100000">
                                          <p:val>
                                            <p:strVal val="#ppt_w"/>
                                          </p:val>
                                        </p:tav>
                                      </p:tavLst>
                                    </p:anim>
                                    <p:anim calcmode="lin" valueType="num">
                                      <p:cBhvr>
                                        <p:cTn id="10" dur="500" fill="hold"/>
                                        <p:tgtEl>
                                          <p:spTgt spid="15363">
                                            <p:txEl>
                                              <p:charRg st="0" end="42"/>
                                            </p:txEl>
                                          </p:spTgt>
                                        </p:tgtEl>
                                        <p:attrNameLst>
                                          <p:attrName>ppt_h</p:attrName>
                                        </p:attrNameLst>
                                      </p:cBhvr>
                                      <p:tavLst>
                                        <p:tav tm="0">
                                          <p:val>
                                            <p:strVal val="#ppt_h"/>
                                          </p:val>
                                        </p:tav>
                                        <p:tav tm="100000">
                                          <p:val>
                                            <p:strVal val="#ppt_h"/>
                                          </p:val>
                                        </p:tav>
                                      </p:tavLst>
                                    </p:anim>
                                  </p:childTnLst>
                                </p:cTn>
                              </p:par>
                            </p:childTnLst>
                          </p:cTn>
                        </p:par>
                        <p:par>
                          <p:cTn id="11" fill="hold">
                            <p:stCondLst>
                              <p:cond delay="500"/>
                            </p:stCondLst>
                            <p:childTnLst>
                              <p:par>
                                <p:cTn id="12" presetID="17" presetClass="entr" presetSubtype="8" fill="hold" grpId="0" nodeType="afterEffect">
                                  <p:stCondLst>
                                    <p:cond delay="0"/>
                                  </p:stCondLst>
                                  <p:childTnLst>
                                    <p:set>
                                      <p:cBhvr>
                                        <p:cTn id="13" dur="1" fill="hold">
                                          <p:stCondLst>
                                            <p:cond delay="0"/>
                                          </p:stCondLst>
                                        </p:cTn>
                                        <p:tgtEl>
                                          <p:spTgt spid="15364"/>
                                        </p:tgtEl>
                                        <p:attrNameLst>
                                          <p:attrName>style.visibility</p:attrName>
                                        </p:attrNameLst>
                                      </p:cBhvr>
                                      <p:to>
                                        <p:strVal val="visible"/>
                                      </p:to>
                                    </p:set>
                                    <p:anim calcmode="lin" valueType="num">
                                      <p:cBhvr>
                                        <p:cTn id="14" dur="500" fill="hold"/>
                                        <p:tgtEl>
                                          <p:spTgt spid="15364"/>
                                        </p:tgtEl>
                                        <p:attrNameLst>
                                          <p:attrName>ppt_x</p:attrName>
                                        </p:attrNameLst>
                                      </p:cBhvr>
                                      <p:tavLst>
                                        <p:tav tm="0">
                                          <p:val>
                                            <p:strVal val="#ppt_x-#ppt_w/2"/>
                                          </p:val>
                                        </p:tav>
                                        <p:tav tm="100000">
                                          <p:val>
                                            <p:strVal val="#ppt_x"/>
                                          </p:val>
                                        </p:tav>
                                      </p:tavLst>
                                    </p:anim>
                                    <p:anim calcmode="lin" valueType="num">
                                      <p:cBhvr>
                                        <p:cTn id="15" dur="500" fill="hold"/>
                                        <p:tgtEl>
                                          <p:spTgt spid="15364"/>
                                        </p:tgtEl>
                                        <p:attrNameLst>
                                          <p:attrName>ppt_y</p:attrName>
                                        </p:attrNameLst>
                                      </p:cBhvr>
                                      <p:tavLst>
                                        <p:tav tm="0">
                                          <p:val>
                                            <p:strVal val="#ppt_y"/>
                                          </p:val>
                                        </p:tav>
                                        <p:tav tm="100000">
                                          <p:val>
                                            <p:strVal val="#ppt_y"/>
                                          </p:val>
                                        </p:tav>
                                      </p:tavLst>
                                    </p:anim>
                                    <p:anim calcmode="lin" valueType="num">
                                      <p:cBhvr>
                                        <p:cTn id="16" dur="500" fill="hold"/>
                                        <p:tgtEl>
                                          <p:spTgt spid="15364"/>
                                        </p:tgtEl>
                                        <p:attrNameLst>
                                          <p:attrName>ppt_w</p:attrName>
                                        </p:attrNameLst>
                                      </p:cBhvr>
                                      <p:tavLst>
                                        <p:tav tm="0">
                                          <p:val>
                                            <p:fltVal val="0.000000"/>
                                          </p:val>
                                        </p:tav>
                                        <p:tav tm="100000">
                                          <p:val>
                                            <p:strVal val="#ppt_w"/>
                                          </p:val>
                                        </p:tav>
                                      </p:tavLst>
                                    </p:anim>
                                    <p:anim calcmode="lin" valueType="num">
                                      <p:cBhvr>
                                        <p:cTn id="17" dur="500" fill="hold"/>
                                        <p:tgtEl>
                                          <p:spTgt spid="15364"/>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15373"/>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15374"/>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15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dvAuto="1000" build="p"/>
      <p:bldP spid="15364" grpId="0"/>
      <p:bldP spid="15373" grpId="0"/>
      <p:bldP spid="15374" grpId="0"/>
      <p:bldP spid="1537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4690" name="文本框 114689"/>
          <p:cNvSpPr txBox="1"/>
          <p:nvPr/>
        </p:nvSpPr>
        <p:spPr>
          <a:xfrm>
            <a:off x="990600" y="152400"/>
            <a:ext cx="7620000" cy="5751513"/>
          </a:xfrm>
          <a:prstGeom prst="rect">
            <a:avLst/>
          </a:prstGeom>
          <a:noFill/>
          <a:ln w="9525">
            <a:noFill/>
          </a:ln>
        </p:spPr>
        <p:txBody>
          <a:bodyPr>
            <a:spAutoFit/>
          </a:bodyPr>
          <a:p>
            <a:pPr algn="just">
              <a:spcBef>
                <a:spcPct val="50000"/>
              </a:spcBef>
            </a:pPr>
            <a:r>
              <a:rPr lang="zh-CN" altLang="en-US" dirty="0">
                <a:latin typeface="Times New Roman" panose="02020603050405020304" pitchFamily="18" charset="0"/>
                <a:ea typeface="宋体" panose="02010600030101010101" pitchFamily="2" charset="-122"/>
              </a:rPr>
              <a:t>一、选择题</a:t>
            </a:r>
            <a:endParaRPr lang="zh-CN" altLang="en-US" dirty="0">
              <a:latin typeface="Tahoma" panose="020B0604030504040204" pitchFamily="34" charset="0"/>
              <a:ea typeface="宋体" panose="02010600030101010101" pitchFamily="2" charset="-122"/>
            </a:endParaRPr>
          </a:p>
          <a:p>
            <a:pPr algn="just">
              <a:spcBef>
                <a:spcPct val="50000"/>
              </a:spcBef>
            </a:pPr>
            <a:r>
              <a:rPr lang="en-US" altLang="zh-CN" dirty="0">
                <a:latin typeface="Tahoma" panose="020B0604030504040204" pitchFamily="34" charset="0"/>
                <a:ea typeface="宋体" panose="02010600030101010101" pitchFamily="2" charset="-122"/>
              </a:rPr>
              <a:t>1</a:t>
            </a:r>
            <a:r>
              <a:rPr lang="zh-CN" altLang="en-US" dirty="0">
                <a:latin typeface="Tahoma" panose="020B0604030504040204" pitchFamily="34" charset="0"/>
                <a:ea typeface="宋体" panose="02010600030101010101" pitchFamily="2" charset="-122"/>
              </a:rPr>
              <a:t>、</a:t>
            </a:r>
            <a:r>
              <a:rPr lang="zh-CN" altLang="en-US" dirty="0">
                <a:latin typeface="Times New Roman" panose="02020603050405020304" pitchFamily="18" charset="0"/>
                <a:ea typeface="宋体" panose="02010600030101010101" pitchFamily="2" charset="-122"/>
              </a:rPr>
              <a:t>反射光线与平面镜成</a:t>
            </a:r>
            <a:r>
              <a:rPr lang="en-US" altLang="zh-CN">
                <a:latin typeface="Tahoma" panose="020B0604030504040204" pitchFamily="34" charset="0"/>
                <a:ea typeface="宋体" panose="02010600030101010101" pitchFamily="2" charset="-122"/>
              </a:rPr>
              <a:t>40</a:t>
            </a:r>
            <a:r>
              <a:rPr lang="en-US" altLang="zh-CN" baseline="30000">
                <a:latin typeface="Tahoma" panose="020B0604030504040204" pitchFamily="34" charset="0"/>
                <a:ea typeface="宋体" panose="02010600030101010101" pitchFamily="2" charset="-122"/>
              </a:rPr>
              <a:t>0</a:t>
            </a:r>
            <a:r>
              <a:rPr lang="zh-CN" altLang="en-US" dirty="0">
                <a:latin typeface="Times New Roman" panose="02020603050405020304" pitchFamily="18" charset="0"/>
                <a:ea typeface="宋体" panose="02010600030101010101" pitchFamily="2" charset="-122"/>
              </a:rPr>
              <a:t>角时，入射光线的入射角是</a:t>
            </a:r>
            <a:endParaRPr lang="zh-CN" altLang="en-US" dirty="0">
              <a:latin typeface="Tahoma" panose="020B0604030504040204" pitchFamily="34" charset="0"/>
              <a:ea typeface="宋体" panose="02010600030101010101" pitchFamily="2" charset="-122"/>
            </a:endParaRPr>
          </a:p>
          <a:p>
            <a:pPr algn="just">
              <a:spcBef>
                <a:spcPct val="50000"/>
              </a:spcBef>
            </a:pPr>
            <a:r>
              <a:rPr lang="en-US" altLang="zh-CN">
                <a:latin typeface="Tahoma" panose="020B0604030504040204" pitchFamily="34" charset="0"/>
                <a:ea typeface="宋体" panose="02010600030101010101" pitchFamily="2" charset="-122"/>
              </a:rPr>
              <a:t>A</a:t>
            </a:r>
            <a:r>
              <a:rPr lang="zh-CN" altLang="en-US">
                <a:latin typeface="Times New Roman" panose="02020603050405020304" pitchFamily="18" charset="0"/>
                <a:ea typeface="宋体" panose="02010600030101010101" pitchFamily="2" charset="-122"/>
              </a:rPr>
              <a:t>、</a:t>
            </a:r>
            <a:r>
              <a:rPr lang="en-US" altLang="zh-CN">
                <a:latin typeface="Tahoma" panose="020B0604030504040204" pitchFamily="34" charset="0"/>
                <a:ea typeface="宋体" panose="02010600030101010101" pitchFamily="2" charset="-122"/>
              </a:rPr>
              <a:t>90</a:t>
            </a:r>
            <a:r>
              <a:rPr lang="en-US" altLang="zh-CN" baseline="30000">
                <a:latin typeface="Tahoma" panose="020B0604030504040204" pitchFamily="34" charset="0"/>
                <a:ea typeface="宋体" panose="02010600030101010101" pitchFamily="2" charset="-122"/>
              </a:rPr>
              <a:t>0</a:t>
            </a:r>
            <a:r>
              <a:rPr lang="en-US" altLang="zh-CN">
                <a:latin typeface="Tahoma" panose="020B0604030504040204" pitchFamily="34" charset="0"/>
                <a:ea typeface="宋体" panose="02010600030101010101" pitchFamily="2" charset="-122"/>
              </a:rPr>
              <a:t>                 B</a:t>
            </a:r>
            <a:r>
              <a:rPr lang="zh-CN" altLang="en-US">
                <a:latin typeface="Times New Roman" panose="02020603050405020304" pitchFamily="18" charset="0"/>
                <a:ea typeface="宋体" panose="02010600030101010101" pitchFamily="2" charset="-122"/>
              </a:rPr>
              <a:t>、</a:t>
            </a:r>
            <a:r>
              <a:rPr lang="en-US" altLang="zh-CN">
                <a:latin typeface="Tahoma" panose="020B0604030504040204" pitchFamily="34" charset="0"/>
                <a:ea typeface="宋体" panose="02010600030101010101" pitchFamily="2" charset="-122"/>
              </a:rPr>
              <a:t>40</a:t>
            </a:r>
            <a:r>
              <a:rPr lang="en-US" altLang="zh-CN" baseline="30000">
                <a:latin typeface="Tahoma" panose="020B0604030504040204" pitchFamily="34" charset="0"/>
                <a:ea typeface="宋体" panose="02010600030101010101" pitchFamily="2" charset="-122"/>
              </a:rPr>
              <a:t>0</a:t>
            </a:r>
            <a:r>
              <a:rPr lang="en-US" altLang="zh-CN">
                <a:latin typeface="Tahoma" panose="020B0604030504040204" pitchFamily="34" charset="0"/>
                <a:ea typeface="宋体" panose="02010600030101010101" pitchFamily="2" charset="-122"/>
              </a:rPr>
              <a:t>            </a:t>
            </a:r>
            <a:endParaRPr lang="en-US" altLang="zh-CN">
              <a:latin typeface="Tahoma" panose="020B0604030504040204" pitchFamily="34" charset="0"/>
              <a:ea typeface="宋体" panose="02010600030101010101" pitchFamily="2" charset="-122"/>
            </a:endParaRPr>
          </a:p>
          <a:p>
            <a:pPr algn="just">
              <a:spcBef>
                <a:spcPct val="50000"/>
              </a:spcBef>
            </a:pPr>
            <a:r>
              <a:rPr lang="en-US" altLang="zh-CN">
                <a:latin typeface="Tahoma" panose="020B0604030504040204" pitchFamily="34" charset="0"/>
                <a:ea typeface="宋体" panose="02010600030101010101" pitchFamily="2" charset="-122"/>
              </a:rPr>
              <a:t>C</a:t>
            </a:r>
            <a:r>
              <a:rPr lang="zh-CN" altLang="en-US">
                <a:latin typeface="Times New Roman" panose="02020603050405020304" pitchFamily="18" charset="0"/>
                <a:ea typeface="宋体" panose="02010600030101010101" pitchFamily="2" charset="-122"/>
              </a:rPr>
              <a:t>、</a:t>
            </a:r>
            <a:r>
              <a:rPr lang="zh-CN" altLang="en-US">
                <a:latin typeface="Tahoma" panose="020B0604030504040204" pitchFamily="34" charset="0"/>
                <a:ea typeface="宋体" panose="02010600030101010101" pitchFamily="2" charset="-122"/>
              </a:rPr>
              <a:t>  </a:t>
            </a:r>
            <a:r>
              <a:rPr lang="en-US" altLang="zh-CN">
                <a:latin typeface="Tahoma" panose="020B0604030504040204" pitchFamily="34" charset="0"/>
                <a:ea typeface="宋体" panose="02010600030101010101" pitchFamily="2" charset="-122"/>
              </a:rPr>
              <a:t>50</a:t>
            </a:r>
            <a:r>
              <a:rPr lang="en-US" altLang="zh-CN" baseline="30000">
                <a:latin typeface="Tahoma" panose="020B0604030504040204" pitchFamily="34" charset="0"/>
                <a:ea typeface="宋体" panose="02010600030101010101" pitchFamily="2" charset="-122"/>
              </a:rPr>
              <a:t>0</a:t>
            </a:r>
            <a:r>
              <a:rPr lang="en-US" altLang="zh-CN">
                <a:latin typeface="Tahoma" panose="020B0604030504040204" pitchFamily="34" charset="0"/>
                <a:ea typeface="宋体" panose="02010600030101010101" pitchFamily="2" charset="-122"/>
              </a:rPr>
              <a:t>               D</a:t>
            </a:r>
            <a:r>
              <a:rPr lang="zh-CN" altLang="en-US">
                <a:latin typeface="Times New Roman" panose="02020603050405020304" pitchFamily="18" charset="0"/>
                <a:ea typeface="宋体" panose="02010600030101010101" pitchFamily="2" charset="-122"/>
              </a:rPr>
              <a:t>、</a:t>
            </a:r>
            <a:r>
              <a:rPr lang="en-US" altLang="zh-CN">
                <a:latin typeface="Tahoma" panose="020B0604030504040204" pitchFamily="34" charset="0"/>
                <a:ea typeface="宋体" panose="02010600030101010101" pitchFamily="2" charset="-122"/>
              </a:rPr>
              <a:t>80</a:t>
            </a:r>
            <a:r>
              <a:rPr lang="en-US" altLang="zh-CN" baseline="30000">
                <a:latin typeface="Tahoma" panose="020B0604030504040204" pitchFamily="34" charset="0"/>
                <a:ea typeface="宋体" panose="02010600030101010101" pitchFamily="2" charset="-122"/>
              </a:rPr>
              <a:t>0</a:t>
            </a:r>
            <a:endParaRPr lang="en-US" altLang="zh-CN">
              <a:latin typeface="Tahoma" panose="020B0604030504040204" pitchFamily="34" charset="0"/>
              <a:ea typeface="宋体" panose="02010600030101010101" pitchFamily="2" charset="-122"/>
            </a:endParaRPr>
          </a:p>
          <a:p>
            <a:pPr algn="just">
              <a:spcBef>
                <a:spcPct val="50000"/>
              </a:spcBef>
            </a:pPr>
            <a:r>
              <a:rPr lang="en-US" altLang="zh-CN">
                <a:latin typeface="Tahoma" panose="020B0604030504040204" pitchFamily="34" charset="0"/>
                <a:ea typeface="宋体" panose="02010600030101010101" pitchFamily="2" charset="-122"/>
              </a:rPr>
              <a:t>2</a:t>
            </a:r>
            <a:r>
              <a:rPr lang="zh-CN" altLang="en-US">
                <a:latin typeface="Tahoma" panose="020B0604030504040204" pitchFamily="34" charset="0"/>
                <a:ea typeface="宋体" panose="02010600030101010101" pitchFamily="2" charset="-122"/>
              </a:rPr>
              <a:t>、 </a:t>
            </a:r>
            <a:r>
              <a:rPr lang="zh-CN" altLang="en-US" dirty="0">
                <a:latin typeface="Times New Roman" panose="02020603050405020304" pitchFamily="18" charset="0"/>
                <a:ea typeface="宋体" panose="02010600030101010101" pitchFamily="2" charset="-122"/>
              </a:rPr>
              <a:t>关于光的反射，下列说法真确的是</a:t>
            </a:r>
            <a:endParaRPr lang="zh-CN" altLang="en-US" dirty="0">
              <a:latin typeface="Tahoma" panose="020B0604030504040204" pitchFamily="34" charset="0"/>
              <a:ea typeface="宋体" panose="02010600030101010101" pitchFamily="2" charset="-122"/>
            </a:endParaRPr>
          </a:p>
          <a:p>
            <a:pPr algn="just">
              <a:spcBef>
                <a:spcPct val="50000"/>
              </a:spcBef>
            </a:pPr>
            <a:r>
              <a:rPr lang="en-US" altLang="zh-CN">
                <a:latin typeface="Tahoma" panose="020B0604030504040204" pitchFamily="34" charset="0"/>
                <a:ea typeface="宋体" panose="02010600030101010101" pitchFamily="2" charset="-122"/>
              </a:rPr>
              <a:t>A</a:t>
            </a:r>
            <a:r>
              <a:rPr lang="zh-CN" altLang="en-US" dirty="0">
                <a:latin typeface="Times New Roman" panose="02020603050405020304" pitchFamily="18" charset="0"/>
                <a:ea typeface="宋体" panose="02010600030101010101" pitchFamily="2" charset="-122"/>
              </a:rPr>
              <a:t>、当入射光线与平面镜成</a:t>
            </a:r>
            <a:r>
              <a:rPr lang="en-US" altLang="zh-CN">
                <a:latin typeface="Tahoma" panose="020B0604030504040204" pitchFamily="34" charset="0"/>
                <a:ea typeface="宋体" panose="02010600030101010101" pitchFamily="2" charset="-122"/>
              </a:rPr>
              <a:t>20</a:t>
            </a:r>
            <a:r>
              <a:rPr lang="en-US" altLang="zh-CN" baseline="30000">
                <a:latin typeface="Tahoma" panose="020B0604030504040204" pitchFamily="34" charset="0"/>
                <a:ea typeface="宋体" panose="02010600030101010101" pitchFamily="2" charset="-122"/>
              </a:rPr>
              <a:t>0</a:t>
            </a:r>
            <a:r>
              <a:rPr lang="zh-CN" altLang="en-US" dirty="0">
                <a:latin typeface="Times New Roman" panose="02020603050405020304" pitchFamily="18" charset="0"/>
                <a:ea typeface="宋体" panose="02010600030101010101" pitchFamily="2" charset="-122"/>
              </a:rPr>
              <a:t>角时，反射角也是</a:t>
            </a:r>
            <a:r>
              <a:rPr lang="en-US" altLang="zh-CN">
                <a:latin typeface="Tahoma" panose="020B0604030504040204" pitchFamily="34" charset="0"/>
                <a:ea typeface="宋体" panose="02010600030101010101" pitchFamily="2" charset="-122"/>
              </a:rPr>
              <a:t>20</a:t>
            </a:r>
            <a:r>
              <a:rPr lang="en-US" altLang="zh-CN" baseline="30000">
                <a:latin typeface="Tahoma" panose="020B0604030504040204" pitchFamily="34" charset="0"/>
                <a:ea typeface="宋体" panose="02010600030101010101" pitchFamily="2" charset="-122"/>
              </a:rPr>
              <a:t>0</a:t>
            </a:r>
            <a:endParaRPr lang="en-US" altLang="zh-CN">
              <a:latin typeface="Tahoma" panose="020B0604030504040204" pitchFamily="34" charset="0"/>
              <a:ea typeface="宋体" panose="02010600030101010101" pitchFamily="2" charset="-122"/>
            </a:endParaRPr>
          </a:p>
          <a:p>
            <a:pPr algn="just">
              <a:spcBef>
                <a:spcPct val="50000"/>
              </a:spcBef>
            </a:pPr>
            <a:r>
              <a:rPr lang="en-US" altLang="zh-CN">
                <a:latin typeface="Tahoma" panose="020B0604030504040204" pitchFamily="34" charset="0"/>
                <a:ea typeface="宋体" panose="02010600030101010101" pitchFamily="2" charset="-122"/>
              </a:rPr>
              <a:t>B</a:t>
            </a:r>
            <a:r>
              <a:rPr lang="zh-CN" altLang="en-US" dirty="0">
                <a:latin typeface="Times New Roman" panose="02020603050405020304" pitchFamily="18" charset="0"/>
                <a:ea typeface="宋体" panose="02010600030101010101" pitchFamily="2" charset="-122"/>
              </a:rPr>
              <a:t>、入射光线靠近法线时，反射光线也靠近法线</a:t>
            </a:r>
            <a:endParaRPr lang="zh-CN" altLang="en-US" dirty="0">
              <a:latin typeface="Tahoma" panose="020B0604030504040204" pitchFamily="34" charset="0"/>
              <a:ea typeface="宋体" panose="02010600030101010101" pitchFamily="2" charset="-122"/>
            </a:endParaRPr>
          </a:p>
          <a:p>
            <a:pPr algn="just">
              <a:spcBef>
                <a:spcPct val="50000"/>
              </a:spcBef>
            </a:pPr>
            <a:r>
              <a:rPr lang="en-US" altLang="zh-CN">
                <a:latin typeface="Tahoma" panose="020B0604030504040204" pitchFamily="34" charset="0"/>
                <a:ea typeface="宋体" panose="02010600030101010101" pitchFamily="2" charset="-122"/>
              </a:rPr>
              <a:t>C</a:t>
            </a:r>
            <a:r>
              <a:rPr lang="zh-CN" altLang="en-US" dirty="0">
                <a:latin typeface="Times New Roman" panose="02020603050405020304" pitchFamily="18" charset="0"/>
                <a:ea typeface="宋体" panose="02010600030101010101" pitchFamily="2" charset="-122"/>
              </a:rPr>
              <a:t>、入射角增大</a:t>
            </a:r>
            <a:r>
              <a:rPr lang="en-US" altLang="zh-CN">
                <a:latin typeface="Tahoma" panose="020B0604030504040204" pitchFamily="34" charset="0"/>
                <a:ea typeface="宋体" panose="02010600030101010101" pitchFamily="2" charset="-122"/>
              </a:rPr>
              <a:t>5</a:t>
            </a:r>
            <a:r>
              <a:rPr lang="en-US" altLang="zh-CN" baseline="30000">
                <a:latin typeface="Tahoma" panose="020B0604030504040204" pitchFamily="34" charset="0"/>
                <a:ea typeface="宋体" panose="02010600030101010101" pitchFamily="2" charset="-122"/>
              </a:rPr>
              <a:t>0</a:t>
            </a:r>
            <a:r>
              <a:rPr lang="zh-CN" altLang="en-US" dirty="0">
                <a:latin typeface="Times New Roman" panose="02020603050405020304" pitchFamily="18" charset="0"/>
                <a:ea typeface="宋体" panose="02010600030101010101" pitchFamily="2" charset="-122"/>
              </a:rPr>
              <a:t>时，反射光线与入射光线的夹角也增大</a:t>
            </a:r>
            <a:r>
              <a:rPr lang="en-US" altLang="zh-CN">
                <a:latin typeface="Tahoma" panose="020B0604030504040204" pitchFamily="34" charset="0"/>
                <a:ea typeface="宋体" panose="02010600030101010101" pitchFamily="2" charset="-122"/>
              </a:rPr>
              <a:t>5</a:t>
            </a:r>
            <a:r>
              <a:rPr lang="en-US" altLang="zh-CN" baseline="30000">
                <a:latin typeface="Tahoma" panose="020B0604030504040204" pitchFamily="34" charset="0"/>
                <a:ea typeface="宋体" panose="02010600030101010101" pitchFamily="2" charset="-122"/>
              </a:rPr>
              <a:t>0</a:t>
            </a:r>
            <a:endParaRPr lang="en-US" altLang="zh-CN">
              <a:latin typeface="Tahoma" panose="020B0604030504040204" pitchFamily="34" charset="0"/>
              <a:ea typeface="宋体" panose="02010600030101010101" pitchFamily="2" charset="-122"/>
            </a:endParaRPr>
          </a:p>
          <a:p>
            <a:pPr algn="just">
              <a:spcBef>
                <a:spcPct val="50000"/>
              </a:spcBef>
            </a:pPr>
            <a:r>
              <a:rPr lang="en-US" altLang="zh-CN">
                <a:latin typeface="Tahoma" panose="020B0604030504040204" pitchFamily="34" charset="0"/>
                <a:ea typeface="宋体" panose="02010600030101010101" pitchFamily="2" charset="-122"/>
              </a:rPr>
              <a:t>D</a:t>
            </a:r>
            <a:r>
              <a:rPr lang="zh-CN" altLang="en-US" dirty="0">
                <a:latin typeface="Times New Roman" panose="02020603050405020304" pitchFamily="18" charset="0"/>
                <a:ea typeface="宋体" panose="02010600030101010101" pitchFamily="2" charset="-122"/>
              </a:rPr>
              <a:t>、镜面反射遵守反射定律，漫反射不遵守反射定律</a:t>
            </a:r>
            <a:endParaRPr lang="zh-CN" altLang="en-US" dirty="0">
              <a:latin typeface="Tahoma" panose="020B0604030504040204" pitchFamily="34" charset="0"/>
              <a:ea typeface="宋体" panose="02010600030101010101" pitchFamily="2" charset="-122"/>
            </a:endParaRPr>
          </a:p>
          <a:p>
            <a:pPr>
              <a:spcBef>
                <a:spcPct val="50000"/>
              </a:spcBef>
            </a:pPr>
            <a:endParaRPr lang="zh-CN" altLang="en-US">
              <a:latin typeface="Tahoma" panose="020B0604030504040204" pitchFamily="34" charset="0"/>
              <a:ea typeface="宋体" panose="02010600030101010101" pitchFamily="2" charset="-122"/>
            </a:endParaRPr>
          </a:p>
        </p:txBody>
      </p:sp>
      <p:graphicFrame>
        <p:nvGraphicFramePr>
          <p:cNvPr id="114691" name="对象 114690"/>
          <p:cNvGraphicFramePr/>
          <p:nvPr/>
        </p:nvGraphicFramePr>
        <p:xfrm>
          <a:off x="1042988" y="1773238"/>
          <a:ext cx="390525" cy="576262"/>
        </p:xfrm>
        <a:graphic>
          <a:graphicData uri="http://schemas.openxmlformats.org/presentationml/2006/ole">
            <mc:AlternateContent xmlns:mc="http://schemas.openxmlformats.org/markup-compatibility/2006">
              <mc:Choice xmlns:v="urn:schemas-microsoft-com:vml" Requires="v">
                <p:oleObj spid="_x0000_s3077" name="" r:id="rId1" imgW="2247900" imgH="3307080" progId="MS_ClipArt_Gallery.2">
                  <p:embed/>
                </p:oleObj>
              </mc:Choice>
              <mc:Fallback>
                <p:oleObj name="" r:id="rId1" imgW="2247900" imgH="3307080" progId="MS_ClipArt_Gallery.2">
                  <p:embed/>
                  <p:pic>
                    <p:nvPicPr>
                      <p:cNvPr id="0" name="图片 3076"/>
                      <p:cNvPicPr/>
                      <p:nvPr/>
                    </p:nvPicPr>
                    <p:blipFill>
                      <a:blip r:embed="rId2"/>
                      <a:stretch>
                        <a:fillRect/>
                      </a:stretch>
                    </p:blipFill>
                    <p:spPr>
                      <a:xfrm>
                        <a:off x="1042988" y="1773238"/>
                        <a:ext cx="390525" cy="576262"/>
                      </a:xfrm>
                      <a:prstGeom prst="rect">
                        <a:avLst/>
                      </a:prstGeom>
                      <a:noFill/>
                      <a:ln w="38100">
                        <a:noFill/>
                        <a:miter/>
                      </a:ln>
                    </p:spPr>
                  </p:pic>
                </p:oleObj>
              </mc:Fallback>
            </mc:AlternateContent>
          </a:graphicData>
        </a:graphic>
      </p:graphicFrame>
      <p:graphicFrame>
        <p:nvGraphicFramePr>
          <p:cNvPr id="114692" name="对象 114691"/>
          <p:cNvGraphicFramePr/>
          <p:nvPr/>
        </p:nvGraphicFramePr>
        <p:xfrm>
          <a:off x="1042988" y="3357563"/>
          <a:ext cx="390525" cy="576262"/>
        </p:xfrm>
        <a:graphic>
          <a:graphicData uri="http://schemas.openxmlformats.org/presentationml/2006/ole">
            <mc:AlternateContent xmlns:mc="http://schemas.openxmlformats.org/markup-compatibility/2006">
              <mc:Choice xmlns:v="urn:schemas-microsoft-com:vml" Requires="v">
                <p:oleObj spid="_x0000_s3076" name="" r:id="rId3" imgW="2247900" imgH="3307080" progId="MS_ClipArt_Gallery.2">
                  <p:embed/>
                </p:oleObj>
              </mc:Choice>
              <mc:Fallback>
                <p:oleObj name="" r:id="rId3" imgW="2247900" imgH="3307080" progId="MS_ClipArt_Gallery.2">
                  <p:embed/>
                  <p:pic>
                    <p:nvPicPr>
                      <p:cNvPr id="0" name="图片 3075"/>
                      <p:cNvPicPr/>
                      <p:nvPr/>
                    </p:nvPicPr>
                    <p:blipFill>
                      <a:blip r:embed="rId2"/>
                      <a:stretch>
                        <a:fillRect/>
                      </a:stretch>
                    </p:blipFill>
                    <p:spPr>
                      <a:xfrm>
                        <a:off x="1042988" y="3357563"/>
                        <a:ext cx="390525" cy="576262"/>
                      </a:xfrm>
                      <a:prstGeom prst="rect">
                        <a:avLst/>
                      </a:prstGeom>
                      <a:noFill/>
                      <a:ln w="38100">
                        <a:noFill/>
                        <a:miter/>
                      </a:ln>
                    </p:spPr>
                  </p:pic>
                </p:oleObj>
              </mc:Fallback>
            </mc:AlternateContent>
          </a:graphicData>
        </a:graphic>
      </p:graphicFrame>
      <p:sp>
        <p:nvSpPr>
          <p:cNvPr id="114693" name="动作按钮: 前进或下一项 114692">
            <a:hlinkClick r:id="" action="ppaction://noaction"/>
          </p:cNvPr>
          <p:cNvSpPr/>
          <p:nvPr/>
        </p:nvSpPr>
        <p:spPr>
          <a:xfrm>
            <a:off x="5795963" y="5949950"/>
            <a:ext cx="863600" cy="574675"/>
          </a:xfrm>
          <a:prstGeom prst="actionButtonForwardNext">
            <a:avLst/>
          </a:prstGeom>
          <a:solidFill>
            <a:schemeClr val="accent1"/>
          </a:solidFill>
          <a:ln w="9525">
            <a:noFill/>
          </a:ln>
        </p:spPr>
        <p:txBody>
          <a:bodyPr/>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4691"/>
                                        </p:tgtEl>
                                        <p:attrNameLst>
                                          <p:attrName>style.visibility</p:attrName>
                                        </p:attrNameLst>
                                      </p:cBhvr>
                                      <p:to>
                                        <p:strVal val="visible"/>
                                      </p:to>
                                    </p:set>
                                    <p:animEffect transition="in" filter="dissolve">
                                      <p:cBhvr>
                                        <p:cTn id="7" dur="500"/>
                                        <p:tgtEl>
                                          <p:spTgt spid="114691"/>
                                        </p:tgtEl>
                                      </p:cBhvr>
                                    </p:animEffect>
                                  </p:childTnLst>
                                  <p:subTnLst>
                                    <p:audio>
                                      <p:cMediaNode>
                                        <p:cTn display="0" masterRel="sameClick">
                                          <p:stCondLst>
                                            <p:cond evt="begin" delay="0">
                                              <p:tn val="5"/>
                                            </p:cond>
                                          </p:stCondLst>
                                          <p:endCondLst>
                                            <p:cond evt="onStopAudio" delay="0">
                                              <p:tgtEl>
                                                <p:sldTgt/>
                                              </p:tgtEl>
                                            </p:cond>
                                          </p:endCondLst>
                                        </p:cTn>
                                        <p:tgtEl>
                                          <p:sndTgt r:embed="rId4" name="CAMERA.WAV"/>
                                        </p:tgtEl>
                                      </p:cMediaNode>
                                    </p:audio>
                                  </p:sub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14692"/>
                                        </p:tgtEl>
                                        <p:attrNameLst>
                                          <p:attrName>style.visibility</p:attrName>
                                        </p:attrNameLst>
                                      </p:cBhvr>
                                      <p:to>
                                        <p:strVal val="visible"/>
                                      </p:to>
                                    </p:set>
                                    <p:animEffect transition="in" filter="dissolve">
                                      <p:cBhvr>
                                        <p:cTn id="12" dur="500"/>
                                        <p:tgtEl>
                                          <p:spTgt spid="114692"/>
                                        </p:tgtEl>
                                      </p:cBhvr>
                                    </p:animEffect>
                                  </p:childTnLst>
                                  <p:subTnLst>
                                    <p:audio>
                                      <p:cMediaNode>
                                        <p:cTn display="0" masterRel="sameClick">
                                          <p:stCondLst>
                                            <p:cond evt="begin" delay="0">
                                              <p:tn val="10"/>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9810" name="文本框 119809"/>
          <p:cNvSpPr txBox="1"/>
          <p:nvPr/>
        </p:nvSpPr>
        <p:spPr>
          <a:xfrm>
            <a:off x="1295400" y="381000"/>
            <a:ext cx="7239000" cy="4108450"/>
          </a:xfrm>
          <a:prstGeom prst="rect">
            <a:avLst/>
          </a:prstGeom>
          <a:noFill/>
          <a:ln w="9525">
            <a:noFill/>
          </a:ln>
        </p:spPr>
        <p:txBody>
          <a:bodyPr>
            <a:spAutoFit/>
          </a:bodyPr>
          <a:p>
            <a:pPr algn="just">
              <a:spcBef>
                <a:spcPct val="50000"/>
              </a:spcBef>
            </a:pPr>
            <a:r>
              <a:rPr lang="zh-CN" altLang="en-US" dirty="0">
                <a:latin typeface="Times New Roman" panose="02020603050405020304" pitchFamily="18" charset="0"/>
                <a:ea typeface="宋体" panose="02010600030101010101" pitchFamily="2" charset="-122"/>
              </a:rPr>
              <a:t>一、填空题</a:t>
            </a:r>
            <a:endParaRPr lang="zh-CN" altLang="en-US" dirty="0">
              <a:latin typeface="Tahoma" panose="020B0604030504040204" pitchFamily="34" charset="0"/>
              <a:ea typeface="宋体" panose="02010600030101010101" pitchFamily="2" charset="-122"/>
            </a:endParaRPr>
          </a:p>
          <a:p>
            <a:pPr algn="just">
              <a:spcBef>
                <a:spcPct val="50000"/>
              </a:spcBef>
            </a:pPr>
            <a:r>
              <a:rPr lang="en-US" altLang="zh-CN" dirty="0">
                <a:latin typeface="Tahoma" panose="020B0604030504040204" pitchFamily="34" charset="0"/>
                <a:ea typeface="宋体" panose="02010600030101010101" pitchFamily="2" charset="-122"/>
              </a:rPr>
              <a:t>1</a:t>
            </a:r>
            <a:r>
              <a:rPr lang="zh-CN" altLang="en-US" dirty="0">
                <a:latin typeface="Tahoma" panose="020B0604030504040204" pitchFamily="34" charset="0"/>
                <a:ea typeface="宋体" panose="02010600030101010101" pitchFamily="2" charset="-122"/>
              </a:rPr>
              <a:t>、</a:t>
            </a:r>
            <a:r>
              <a:rPr lang="zh-CN" altLang="en-US" dirty="0">
                <a:latin typeface="Times New Roman" panose="02020603050405020304" pitchFamily="18" charset="0"/>
                <a:ea typeface="Times New Roman" panose="02020603050405020304" pitchFamily="18" charset="0"/>
              </a:rPr>
              <a:t> </a:t>
            </a:r>
            <a:r>
              <a:rPr lang="zh-CN" altLang="en-US" dirty="0">
                <a:latin typeface="Times New Roman" panose="02020603050405020304" pitchFamily="18" charset="0"/>
                <a:ea typeface="宋体" panose="02010600030101010101" pitchFamily="2" charset="-122"/>
              </a:rPr>
              <a:t>当入射光线与平面镜的夹角为</a:t>
            </a:r>
            <a:r>
              <a:rPr lang="en-US" altLang="zh-CN">
                <a:latin typeface="Tahoma" panose="020B0604030504040204" pitchFamily="34" charset="0"/>
                <a:ea typeface="宋体" panose="02010600030101010101" pitchFamily="2" charset="-122"/>
              </a:rPr>
              <a:t>60</a:t>
            </a:r>
            <a:r>
              <a:rPr lang="en-US" altLang="zh-CN" baseline="30000">
                <a:latin typeface="Tahoma" panose="020B0604030504040204" pitchFamily="34" charset="0"/>
                <a:ea typeface="宋体" panose="02010600030101010101" pitchFamily="2" charset="-122"/>
              </a:rPr>
              <a:t>0</a:t>
            </a:r>
            <a:r>
              <a:rPr lang="zh-CN" altLang="en-US" dirty="0">
                <a:latin typeface="Times New Roman" panose="02020603050405020304" pitchFamily="18" charset="0"/>
                <a:ea typeface="宋体" panose="02010600030101010101" pitchFamily="2" charset="-122"/>
              </a:rPr>
              <a:t>，时</a:t>
            </a:r>
            <a:r>
              <a:rPr lang="en-US" altLang="zh-CN">
                <a:latin typeface="Tahoma" panose="020B0604030504040204" pitchFamily="34" charset="0"/>
                <a:ea typeface="宋体" panose="02010600030101010101" pitchFamily="2" charset="-122"/>
              </a:rPr>
              <a:t>,</a:t>
            </a:r>
            <a:r>
              <a:rPr lang="zh-CN" altLang="en-US" dirty="0">
                <a:latin typeface="Times New Roman" panose="02020603050405020304" pitchFamily="18" charset="0"/>
                <a:ea typeface="宋体" panose="02010600030101010101" pitchFamily="2" charset="-122"/>
              </a:rPr>
              <a:t>反射角为</a:t>
            </a:r>
            <a:r>
              <a:rPr lang="zh-CN" altLang="en-US">
                <a:latin typeface="Tahoma" panose="020B0604030504040204" pitchFamily="34" charset="0"/>
                <a:ea typeface="宋体" panose="02010600030101010101" pitchFamily="2" charset="-122"/>
              </a:rPr>
              <a:t> </a:t>
            </a:r>
            <a:r>
              <a:rPr lang="en-US" altLang="zh-CN" sz="1800">
                <a:latin typeface="Comic Sans MS" panose="030F0702030302020204" pitchFamily="66" charset="0"/>
                <a:ea typeface="宋体" panose="02010600030101010101" pitchFamily="2" charset="-122"/>
              </a:rPr>
              <a:t>________</a:t>
            </a:r>
            <a:r>
              <a:rPr lang="en-US" altLang="zh-CN">
                <a:latin typeface="Tahoma" panose="020B0604030504040204" pitchFamily="34" charset="0"/>
                <a:ea typeface="宋体" panose="02010600030101010101" pitchFamily="2" charset="-122"/>
              </a:rPr>
              <a:t> </a:t>
            </a:r>
            <a:endParaRPr lang="en-US" altLang="zh-CN">
              <a:latin typeface="Tahoma" panose="020B0604030504040204" pitchFamily="34" charset="0"/>
              <a:ea typeface="宋体" panose="02010600030101010101" pitchFamily="2" charset="-122"/>
            </a:endParaRPr>
          </a:p>
          <a:p>
            <a:pPr algn="just">
              <a:spcBef>
                <a:spcPct val="50000"/>
              </a:spcBef>
            </a:pPr>
            <a:r>
              <a:rPr lang="en-US" altLang="zh-CN" dirty="0">
                <a:latin typeface="Tahoma" panose="020B0604030504040204" pitchFamily="34" charset="0"/>
                <a:ea typeface="宋体" panose="02010600030101010101" pitchFamily="2" charset="-122"/>
              </a:rPr>
              <a:t>2</a:t>
            </a:r>
            <a:r>
              <a:rPr lang="zh-CN" altLang="en-US" dirty="0">
                <a:latin typeface="Tahoma" panose="020B0604030504040204" pitchFamily="34" charset="0"/>
                <a:ea typeface="宋体" panose="02010600030101010101" pitchFamily="2" charset="-122"/>
              </a:rPr>
              <a:t>、</a:t>
            </a:r>
            <a:r>
              <a:rPr lang="zh-CN" altLang="en-US" dirty="0">
                <a:latin typeface="Times New Roman" panose="02020603050405020304" pitchFamily="18" charset="0"/>
                <a:ea typeface="Times New Roman" panose="02020603050405020304" pitchFamily="18" charset="0"/>
              </a:rPr>
              <a:t> </a:t>
            </a:r>
            <a:r>
              <a:rPr lang="zh-CN" altLang="en-US" dirty="0">
                <a:latin typeface="Times New Roman" panose="02020603050405020304" pitchFamily="18" charset="0"/>
                <a:ea typeface="宋体" panose="02010600030101010101" pitchFamily="2" charset="-122"/>
              </a:rPr>
              <a:t>光线射到平面镜上</a:t>
            </a:r>
            <a:r>
              <a:rPr lang="en-US" altLang="zh-CN">
                <a:latin typeface="Tahoma" panose="020B0604030504040204" pitchFamily="34" charset="0"/>
                <a:ea typeface="宋体" panose="02010600030101010101" pitchFamily="2" charset="-122"/>
              </a:rPr>
              <a:t>,</a:t>
            </a:r>
            <a:r>
              <a:rPr lang="zh-CN" altLang="en-US" dirty="0">
                <a:latin typeface="Times New Roman" panose="02020603050405020304" pitchFamily="18" charset="0"/>
                <a:ea typeface="宋体" panose="02010600030101010101" pitchFamily="2" charset="-122"/>
              </a:rPr>
              <a:t>如果入射角为</a:t>
            </a:r>
            <a:r>
              <a:rPr lang="en-US" altLang="zh-CN">
                <a:latin typeface="Tahoma" panose="020B0604030504040204" pitchFamily="34" charset="0"/>
                <a:ea typeface="宋体" panose="02010600030101010101" pitchFamily="2" charset="-122"/>
              </a:rPr>
              <a:t>20</a:t>
            </a:r>
            <a:r>
              <a:rPr lang="en-US" altLang="zh-CN" baseline="30000">
                <a:latin typeface="Tahoma" panose="020B0604030504040204" pitchFamily="34" charset="0"/>
                <a:ea typeface="宋体" panose="02010600030101010101" pitchFamily="2" charset="-122"/>
              </a:rPr>
              <a:t>0</a:t>
            </a:r>
            <a:r>
              <a:rPr lang="en-US" altLang="zh-CN">
                <a:latin typeface="Tahoma" panose="020B0604030504040204" pitchFamily="34" charset="0"/>
                <a:ea typeface="宋体" panose="02010600030101010101" pitchFamily="2" charset="-122"/>
              </a:rPr>
              <a:t> ,</a:t>
            </a:r>
            <a:r>
              <a:rPr lang="zh-CN" altLang="en-US" dirty="0">
                <a:latin typeface="Times New Roman" panose="02020603050405020304" pitchFamily="18" charset="0"/>
                <a:ea typeface="宋体" panose="02010600030101010101" pitchFamily="2" charset="-122"/>
              </a:rPr>
              <a:t>则反射光线与入射光线的夹角为</a:t>
            </a:r>
            <a:r>
              <a:rPr lang="en-US" altLang="zh-CN">
                <a:latin typeface="Tahoma" panose="020B0604030504040204" pitchFamily="34" charset="0"/>
                <a:ea typeface="宋体" panose="02010600030101010101" pitchFamily="2" charset="-122"/>
              </a:rPr>
              <a:t>_______</a:t>
            </a:r>
            <a:endParaRPr lang="en-US" altLang="zh-CN">
              <a:latin typeface="Tahoma" panose="020B0604030504040204" pitchFamily="34" charset="0"/>
              <a:ea typeface="宋体" panose="02010600030101010101" pitchFamily="2" charset="-122"/>
            </a:endParaRPr>
          </a:p>
          <a:p>
            <a:pPr algn="just">
              <a:spcBef>
                <a:spcPct val="50000"/>
              </a:spcBef>
            </a:pPr>
            <a:r>
              <a:rPr lang="en-US" altLang="zh-CN" dirty="0">
                <a:latin typeface="Tahoma" panose="020B0604030504040204" pitchFamily="34" charset="0"/>
                <a:ea typeface="宋体" panose="02010600030101010101" pitchFamily="2" charset="-122"/>
              </a:rPr>
              <a:t>3</a:t>
            </a:r>
            <a:r>
              <a:rPr lang="zh-CN" altLang="en-US" dirty="0">
                <a:latin typeface="Tahoma" panose="020B0604030504040204" pitchFamily="34" charset="0"/>
                <a:ea typeface="宋体" panose="02010600030101010101" pitchFamily="2" charset="-122"/>
              </a:rPr>
              <a:t>、</a:t>
            </a:r>
            <a:r>
              <a:rPr lang="zh-CN" altLang="en-US" dirty="0">
                <a:latin typeface="Times New Roman" panose="02020603050405020304" pitchFamily="18" charset="0"/>
                <a:ea typeface="Times New Roman" panose="02020603050405020304" pitchFamily="18" charset="0"/>
              </a:rPr>
              <a:t> </a:t>
            </a:r>
            <a:r>
              <a:rPr lang="zh-CN" altLang="en-US" dirty="0">
                <a:latin typeface="Times New Roman" panose="02020603050405020304" pitchFamily="18" charset="0"/>
                <a:ea typeface="宋体" panose="02010600030101010101" pitchFamily="2" charset="-122"/>
              </a:rPr>
              <a:t>一束光线射到平面镜上</a:t>
            </a:r>
            <a:r>
              <a:rPr lang="en-US" altLang="zh-CN">
                <a:latin typeface="Tahoma" panose="020B0604030504040204" pitchFamily="34" charset="0"/>
                <a:ea typeface="宋体" panose="02010600030101010101" pitchFamily="2" charset="-122"/>
              </a:rPr>
              <a:t>, </a:t>
            </a:r>
            <a:r>
              <a:rPr lang="zh-CN" altLang="en-US" dirty="0">
                <a:latin typeface="Times New Roman" panose="02020603050405020304" pitchFamily="18" charset="0"/>
                <a:ea typeface="宋体" panose="02010600030101010101" pitchFamily="2" charset="-122"/>
              </a:rPr>
              <a:t>当入射光线的夹角也增大</a:t>
            </a:r>
            <a:r>
              <a:rPr lang="en-US" altLang="zh-CN">
                <a:latin typeface="Tahoma" panose="020B0604030504040204" pitchFamily="34" charset="0"/>
                <a:ea typeface="宋体" panose="02010600030101010101" pitchFamily="2" charset="-122"/>
              </a:rPr>
              <a:t>20</a:t>
            </a:r>
            <a:r>
              <a:rPr lang="en-US" altLang="zh-CN" baseline="30000">
                <a:latin typeface="Tahoma" panose="020B0604030504040204" pitchFamily="34" charset="0"/>
                <a:ea typeface="宋体" panose="02010600030101010101" pitchFamily="2" charset="-122"/>
              </a:rPr>
              <a:t>0</a:t>
            </a:r>
            <a:r>
              <a:rPr lang="en-US" altLang="zh-CN">
                <a:latin typeface="Tahoma" panose="020B0604030504040204" pitchFamily="34" charset="0"/>
                <a:ea typeface="宋体" panose="02010600030101010101" pitchFamily="2" charset="-122"/>
              </a:rPr>
              <a:t> </a:t>
            </a:r>
            <a:r>
              <a:rPr lang="zh-CN" altLang="en-US">
                <a:latin typeface="Times New Roman" panose="02020603050405020304" pitchFamily="18" charset="0"/>
                <a:ea typeface="宋体" panose="02010600030101010101" pitchFamily="2" charset="-122"/>
              </a:rPr>
              <a:t>时</a:t>
            </a:r>
            <a:r>
              <a:rPr lang="en-US" altLang="zh-CN">
                <a:latin typeface="Tahoma" panose="020B0604030504040204" pitchFamily="34" charset="0"/>
                <a:ea typeface="宋体" panose="02010600030101010101" pitchFamily="2" charset="-122"/>
              </a:rPr>
              <a:t>, </a:t>
            </a:r>
            <a:r>
              <a:rPr lang="zh-CN" altLang="en-US" dirty="0">
                <a:latin typeface="Times New Roman" panose="02020603050405020304" pitchFamily="18" charset="0"/>
                <a:ea typeface="宋体" panose="02010600030101010101" pitchFamily="2" charset="-122"/>
              </a:rPr>
              <a:t>反射光线与入射光线恰好垂直</a:t>
            </a:r>
            <a:r>
              <a:rPr lang="en-US" altLang="zh-CN">
                <a:latin typeface="Tahoma" panose="020B0604030504040204" pitchFamily="34" charset="0"/>
                <a:ea typeface="宋体" panose="02010600030101010101" pitchFamily="2" charset="-122"/>
              </a:rPr>
              <a:t>,</a:t>
            </a:r>
            <a:r>
              <a:rPr lang="zh-CN" altLang="en-US" dirty="0">
                <a:latin typeface="Times New Roman" panose="02020603050405020304" pitchFamily="18" charset="0"/>
                <a:ea typeface="宋体" panose="02010600030101010101" pitchFamily="2" charset="-122"/>
              </a:rPr>
              <a:t>则原来的入射角为</a:t>
            </a:r>
            <a:r>
              <a:rPr lang="en-US" altLang="zh-CN">
                <a:latin typeface="Tahoma" panose="020B0604030504040204" pitchFamily="34" charset="0"/>
                <a:ea typeface="宋体" panose="02010600030101010101" pitchFamily="2" charset="-122"/>
              </a:rPr>
              <a:t>________</a:t>
            </a:r>
            <a:endParaRPr lang="en-US" altLang="zh-CN">
              <a:latin typeface="Tahoma" panose="020B0604030504040204" pitchFamily="34" charset="0"/>
              <a:ea typeface="宋体" panose="02010600030101010101" pitchFamily="2" charset="-122"/>
            </a:endParaRPr>
          </a:p>
          <a:p>
            <a:pPr algn="ctr">
              <a:spcBef>
                <a:spcPct val="50000"/>
              </a:spcBef>
            </a:pPr>
            <a:endParaRPr lang="en-US" altLang="zh-CN">
              <a:latin typeface="Tahoma" panose="020B0604030504040204" pitchFamily="34" charset="0"/>
              <a:ea typeface="宋体" panose="02010600030101010101" pitchFamily="2" charset="-122"/>
            </a:endParaRPr>
          </a:p>
        </p:txBody>
      </p:sp>
      <p:sp>
        <p:nvSpPr>
          <p:cNvPr id="119811" name="文本框 119810"/>
          <p:cNvSpPr txBox="1"/>
          <p:nvPr/>
        </p:nvSpPr>
        <p:spPr>
          <a:xfrm>
            <a:off x="1476375" y="1289050"/>
            <a:ext cx="862013" cy="457200"/>
          </a:xfrm>
          <a:prstGeom prst="rect">
            <a:avLst/>
          </a:prstGeom>
          <a:noFill/>
          <a:ln w="9525">
            <a:noFill/>
          </a:ln>
        </p:spPr>
        <p:txBody>
          <a:bodyPr wrap="none" anchor="t">
            <a:spAutoFit/>
          </a:bodyPr>
          <a:p>
            <a:pPr>
              <a:buClrTx/>
            </a:pPr>
            <a:r>
              <a:rPr lang="en-US" altLang="zh-CN" b="1">
                <a:solidFill>
                  <a:srgbClr val="652FB5"/>
                </a:solidFill>
                <a:latin typeface="Comic Sans MS" panose="030F0702030302020204" pitchFamily="66" charset="0"/>
                <a:ea typeface="宋体" panose="02010600030101010101" pitchFamily="2" charset="-122"/>
              </a:rPr>
              <a:t>30°</a:t>
            </a:r>
            <a:endParaRPr lang="en-US" altLang="zh-CN" b="1">
              <a:solidFill>
                <a:srgbClr val="652FB5"/>
              </a:solidFill>
              <a:latin typeface="Comic Sans MS" panose="030F0702030302020204" pitchFamily="66" charset="0"/>
              <a:ea typeface="宋体" panose="02010600030101010101" pitchFamily="2" charset="-122"/>
            </a:endParaRPr>
          </a:p>
        </p:txBody>
      </p:sp>
      <p:sp>
        <p:nvSpPr>
          <p:cNvPr id="119812" name="文本框 119811"/>
          <p:cNvSpPr txBox="1"/>
          <p:nvPr/>
        </p:nvSpPr>
        <p:spPr>
          <a:xfrm>
            <a:off x="4500563" y="2276475"/>
            <a:ext cx="1079500" cy="457200"/>
          </a:xfrm>
          <a:prstGeom prst="rect">
            <a:avLst/>
          </a:prstGeom>
          <a:noFill/>
          <a:ln w="9525">
            <a:noFill/>
          </a:ln>
        </p:spPr>
        <p:txBody>
          <a:bodyPr>
            <a:spAutoFit/>
          </a:bodyPr>
          <a:p>
            <a:pPr>
              <a:spcBef>
                <a:spcPct val="50000"/>
              </a:spcBef>
              <a:buClrTx/>
            </a:pPr>
            <a:r>
              <a:rPr lang="en-US" altLang="zh-CN" b="1">
                <a:solidFill>
                  <a:srgbClr val="652FB5"/>
                </a:solidFill>
                <a:latin typeface="Comic Sans MS" panose="030F0702030302020204" pitchFamily="66" charset="0"/>
                <a:ea typeface="宋体" panose="02010600030101010101" pitchFamily="2" charset="-122"/>
              </a:rPr>
              <a:t>40°</a:t>
            </a:r>
            <a:endParaRPr lang="en-US" altLang="zh-CN" b="1">
              <a:solidFill>
                <a:srgbClr val="652FB5"/>
              </a:solidFill>
              <a:latin typeface="Comic Sans MS" panose="030F0702030302020204" pitchFamily="66" charset="0"/>
              <a:ea typeface="宋体" panose="02010600030101010101" pitchFamily="2" charset="-122"/>
            </a:endParaRPr>
          </a:p>
        </p:txBody>
      </p:sp>
      <p:sp>
        <p:nvSpPr>
          <p:cNvPr id="119813" name="文本框 119812"/>
          <p:cNvSpPr txBox="1"/>
          <p:nvPr/>
        </p:nvSpPr>
        <p:spPr>
          <a:xfrm>
            <a:off x="2484438" y="3573463"/>
            <a:ext cx="863600" cy="457200"/>
          </a:xfrm>
          <a:prstGeom prst="rect">
            <a:avLst/>
          </a:prstGeom>
          <a:noFill/>
          <a:ln w="9525">
            <a:noFill/>
          </a:ln>
        </p:spPr>
        <p:txBody>
          <a:bodyPr>
            <a:spAutoFit/>
          </a:bodyPr>
          <a:p>
            <a:pPr>
              <a:spcBef>
                <a:spcPct val="50000"/>
              </a:spcBef>
              <a:buClrTx/>
            </a:pPr>
            <a:r>
              <a:rPr lang="en-US" altLang="zh-CN" b="1">
                <a:solidFill>
                  <a:srgbClr val="652FB5"/>
                </a:solidFill>
                <a:latin typeface="Comic Sans MS" panose="030F0702030302020204" pitchFamily="66" charset="0"/>
                <a:ea typeface="宋体" panose="02010600030101010101" pitchFamily="2" charset="-122"/>
              </a:rPr>
              <a:t>25°</a:t>
            </a:r>
            <a:endParaRPr lang="en-US" altLang="zh-CN" b="1">
              <a:solidFill>
                <a:srgbClr val="652FB5"/>
              </a:solidFill>
              <a:latin typeface="Comic Sans MS" panose="030F0702030302020204" pitchFamily="66" charset="0"/>
              <a:ea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19810"/>
                                        </p:tgtEl>
                                        <p:attrNameLst>
                                          <p:attrName>style.visibility</p:attrName>
                                        </p:attrNameLst>
                                      </p:cBhvr>
                                      <p:to>
                                        <p:strVal val="visible"/>
                                      </p:to>
                                    </p:set>
                                    <p:animEffect transition="in" filter="strips(downLeft)">
                                      <p:cBhvr>
                                        <p:cTn id="7" dur="500"/>
                                        <p:tgtEl>
                                          <p:spTgt spid="1198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9811"/>
                                        </p:tgtEl>
                                        <p:attrNameLst>
                                          <p:attrName>style.visibility</p:attrName>
                                        </p:attrNameLst>
                                      </p:cBhvr>
                                      <p:to>
                                        <p:strVal val="visible"/>
                                      </p:to>
                                    </p:set>
                                    <p:animEffect transition="in" filter="blinds(horizontal)">
                                      <p:cBhvr>
                                        <p:cTn id="12" dur="500"/>
                                        <p:tgtEl>
                                          <p:spTgt spid="11981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9812"/>
                                        </p:tgtEl>
                                        <p:attrNameLst>
                                          <p:attrName>style.visibility</p:attrName>
                                        </p:attrNameLst>
                                      </p:cBhvr>
                                      <p:to>
                                        <p:strVal val="visible"/>
                                      </p:to>
                                    </p:set>
                                    <p:animEffect transition="in" filter="blinds(horizontal)">
                                      <p:cBhvr>
                                        <p:cTn id="17" dur="500"/>
                                        <p:tgtEl>
                                          <p:spTgt spid="11981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9813"/>
                                        </p:tgtEl>
                                        <p:attrNameLst>
                                          <p:attrName>style.visibility</p:attrName>
                                        </p:attrNameLst>
                                      </p:cBhvr>
                                      <p:to>
                                        <p:strVal val="visible"/>
                                      </p:to>
                                    </p:set>
                                    <p:animEffect transition="in" filter="blinds(horizontal)">
                                      <p:cBhvr>
                                        <p:cTn id="22" dur="500"/>
                                        <p:tgtEl>
                                          <p:spTgt spid="1198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p:bldP spid="119811" grpId="0"/>
      <p:bldP spid="119812" grpId="0"/>
      <p:bldP spid="11981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0834" name="文本框 120833"/>
          <p:cNvSpPr txBox="1"/>
          <p:nvPr/>
        </p:nvSpPr>
        <p:spPr>
          <a:xfrm>
            <a:off x="212725" y="1489075"/>
            <a:ext cx="946150" cy="457200"/>
          </a:xfrm>
          <a:prstGeom prst="rect">
            <a:avLst/>
          </a:prstGeom>
          <a:noFill/>
          <a:ln w="9525">
            <a:noFill/>
          </a:ln>
        </p:spPr>
        <p:txBody>
          <a:bodyPr wrap="none" anchor="t">
            <a:spAutoFit/>
          </a:bodyPr>
          <a:p>
            <a:r>
              <a:rPr lang="en-US" altLang="zh-CN" dirty="0">
                <a:latin typeface="Times New Roman" panose="02020603050405020304" pitchFamily="18" charset="0"/>
                <a:ea typeface="宋体" panose="02010600030101010101" pitchFamily="2" charset="-122"/>
                <a:hlinkClick r:id="" action="ppaction://noaction"/>
              </a:rPr>
              <a:t>          </a:t>
            </a:r>
            <a:endParaRPr lang="en-US" altLang="zh-CN">
              <a:latin typeface="Times New Roman" panose="02020603050405020304" pitchFamily="18" charset="0"/>
              <a:ea typeface="宋体" panose="02010600030101010101" pitchFamily="2" charset="-122"/>
            </a:endParaRPr>
          </a:p>
        </p:txBody>
      </p:sp>
      <p:sp>
        <p:nvSpPr>
          <p:cNvPr id="120835" name="文本框 120834"/>
          <p:cNvSpPr txBox="1"/>
          <p:nvPr/>
        </p:nvSpPr>
        <p:spPr>
          <a:xfrm>
            <a:off x="212725" y="2965450"/>
            <a:ext cx="946150" cy="457200"/>
          </a:xfrm>
          <a:prstGeom prst="rect">
            <a:avLst/>
          </a:prstGeom>
          <a:noFill/>
          <a:ln w="9525">
            <a:noFill/>
          </a:ln>
        </p:spPr>
        <p:txBody>
          <a:bodyPr wrap="none" anchor="t">
            <a:spAutoFit/>
          </a:bodyPr>
          <a:p>
            <a:r>
              <a:rPr lang="en-US" altLang="zh-CN" dirty="0">
                <a:latin typeface="Times New Roman" panose="02020603050405020304" pitchFamily="18" charset="0"/>
                <a:ea typeface="宋体" panose="02010600030101010101" pitchFamily="2" charset="-122"/>
                <a:hlinkClick r:id="" action="ppaction://noaction"/>
              </a:rPr>
              <a:t>          </a:t>
            </a:r>
            <a:endParaRPr lang="en-US" altLang="zh-CN">
              <a:latin typeface="Times New Roman" panose="02020603050405020304" pitchFamily="18" charset="0"/>
              <a:ea typeface="宋体" panose="02010600030101010101" pitchFamily="2" charset="-122"/>
            </a:endParaRPr>
          </a:p>
        </p:txBody>
      </p:sp>
      <p:sp>
        <p:nvSpPr>
          <p:cNvPr id="120836" name="文本框 120835"/>
          <p:cNvSpPr txBox="1"/>
          <p:nvPr/>
        </p:nvSpPr>
        <p:spPr>
          <a:xfrm>
            <a:off x="193675" y="4441825"/>
            <a:ext cx="946150" cy="457200"/>
          </a:xfrm>
          <a:prstGeom prst="rect">
            <a:avLst/>
          </a:prstGeom>
          <a:noFill/>
          <a:ln w="9525">
            <a:noFill/>
          </a:ln>
        </p:spPr>
        <p:txBody>
          <a:bodyPr wrap="none" anchor="t">
            <a:spAutoFit/>
          </a:bodyPr>
          <a:p>
            <a:r>
              <a:rPr lang="en-US" altLang="zh-CN" dirty="0">
                <a:latin typeface="Times New Roman" panose="02020603050405020304" pitchFamily="18" charset="0"/>
                <a:ea typeface="宋体" panose="02010600030101010101" pitchFamily="2" charset="-122"/>
                <a:hlinkClick r:id="" action="ppaction://noaction"/>
              </a:rPr>
              <a:t>          </a:t>
            </a:r>
            <a:endParaRPr lang="en-US" altLang="zh-CN">
              <a:latin typeface="Times New Roman" panose="02020603050405020304" pitchFamily="18" charset="0"/>
              <a:ea typeface="宋体" panose="02010600030101010101" pitchFamily="2" charset="-122"/>
            </a:endParaRPr>
          </a:p>
        </p:txBody>
      </p:sp>
      <p:sp>
        <p:nvSpPr>
          <p:cNvPr id="120837" name="文本框 120836"/>
          <p:cNvSpPr txBox="1"/>
          <p:nvPr/>
        </p:nvSpPr>
        <p:spPr>
          <a:xfrm>
            <a:off x="212725" y="5146675"/>
            <a:ext cx="946150" cy="457200"/>
          </a:xfrm>
          <a:prstGeom prst="rect">
            <a:avLst/>
          </a:prstGeom>
          <a:noFill/>
          <a:ln w="9525">
            <a:noFill/>
          </a:ln>
        </p:spPr>
        <p:txBody>
          <a:bodyPr wrap="none" anchor="t">
            <a:spAutoFit/>
          </a:bodyPr>
          <a:p>
            <a:r>
              <a:rPr lang="en-US" altLang="zh-CN" dirty="0">
                <a:latin typeface="Times New Roman" panose="02020603050405020304" pitchFamily="18" charset="0"/>
                <a:ea typeface="宋体" panose="02010600030101010101" pitchFamily="2" charset="-122"/>
                <a:hlinkClick r:id="" action="ppaction://noaction"/>
              </a:rPr>
              <a:t>          </a:t>
            </a:r>
            <a:endParaRPr lang="en-US" altLang="zh-CN">
              <a:latin typeface="Times New Roman" panose="02020603050405020304" pitchFamily="18" charset="0"/>
              <a:ea typeface="宋体" panose="02010600030101010101" pitchFamily="2" charset="-122"/>
            </a:endParaRPr>
          </a:p>
        </p:txBody>
      </p:sp>
      <p:sp>
        <p:nvSpPr>
          <p:cNvPr id="120838" name="文本框 120837">
            <a:hlinkClick r:id="" action="ppaction://noaction"/>
          </p:cNvPr>
          <p:cNvSpPr txBox="1"/>
          <p:nvPr/>
        </p:nvSpPr>
        <p:spPr>
          <a:xfrm>
            <a:off x="212725" y="5908675"/>
            <a:ext cx="946150" cy="457200"/>
          </a:xfrm>
          <a:prstGeom prst="rect">
            <a:avLst/>
          </a:prstGeom>
          <a:noFill/>
          <a:ln w="9525">
            <a:noFill/>
          </a:ln>
        </p:spPr>
        <p:txBody>
          <a:bodyPr wrap="none" anchor="t">
            <a:spAutoFit/>
          </a:bodyPr>
          <a:p>
            <a:r>
              <a:rPr lang="en-US" altLang="zh-CN" dirty="0">
                <a:latin typeface="Times New Roman" panose="02020603050405020304" pitchFamily="18" charset="0"/>
                <a:ea typeface="宋体" panose="02010600030101010101" pitchFamily="2" charset="-122"/>
                <a:hlinkClick r:id="rId1" action="ppaction://hlinksldjump"/>
              </a:rPr>
              <a:t>          </a:t>
            </a:r>
            <a:endParaRPr lang="en-US" altLang="zh-CN">
              <a:latin typeface="Times New Roman" panose="02020603050405020304" pitchFamily="18" charset="0"/>
              <a:ea typeface="宋体" panose="02010600030101010101" pitchFamily="2" charset="-122"/>
            </a:endParaRPr>
          </a:p>
        </p:txBody>
      </p:sp>
      <p:sp>
        <p:nvSpPr>
          <p:cNvPr id="120839" name="矩形 120838"/>
          <p:cNvSpPr/>
          <p:nvPr/>
        </p:nvSpPr>
        <p:spPr>
          <a:xfrm>
            <a:off x="755650" y="1412875"/>
            <a:ext cx="7559675" cy="1516063"/>
          </a:xfrm>
          <a:prstGeom prst="rect">
            <a:avLst/>
          </a:prstGeom>
          <a:noFill/>
          <a:ln w="9525">
            <a:noFill/>
          </a:ln>
        </p:spPr>
        <p:txBody>
          <a:bodyPr anchor="ctr">
            <a:spAutoFit/>
          </a:bodyPr>
          <a:p>
            <a:pPr marL="457200" indent="-457200">
              <a:lnSpc>
                <a:spcPct val="130000"/>
              </a:lnSpc>
              <a:buAutoNum type="arabicPeriod"/>
            </a:pPr>
            <a:r>
              <a:rPr lang="zh-CN" altLang="en-US" b="1" dirty="0">
                <a:latin typeface="Times New Roman" panose="02020603050405020304" pitchFamily="18" charset="0"/>
                <a:ea typeface="黑体" panose="02010609060101010101" pitchFamily="2" charset="-122"/>
              </a:rPr>
              <a:t>光反射时，</a:t>
            </a:r>
            <a:r>
              <a:rPr lang="en-US" altLang="zh-CN" b="1" dirty="0">
                <a:latin typeface="Times New Roman" panose="02020603050405020304" pitchFamily="18" charset="0"/>
                <a:ea typeface="黑体" panose="02010609060101010101" pitchFamily="2" charset="-122"/>
              </a:rPr>
              <a:t>___________</a:t>
            </a:r>
            <a:r>
              <a:rPr lang="zh-CN" altLang="en-US" b="1" dirty="0">
                <a:latin typeface="Times New Roman" panose="02020603050405020304" pitchFamily="18" charset="0"/>
                <a:ea typeface="黑体" panose="02010609060101010101" pitchFamily="2" charset="-122"/>
              </a:rPr>
              <a:t>、</a:t>
            </a:r>
            <a:r>
              <a:rPr lang="en-US" altLang="zh-CN" b="1" dirty="0">
                <a:latin typeface="Times New Roman" panose="02020603050405020304" pitchFamily="18" charset="0"/>
                <a:ea typeface="黑体" panose="02010609060101010101" pitchFamily="2" charset="-122"/>
              </a:rPr>
              <a:t>____________</a:t>
            </a:r>
            <a:r>
              <a:rPr lang="zh-CN" altLang="en-US" b="1" dirty="0">
                <a:latin typeface="Times New Roman" panose="02020603050405020304" pitchFamily="18" charset="0"/>
                <a:ea typeface="黑体" panose="02010609060101010101" pitchFamily="2" charset="-122"/>
              </a:rPr>
              <a:t>、</a:t>
            </a:r>
            <a:r>
              <a:rPr lang="en-US" altLang="zh-CN" b="1">
                <a:latin typeface="Times New Roman" panose="02020603050405020304" pitchFamily="18" charset="0"/>
                <a:ea typeface="黑体" panose="02010609060101010101" pitchFamily="2" charset="-122"/>
              </a:rPr>
              <a:t>________</a:t>
            </a:r>
            <a:endParaRPr lang="en-US" altLang="zh-CN" b="1">
              <a:latin typeface="Times New Roman" panose="02020603050405020304" pitchFamily="18" charset="0"/>
              <a:ea typeface="黑体" panose="02010609060101010101" pitchFamily="2" charset="-122"/>
            </a:endParaRPr>
          </a:p>
          <a:p>
            <a:pPr marL="457200" indent="-457200">
              <a:lnSpc>
                <a:spcPct val="130000"/>
              </a:lnSpc>
            </a:pPr>
            <a:r>
              <a:rPr lang="en-US" altLang="zh-CN" b="1" dirty="0">
                <a:latin typeface="Times New Roman" panose="02020603050405020304" pitchFamily="18" charset="0"/>
                <a:ea typeface="黑体" panose="02010609060101010101" pitchFamily="2" charset="-122"/>
              </a:rPr>
              <a:t>      </a:t>
            </a:r>
            <a:r>
              <a:rPr lang="zh-CN" altLang="en-US" b="1" dirty="0">
                <a:latin typeface="Times New Roman" panose="02020603050405020304" pitchFamily="18" charset="0"/>
                <a:ea typeface="黑体" panose="02010609060101010101" pitchFamily="2" charset="-122"/>
              </a:rPr>
              <a:t>在</a:t>
            </a:r>
            <a:r>
              <a:rPr lang="zh-CN" altLang="en-US" b="1" u="sng" dirty="0">
                <a:latin typeface="Times New Roman" panose="02020603050405020304" pitchFamily="18" charset="0"/>
                <a:ea typeface="黑体" panose="02010609060101010101" pitchFamily="2" charset="-122"/>
              </a:rPr>
              <a:t> </a:t>
            </a:r>
            <a:r>
              <a:rPr lang="en-US" altLang="zh-CN" b="1" dirty="0">
                <a:latin typeface="Times New Roman" panose="02020603050405020304" pitchFamily="18" charset="0"/>
                <a:ea typeface="黑体" panose="02010609060101010101" pitchFamily="2" charset="-122"/>
              </a:rPr>
              <a:t>_____</a:t>
            </a:r>
            <a:r>
              <a:rPr lang="zh-CN" altLang="en-US" b="1" dirty="0">
                <a:latin typeface="Times New Roman" panose="02020603050405020304" pitchFamily="18" charset="0"/>
                <a:ea typeface="黑体" panose="02010609060101010101" pitchFamily="2" charset="-122"/>
              </a:rPr>
              <a:t>平面内，</a:t>
            </a:r>
            <a:r>
              <a:rPr lang="en-US" altLang="zh-CN" b="1" dirty="0">
                <a:latin typeface="Times New Roman" panose="02020603050405020304" pitchFamily="18" charset="0"/>
                <a:ea typeface="黑体" panose="02010609060101010101" pitchFamily="2" charset="-122"/>
              </a:rPr>
              <a:t>___________</a:t>
            </a:r>
            <a:r>
              <a:rPr lang="zh-CN" altLang="en-US" b="1" dirty="0">
                <a:latin typeface="Times New Roman" panose="02020603050405020304" pitchFamily="18" charset="0"/>
                <a:ea typeface="黑体" panose="02010609060101010101" pitchFamily="2" charset="-122"/>
              </a:rPr>
              <a:t>和</a:t>
            </a:r>
            <a:r>
              <a:rPr lang="en-US" altLang="zh-CN" b="1" dirty="0">
                <a:latin typeface="Times New Roman" panose="02020603050405020304" pitchFamily="18" charset="0"/>
                <a:ea typeface="黑体" panose="02010609060101010101" pitchFamily="2" charset="-122"/>
              </a:rPr>
              <a:t>____________</a:t>
            </a:r>
            <a:r>
              <a:rPr lang="zh-CN" altLang="en-US" b="1" dirty="0">
                <a:latin typeface="Times New Roman" panose="02020603050405020304" pitchFamily="18" charset="0"/>
                <a:ea typeface="黑体" panose="02010609060101010101" pitchFamily="2" charset="-122"/>
              </a:rPr>
              <a:t>分别位于</a:t>
            </a:r>
            <a:r>
              <a:rPr lang="en-US" altLang="zh-CN" b="1" dirty="0">
                <a:latin typeface="Times New Roman" panose="02020603050405020304" pitchFamily="18" charset="0"/>
                <a:ea typeface="黑体" panose="02010609060101010101" pitchFamily="2" charset="-122"/>
              </a:rPr>
              <a:t>_______</a:t>
            </a:r>
            <a:r>
              <a:rPr lang="zh-CN" altLang="en-US" b="1" dirty="0">
                <a:latin typeface="Times New Roman" panose="02020603050405020304" pitchFamily="18" charset="0"/>
                <a:ea typeface="黑体" panose="02010609060101010101" pitchFamily="2" charset="-122"/>
              </a:rPr>
              <a:t>的两侧，反射角</a:t>
            </a:r>
            <a:r>
              <a:rPr lang="en-US" altLang="zh-CN" b="1" dirty="0">
                <a:latin typeface="Times New Roman" panose="02020603050405020304" pitchFamily="18" charset="0"/>
                <a:ea typeface="黑体" panose="02010609060101010101" pitchFamily="2" charset="-122"/>
              </a:rPr>
              <a:t>________</a:t>
            </a:r>
            <a:r>
              <a:rPr lang="zh-CN" altLang="en-US" b="1" dirty="0">
                <a:latin typeface="Times New Roman" panose="02020603050405020304" pitchFamily="18" charset="0"/>
                <a:ea typeface="黑体" panose="02010609060101010101" pitchFamily="2" charset="-122"/>
              </a:rPr>
              <a:t>入射角。</a:t>
            </a:r>
            <a:endParaRPr lang="zh-CN" altLang="en-US" b="1" dirty="0">
              <a:latin typeface="Times New Roman" panose="02020603050405020304" pitchFamily="18" charset="0"/>
              <a:ea typeface="黑体" panose="02010609060101010101" pitchFamily="2" charset="-122"/>
            </a:endParaRPr>
          </a:p>
        </p:txBody>
      </p:sp>
      <p:sp>
        <p:nvSpPr>
          <p:cNvPr id="120840" name="文本框 120839"/>
          <p:cNvSpPr txBox="1"/>
          <p:nvPr/>
        </p:nvSpPr>
        <p:spPr>
          <a:xfrm>
            <a:off x="2916238" y="1484313"/>
            <a:ext cx="1512887" cy="457200"/>
          </a:xfrm>
          <a:prstGeom prst="rect">
            <a:avLst/>
          </a:prstGeom>
          <a:noFill/>
          <a:ln w="9525">
            <a:noFill/>
          </a:ln>
        </p:spPr>
        <p:txBody>
          <a:bodyPr>
            <a:spAutoFit/>
          </a:bodyPr>
          <a:p>
            <a:pPr>
              <a:spcBef>
                <a:spcPct val="50000"/>
              </a:spcBef>
            </a:pPr>
            <a:r>
              <a:rPr lang="zh-CN" altLang="en-US" b="1" dirty="0">
                <a:solidFill>
                  <a:srgbClr val="FF0066"/>
                </a:solidFill>
                <a:latin typeface="Times New Roman" panose="02020603050405020304" pitchFamily="18" charset="0"/>
                <a:ea typeface="黑体" panose="02010609060101010101" pitchFamily="2" charset="-122"/>
              </a:rPr>
              <a:t>反射光线</a:t>
            </a:r>
            <a:endParaRPr lang="zh-CN" altLang="en-US" b="1" dirty="0">
              <a:solidFill>
                <a:srgbClr val="FF0066"/>
              </a:solidFill>
              <a:latin typeface="Times New Roman" panose="02020603050405020304" pitchFamily="18" charset="0"/>
              <a:ea typeface="黑体" panose="02010609060101010101" pitchFamily="2" charset="-122"/>
            </a:endParaRPr>
          </a:p>
        </p:txBody>
      </p:sp>
      <p:sp>
        <p:nvSpPr>
          <p:cNvPr id="120841" name="文本框 120840"/>
          <p:cNvSpPr txBox="1"/>
          <p:nvPr/>
        </p:nvSpPr>
        <p:spPr>
          <a:xfrm>
            <a:off x="5795963" y="1989138"/>
            <a:ext cx="1584325" cy="457200"/>
          </a:xfrm>
          <a:prstGeom prst="rect">
            <a:avLst/>
          </a:prstGeom>
          <a:noFill/>
          <a:ln w="9525">
            <a:noFill/>
          </a:ln>
        </p:spPr>
        <p:txBody>
          <a:bodyPr>
            <a:spAutoFit/>
          </a:bodyPr>
          <a:p>
            <a:pPr>
              <a:spcBef>
                <a:spcPct val="50000"/>
              </a:spcBef>
            </a:pPr>
            <a:r>
              <a:rPr lang="zh-CN" altLang="en-US" b="1" dirty="0">
                <a:solidFill>
                  <a:srgbClr val="FF0066"/>
                </a:solidFill>
                <a:latin typeface="Times New Roman" panose="02020603050405020304" pitchFamily="18" charset="0"/>
                <a:ea typeface="黑体" panose="02010609060101010101" pitchFamily="2" charset="-122"/>
              </a:rPr>
              <a:t>入射光线</a:t>
            </a:r>
            <a:endParaRPr lang="zh-CN" altLang="en-US" b="1" dirty="0">
              <a:solidFill>
                <a:srgbClr val="FF0066"/>
              </a:solidFill>
              <a:latin typeface="Times New Roman" panose="02020603050405020304" pitchFamily="18" charset="0"/>
              <a:ea typeface="黑体" panose="02010609060101010101" pitchFamily="2" charset="-122"/>
            </a:endParaRPr>
          </a:p>
        </p:txBody>
      </p:sp>
      <p:sp>
        <p:nvSpPr>
          <p:cNvPr id="120842" name="文本框 120841"/>
          <p:cNvSpPr txBox="1"/>
          <p:nvPr/>
        </p:nvSpPr>
        <p:spPr>
          <a:xfrm>
            <a:off x="1979613" y="2420938"/>
            <a:ext cx="1081087" cy="457200"/>
          </a:xfrm>
          <a:prstGeom prst="rect">
            <a:avLst/>
          </a:prstGeom>
          <a:noFill/>
          <a:ln w="9525">
            <a:noFill/>
          </a:ln>
        </p:spPr>
        <p:txBody>
          <a:bodyPr>
            <a:spAutoFit/>
          </a:bodyPr>
          <a:p>
            <a:pPr>
              <a:spcBef>
                <a:spcPct val="50000"/>
              </a:spcBef>
            </a:pPr>
            <a:r>
              <a:rPr lang="zh-CN" altLang="en-US" b="1" dirty="0">
                <a:solidFill>
                  <a:srgbClr val="FF0066"/>
                </a:solidFill>
                <a:latin typeface="Times New Roman" panose="02020603050405020304" pitchFamily="18" charset="0"/>
                <a:ea typeface="黑体" panose="02010609060101010101" pitchFamily="2" charset="-122"/>
              </a:rPr>
              <a:t>法线</a:t>
            </a:r>
            <a:endParaRPr lang="zh-CN" altLang="en-US" b="1" dirty="0">
              <a:solidFill>
                <a:srgbClr val="FF0066"/>
              </a:solidFill>
              <a:latin typeface="Times New Roman" panose="02020603050405020304" pitchFamily="18" charset="0"/>
              <a:ea typeface="黑体" panose="02010609060101010101" pitchFamily="2" charset="-122"/>
            </a:endParaRPr>
          </a:p>
        </p:txBody>
      </p:sp>
      <p:sp>
        <p:nvSpPr>
          <p:cNvPr id="120843" name="文本框 120842"/>
          <p:cNvSpPr txBox="1"/>
          <p:nvPr/>
        </p:nvSpPr>
        <p:spPr>
          <a:xfrm>
            <a:off x="1619250" y="1916113"/>
            <a:ext cx="863600" cy="457200"/>
          </a:xfrm>
          <a:prstGeom prst="rect">
            <a:avLst/>
          </a:prstGeom>
          <a:noFill/>
          <a:ln w="9525">
            <a:noFill/>
          </a:ln>
        </p:spPr>
        <p:txBody>
          <a:bodyPr>
            <a:spAutoFit/>
          </a:bodyPr>
          <a:p>
            <a:pPr>
              <a:spcBef>
                <a:spcPct val="50000"/>
              </a:spcBef>
            </a:pPr>
            <a:r>
              <a:rPr lang="zh-CN" altLang="en-US" b="1" dirty="0">
                <a:solidFill>
                  <a:srgbClr val="FF0066"/>
                </a:solidFill>
                <a:latin typeface="Times New Roman" panose="02020603050405020304" pitchFamily="18" charset="0"/>
                <a:ea typeface="黑体" panose="02010609060101010101" pitchFamily="2" charset="-122"/>
              </a:rPr>
              <a:t>同一</a:t>
            </a:r>
            <a:endParaRPr lang="zh-CN" altLang="en-US" b="1" dirty="0">
              <a:solidFill>
                <a:srgbClr val="FF0066"/>
              </a:solidFill>
              <a:latin typeface="Times New Roman" panose="02020603050405020304" pitchFamily="18" charset="0"/>
              <a:ea typeface="黑体" panose="02010609060101010101" pitchFamily="2" charset="-122"/>
            </a:endParaRPr>
          </a:p>
        </p:txBody>
      </p:sp>
      <p:sp>
        <p:nvSpPr>
          <p:cNvPr id="120844" name="文本框 120843"/>
          <p:cNvSpPr txBox="1"/>
          <p:nvPr/>
        </p:nvSpPr>
        <p:spPr>
          <a:xfrm>
            <a:off x="3708400" y="1989138"/>
            <a:ext cx="1657350" cy="457200"/>
          </a:xfrm>
          <a:prstGeom prst="rect">
            <a:avLst/>
          </a:prstGeom>
          <a:noFill/>
          <a:ln w="9525">
            <a:noFill/>
          </a:ln>
        </p:spPr>
        <p:txBody>
          <a:bodyPr>
            <a:spAutoFit/>
          </a:bodyPr>
          <a:p>
            <a:pPr>
              <a:spcBef>
                <a:spcPct val="50000"/>
              </a:spcBef>
            </a:pPr>
            <a:r>
              <a:rPr lang="zh-CN" altLang="en-US" b="1" dirty="0">
                <a:solidFill>
                  <a:srgbClr val="FF0066"/>
                </a:solidFill>
                <a:latin typeface="Times New Roman" panose="02020603050405020304" pitchFamily="18" charset="0"/>
                <a:ea typeface="黑体" panose="02010609060101010101" pitchFamily="2" charset="-122"/>
              </a:rPr>
              <a:t>反射光线</a:t>
            </a:r>
            <a:endParaRPr lang="zh-CN" altLang="en-US" b="1" dirty="0">
              <a:solidFill>
                <a:srgbClr val="FF0066"/>
              </a:solidFill>
              <a:latin typeface="Times New Roman" panose="02020603050405020304" pitchFamily="18" charset="0"/>
              <a:ea typeface="黑体" panose="02010609060101010101" pitchFamily="2" charset="-122"/>
            </a:endParaRPr>
          </a:p>
        </p:txBody>
      </p:sp>
      <p:sp>
        <p:nvSpPr>
          <p:cNvPr id="120845" name="文本框 120844"/>
          <p:cNvSpPr txBox="1"/>
          <p:nvPr/>
        </p:nvSpPr>
        <p:spPr>
          <a:xfrm>
            <a:off x="5003800" y="1484313"/>
            <a:ext cx="1511300" cy="457200"/>
          </a:xfrm>
          <a:prstGeom prst="rect">
            <a:avLst/>
          </a:prstGeom>
          <a:noFill/>
          <a:ln w="9525">
            <a:noFill/>
          </a:ln>
        </p:spPr>
        <p:txBody>
          <a:bodyPr>
            <a:spAutoFit/>
          </a:bodyPr>
          <a:p>
            <a:pPr>
              <a:spcBef>
                <a:spcPct val="50000"/>
              </a:spcBef>
            </a:pPr>
            <a:r>
              <a:rPr lang="zh-CN" altLang="en-US" b="1" dirty="0">
                <a:solidFill>
                  <a:srgbClr val="FF0066"/>
                </a:solidFill>
                <a:latin typeface="Times New Roman" panose="02020603050405020304" pitchFamily="18" charset="0"/>
                <a:ea typeface="黑体" panose="02010609060101010101" pitchFamily="2" charset="-122"/>
              </a:rPr>
              <a:t>入射光线</a:t>
            </a:r>
            <a:endParaRPr lang="zh-CN" altLang="en-US" b="1" dirty="0">
              <a:solidFill>
                <a:srgbClr val="FF0066"/>
              </a:solidFill>
              <a:latin typeface="Times New Roman" panose="02020603050405020304" pitchFamily="18" charset="0"/>
              <a:ea typeface="黑体" panose="02010609060101010101" pitchFamily="2" charset="-122"/>
            </a:endParaRPr>
          </a:p>
        </p:txBody>
      </p:sp>
      <p:sp>
        <p:nvSpPr>
          <p:cNvPr id="120846" name="文本框 120845"/>
          <p:cNvSpPr txBox="1"/>
          <p:nvPr/>
        </p:nvSpPr>
        <p:spPr>
          <a:xfrm>
            <a:off x="7092950" y="1484313"/>
            <a:ext cx="1081088" cy="457200"/>
          </a:xfrm>
          <a:prstGeom prst="rect">
            <a:avLst/>
          </a:prstGeom>
          <a:noFill/>
          <a:ln w="9525">
            <a:noFill/>
          </a:ln>
        </p:spPr>
        <p:txBody>
          <a:bodyPr>
            <a:spAutoFit/>
          </a:bodyPr>
          <a:p>
            <a:pPr>
              <a:spcBef>
                <a:spcPct val="50000"/>
              </a:spcBef>
            </a:pPr>
            <a:r>
              <a:rPr lang="zh-CN" altLang="en-US" b="1" dirty="0">
                <a:solidFill>
                  <a:srgbClr val="FF0066"/>
                </a:solidFill>
                <a:latin typeface="Times New Roman" panose="02020603050405020304" pitchFamily="18" charset="0"/>
                <a:ea typeface="黑体" panose="02010609060101010101" pitchFamily="2" charset="-122"/>
              </a:rPr>
              <a:t>法线</a:t>
            </a:r>
            <a:endParaRPr lang="zh-CN" altLang="en-US" b="1" dirty="0">
              <a:solidFill>
                <a:srgbClr val="FF0066"/>
              </a:solidFill>
              <a:latin typeface="Times New Roman" panose="02020603050405020304" pitchFamily="18" charset="0"/>
              <a:ea typeface="黑体" panose="02010609060101010101" pitchFamily="2" charset="-122"/>
            </a:endParaRPr>
          </a:p>
        </p:txBody>
      </p:sp>
      <p:sp>
        <p:nvSpPr>
          <p:cNvPr id="120847" name="文本框 120846"/>
          <p:cNvSpPr txBox="1"/>
          <p:nvPr/>
        </p:nvSpPr>
        <p:spPr>
          <a:xfrm>
            <a:off x="5364163" y="2420938"/>
            <a:ext cx="1008062" cy="457200"/>
          </a:xfrm>
          <a:prstGeom prst="rect">
            <a:avLst/>
          </a:prstGeom>
          <a:noFill/>
          <a:ln w="9525">
            <a:noFill/>
          </a:ln>
        </p:spPr>
        <p:txBody>
          <a:bodyPr>
            <a:spAutoFit/>
          </a:bodyPr>
          <a:p>
            <a:pPr>
              <a:spcBef>
                <a:spcPct val="50000"/>
              </a:spcBef>
            </a:pPr>
            <a:r>
              <a:rPr lang="zh-CN" altLang="en-US" b="1" dirty="0">
                <a:solidFill>
                  <a:srgbClr val="FF0066"/>
                </a:solidFill>
                <a:latin typeface="Times New Roman" panose="02020603050405020304" pitchFamily="18" charset="0"/>
                <a:ea typeface="黑体" panose="02010609060101010101" pitchFamily="2" charset="-122"/>
              </a:rPr>
              <a:t>等于</a:t>
            </a:r>
            <a:endParaRPr lang="zh-CN" altLang="en-US" b="1" dirty="0">
              <a:solidFill>
                <a:srgbClr val="FF0066"/>
              </a:solidFill>
              <a:latin typeface="Times New Roman" panose="02020603050405020304" pitchFamily="18" charset="0"/>
              <a:ea typeface="黑体" panose="02010609060101010101" pitchFamily="2" charset="-122"/>
            </a:endParaRPr>
          </a:p>
        </p:txBody>
      </p:sp>
      <p:sp>
        <p:nvSpPr>
          <p:cNvPr id="120848" name="矩形 120847"/>
          <p:cNvSpPr/>
          <p:nvPr/>
        </p:nvSpPr>
        <p:spPr>
          <a:xfrm>
            <a:off x="827088" y="2944813"/>
            <a:ext cx="7524750" cy="1625600"/>
          </a:xfrm>
          <a:prstGeom prst="rect">
            <a:avLst/>
          </a:prstGeom>
          <a:noFill/>
          <a:ln w="9525">
            <a:noFill/>
          </a:ln>
        </p:spPr>
        <p:txBody>
          <a:bodyPr anchor="ctr">
            <a:spAutoFit/>
          </a:bodyPr>
          <a:p>
            <a:pPr>
              <a:lnSpc>
                <a:spcPct val="140000"/>
              </a:lnSpc>
            </a:pPr>
            <a:r>
              <a:rPr lang="en-US" altLang="zh-CN" b="1" dirty="0">
                <a:latin typeface="Times New Roman" panose="02020603050405020304" pitchFamily="18" charset="0"/>
                <a:ea typeface="黑体" panose="02010609060101010101" pitchFamily="2" charset="-122"/>
              </a:rPr>
              <a:t>2. </a:t>
            </a:r>
            <a:r>
              <a:rPr lang="zh-CN" altLang="en-US" b="1" dirty="0">
                <a:latin typeface="Times New Roman" panose="02020603050405020304" pitchFamily="18" charset="0"/>
                <a:ea typeface="黑体" panose="02010609060101010101" pitchFamily="2" charset="-122"/>
              </a:rPr>
              <a:t>当入射光线与平面镜的夹角是</a:t>
            </a:r>
            <a:r>
              <a:rPr lang="en-US" altLang="zh-CN" b="1" dirty="0">
                <a:latin typeface="Times New Roman" panose="02020603050405020304" pitchFamily="18" charset="0"/>
                <a:ea typeface="黑体" panose="02010609060101010101" pitchFamily="2" charset="-122"/>
              </a:rPr>
              <a:t>30°</a:t>
            </a:r>
            <a:r>
              <a:rPr lang="zh-CN" altLang="en-US" b="1" dirty="0">
                <a:latin typeface="Times New Roman" panose="02020603050405020304" pitchFamily="18" charset="0"/>
                <a:ea typeface="黑体" panose="02010609060101010101" pitchFamily="2" charset="-122"/>
              </a:rPr>
              <a:t>时，入射角等于 </a:t>
            </a:r>
            <a:endParaRPr lang="zh-CN" altLang="en-US" b="1" dirty="0">
              <a:latin typeface="Times New Roman" panose="02020603050405020304" pitchFamily="18" charset="0"/>
              <a:ea typeface="黑体" panose="02010609060101010101" pitchFamily="2" charset="-122"/>
            </a:endParaRPr>
          </a:p>
          <a:p>
            <a:pPr>
              <a:lnSpc>
                <a:spcPct val="140000"/>
              </a:lnSpc>
            </a:pPr>
            <a:r>
              <a:rPr lang="zh-CN" altLang="en-US" b="1" dirty="0">
                <a:latin typeface="Times New Roman" panose="02020603050405020304" pitchFamily="18" charset="0"/>
                <a:ea typeface="黑体" panose="02010609060101010101" pitchFamily="2" charset="-122"/>
              </a:rPr>
              <a:t>    </a:t>
            </a:r>
            <a:r>
              <a:rPr lang="en-US" altLang="zh-CN" b="1" dirty="0">
                <a:latin typeface="Times New Roman" panose="02020603050405020304" pitchFamily="18" charset="0"/>
                <a:ea typeface="黑体" panose="02010609060101010101" pitchFamily="2" charset="-122"/>
              </a:rPr>
              <a:t>_____°</a:t>
            </a:r>
            <a:r>
              <a:rPr lang="zh-CN" altLang="en-US" b="1" dirty="0">
                <a:latin typeface="Times New Roman" panose="02020603050405020304" pitchFamily="18" charset="0"/>
                <a:ea typeface="黑体" panose="02010609060101010101" pitchFamily="2" charset="-122"/>
              </a:rPr>
              <a:t>，反射角等于</a:t>
            </a:r>
            <a:r>
              <a:rPr lang="en-US" altLang="zh-CN" b="1" dirty="0">
                <a:latin typeface="Times New Roman" panose="02020603050405020304" pitchFamily="18" charset="0"/>
                <a:ea typeface="黑体" panose="02010609060101010101" pitchFamily="2" charset="-122"/>
              </a:rPr>
              <a:t>_______</a:t>
            </a:r>
            <a:r>
              <a:rPr lang="zh-CN" altLang="en-US" b="1" dirty="0">
                <a:latin typeface="Times New Roman" panose="02020603050405020304" pitchFamily="18" charset="0"/>
                <a:ea typeface="黑体" panose="02010609060101010101" pitchFamily="2" charset="-122"/>
              </a:rPr>
              <a:t>度，反射光线与入射</a:t>
            </a:r>
            <a:endParaRPr lang="zh-CN" altLang="en-US" b="1" dirty="0">
              <a:latin typeface="Times New Roman" panose="02020603050405020304" pitchFamily="18" charset="0"/>
              <a:ea typeface="黑体" panose="02010609060101010101" pitchFamily="2" charset="-122"/>
            </a:endParaRPr>
          </a:p>
          <a:p>
            <a:pPr>
              <a:lnSpc>
                <a:spcPct val="140000"/>
              </a:lnSpc>
            </a:pPr>
            <a:r>
              <a:rPr lang="zh-CN" altLang="en-US" b="1" dirty="0">
                <a:latin typeface="Times New Roman" panose="02020603050405020304" pitchFamily="18" charset="0"/>
                <a:ea typeface="黑体" panose="02010609060101010101" pitchFamily="2" charset="-122"/>
              </a:rPr>
              <a:t>   光线的夹角为</a:t>
            </a:r>
            <a:r>
              <a:rPr lang="en-US" altLang="zh-CN" b="1" dirty="0">
                <a:latin typeface="Times New Roman" panose="02020603050405020304" pitchFamily="18" charset="0"/>
                <a:ea typeface="黑体" panose="02010609060101010101" pitchFamily="2" charset="-122"/>
              </a:rPr>
              <a:t>_________</a:t>
            </a:r>
            <a:r>
              <a:rPr lang="zh-CN" altLang="en-US" b="1" dirty="0">
                <a:latin typeface="Times New Roman" panose="02020603050405020304" pitchFamily="18" charset="0"/>
                <a:ea typeface="黑体" panose="02010609060101010101" pitchFamily="2" charset="-122"/>
              </a:rPr>
              <a:t>度。</a:t>
            </a:r>
            <a:endParaRPr lang="zh-CN" altLang="en-US" b="1" dirty="0">
              <a:latin typeface="Times New Roman" panose="02020603050405020304" pitchFamily="18" charset="0"/>
              <a:ea typeface="黑体" panose="02010609060101010101" pitchFamily="2" charset="-122"/>
            </a:endParaRPr>
          </a:p>
        </p:txBody>
      </p:sp>
      <p:sp>
        <p:nvSpPr>
          <p:cNvPr id="120849" name="文本框 120848"/>
          <p:cNvSpPr txBox="1"/>
          <p:nvPr/>
        </p:nvSpPr>
        <p:spPr>
          <a:xfrm>
            <a:off x="4356100" y="3573463"/>
            <a:ext cx="576263" cy="457200"/>
          </a:xfrm>
          <a:prstGeom prst="rect">
            <a:avLst/>
          </a:prstGeom>
          <a:noFill/>
          <a:ln w="9525">
            <a:noFill/>
          </a:ln>
        </p:spPr>
        <p:txBody>
          <a:bodyPr>
            <a:spAutoFit/>
          </a:bodyPr>
          <a:p>
            <a:pPr>
              <a:spcBef>
                <a:spcPct val="50000"/>
              </a:spcBef>
            </a:pPr>
            <a:r>
              <a:rPr lang="en-US" altLang="zh-CN" b="1">
                <a:solidFill>
                  <a:srgbClr val="FF0066"/>
                </a:solidFill>
                <a:latin typeface="Times New Roman" panose="02020603050405020304" pitchFamily="18" charset="0"/>
                <a:ea typeface="黑体" panose="02010609060101010101" pitchFamily="2" charset="-122"/>
              </a:rPr>
              <a:t>60</a:t>
            </a:r>
            <a:endParaRPr lang="en-US" altLang="zh-CN" b="1">
              <a:solidFill>
                <a:srgbClr val="FF0066"/>
              </a:solidFill>
              <a:latin typeface="Times New Roman" panose="02020603050405020304" pitchFamily="18" charset="0"/>
              <a:ea typeface="黑体" panose="02010609060101010101" pitchFamily="2" charset="-122"/>
            </a:endParaRPr>
          </a:p>
        </p:txBody>
      </p:sp>
      <p:sp>
        <p:nvSpPr>
          <p:cNvPr id="120850" name="文本框 120849"/>
          <p:cNvSpPr txBox="1"/>
          <p:nvPr/>
        </p:nvSpPr>
        <p:spPr>
          <a:xfrm>
            <a:off x="1331913" y="3573463"/>
            <a:ext cx="576262" cy="457200"/>
          </a:xfrm>
          <a:prstGeom prst="rect">
            <a:avLst/>
          </a:prstGeom>
          <a:noFill/>
          <a:ln w="9525">
            <a:noFill/>
          </a:ln>
        </p:spPr>
        <p:txBody>
          <a:bodyPr>
            <a:spAutoFit/>
          </a:bodyPr>
          <a:p>
            <a:pPr>
              <a:spcBef>
                <a:spcPct val="50000"/>
              </a:spcBef>
            </a:pPr>
            <a:r>
              <a:rPr lang="en-US" altLang="zh-CN" b="1">
                <a:solidFill>
                  <a:srgbClr val="FF0066"/>
                </a:solidFill>
                <a:latin typeface="Times New Roman" panose="02020603050405020304" pitchFamily="18" charset="0"/>
                <a:ea typeface="黑体" panose="02010609060101010101" pitchFamily="2" charset="-122"/>
              </a:rPr>
              <a:t>60</a:t>
            </a:r>
            <a:endParaRPr lang="en-US" altLang="zh-CN" b="1">
              <a:solidFill>
                <a:srgbClr val="FF0066"/>
              </a:solidFill>
              <a:latin typeface="Times New Roman" panose="02020603050405020304" pitchFamily="18" charset="0"/>
              <a:ea typeface="黑体" panose="02010609060101010101" pitchFamily="2" charset="-122"/>
            </a:endParaRPr>
          </a:p>
        </p:txBody>
      </p:sp>
      <p:sp>
        <p:nvSpPr>
          <p:cNvPr id="120851" name="矩形 120850"/>
          <p:cNvSpPr/>
          <p:nvPr/>
        </p:nvSpPr>
        <p:spPr>
          <a:xfrm>
            <a:off x="827088" y="4652963"/>
            <a:ext cx="7072312" cy="1004887"/>
          </a:xfrm>
          <a:prstGeom prst="rect">
            <a:avLst/>
          </a:prstGeom>
          <a:noFill/>
          <a:ln w="9525">
            <a:noFill/>
          </a:ln>
        </p:spPr>
        <p:txBody>
          <a:bodyPr wrap="none" anchor="ctr">
            <a:spAutoFit/>
          </a:bodyPr>
          <a:p>
            <a:r>
              <a:rPr lang="en-US" altLang="zh-CN" b="1" dirty="0">
                <a:latin typeface="Times New Roman" panose="02020603050405020304" pitchFamily="18" charset="0"/>
                <a:ea typeface="黑体" panose="02010609060101010101" pitchFamily="2" charset="-122"/>
              </a:rPr>
              <a:t>3. </a:t>
            </a:r>
            <a:r>
              <a:rPr lang="zh-CN" altLang="en-US" b="1" dirty="0">
                <a:latin typeface="Times New Roman" panose="02020603050405020304" pitchFamily="18" charset="0"/>
                <a:ea typeface="黑体" panose="02010609060101010101" pitchFamily="2" charset="-122"/>
                <a:hlinkClick r:id="rId2" action="ppaction://hlinkfile"/>
              </a:rPr>
              <a:t>光垂直射向界面时</a:t>
            </a:r>
            <a:r>
              <a:rPr lang="zh-CN" altLang="en-US" b="1" dirty="0">
                <a:latin typeface="Times New Roman" panose="02020603050405020304" pitchFamily="18" charset="0"/>
                <a:ea typeface="黑体" panose="02010609060101010101" pitchFamily="2" charset="-122"/>
              </a:rPr>
              <a:t>，入射角等于</a:t>
            </a:r>
            <a:r>
              <a:rPr lang="zh-CN" altLang="en-US" b="1" u="sng" dirty="0">
                <a:latin typeface="Times New Roman" panose="02020603050405020304" pitchFamily="18" charset="0"/>
                <a:ea typeface="黑体" panose="02010609060101010101" pitchFamily="2" charset="-122"/>
              </a:rPr>
              <a:t>          </a:t>
            </a:r>
            <a:r>
              <a:rPr lang="zh-CN" altLang="en-US" b="1" dirty="0">
                <a:latin typeface="Times New Roman" panose="02020603050405020304" pitchFamily="18" charset="0"/>
                <a:ea typeface="黑体" panose="02010609060101010101" pitchFamily="2" charset="-122"/>
              </a:rPr>
              <a:t>度，反射角</a:t>
            </a:r>
            <a:endParaRPr lang="zh-CN" altLang="en-US" b="1" dirty="0">
              <a:latin typeface="Times New Roman" panose="02020603050405020304" pitchFamily="18" charset="0"/>
              <a:ea typeface="黑体" panose="02010609060101010101" pitchFamily="2" charset="-122"/>
            </a:endParaRPr>
          </a:p>
          <a:p>
            <a:pPr>
              <a:lnSpc>
                <a:spcPct val="150000"/>
              </a:lnSpc>
            </a:pPr>
            <a:r>
              <a:rPr lang="zh-CN" altLang="en-US" b="1" dirty="0">
                <a:latin typeface="Times New Roman" panose="02020603050405020304" pitchFamily="18" charset="0"/>
                <a:ea typeface="黑体" panose="02010609060101010101" pitchFamily="2" charset="-122"/>
              </a:rPr>
              <a:t>    等于 </a:t>
            </a:r>
            <a:r>
              <a:rPr lang="zh-CN" altLang="en-US" b="1" u="sng" dirty="0">
                <a:latin typeface="Times New Roman" panose="02020603050405020304" pitchFamily="18" charset="0"/>
                <a:ea typeface="黑体" panose="02010609060101010101" pitchFamily="2" charset="-122"/>
              </a:rPr>
              <a:t>          </a:t>
            </a:r>
            <a:r>
              <a:rPr lang="zh-CN" altLang="en-US" b="1" dirty="0">
                <a:latin typeface="Times New Roman" panose="02020603050405020304" pitchFamily="18" charset="0"/>
                <a:ea typeface="黑体" panose="02010609060101010101" pitchFamily="2" charset="-122"/>
              </a:rPr>
              <a:t>度。</a:t>
            </a:r>
            <a:endParaRPr lang="zh-CN" altLang="en-US" b="1" dirty="0">
              <a:latin typeface="Times New Roman" panose="02020603050405020304" pitchFamily="18" charset="0"/>
              <a:ea typeface="黑体" panose="02010609060101010101" pitchFamily="2" charset="-122"/>
            </a:endParaRPr>
          </a:p>
        </p:txBody>
      </p:sp>
      <p:sp>
        <p:nvSpPr>
          <p:cNvPr id="120852" name="文本框 120851"/>
          <p:cNvSpPr txBox="1"/>
          <p:nvPr/>
        </p:nvSpPr>
        <p:spPr>
          <a:xfrm>
            <a:off x="5651500" y="4652963"/>
            <a:ext cx="576263" cy="457200"/>
          </a:xfrm>
          <a:prstGeom prst="rect">
            <a:avLst/>
          </a:prstGeom>
          <a:noFill/>
          <a:ln w="9525">
            <a:noFill/>
          </a:ln>
        </p:spPr>
        <p:txBody>
          <a:bodyPr>
            <a:spAutoFit/>
          </a:bodyPr>
          <a:p>
            <a:pPr>
              <a:spcBef>
                <a:spcPct val="50000"/>
              </a:spcBef>
            </a:pPr>
            <a:r>
              <a:rPr lang="en-US" altLang="zh-CN" b="1">
                <a:solidFill>
                  <a:srgbClr val="FF0066"/>
                </a:solidFill>
                <a:latin typeface="Times New Roman" panose="02020603050405020304" pitchFamily="18" charset="0"/>
                <a:ea typeface="黑体" panose="02010609060101010101" pitchFamily="2" charset="-122"/>
              </a:rPr>
              <a:t>0</a:t>
            </a:r>
            <a:endParaRPr lang="en-US" altLang="zh-CN" b="1">
              <a:solidFill>
                <a:srgbClr val="FF0066"/>
              </a:solidFill>
              <a:latin typeface="Times New Roman" panose="02020603050405020304" pitchFamily="18" charset="0"/>
              <a:ea typeface="黑体" panose="02010609060101010101" pitchFamily="2" charset="-122"/>
            </a:endParaRPr>
          </a:p>
        </p:txBody>
      </p:sp>
      <p:sp>
        <p:nvSpPr>
          <p:cNvPr id="120853" name="文本框 120852"/>
          <p:cNvSpPr txBox="1"/>
          <p:nvPr/>
        </p:nvSpPr>
        <p:spPr>
          <a:xfrm>
            <a:off x="2051050" y="5157788"/>
            <a:ext cx="576263" cy="457200"/>
          </a:xfrm>
          <a:prstGeom prst="rect">
            <a:avLst/>
          </a:prstGeom>
          <a:noFill/>
          <a:ln w="9525">
            <a:noFill/>
          </a:ln>
        </p:spPr>
        <p:txBody>
          <a:bodyPr>
            <a:spAutoFit/>
          </a:bodyPr>
          <a:p>
            <a:pPr>
              <a:spcBef>
                <a:spcPct val="50000"/>
              </a:spcBef>
            </a:pPr>
            <a:r>
              <a:rPr lang="en-US" altLang="zh-CN" b="1">
                <a:solidFill>
                  <a:srgbClr val="FF0066"/>
                </a:solidFill>
                <a:latin typeface="Times New Roman" panose="02020603050405020304" pitchFamily="18" charset="0"/>
                <a:ea typeface="黑体" panose="02010609060101010101" pitchFamily="2" charset="-122"/>
              </a:rPr>
              <a:t>0</a:t>
            </a:r>
            <a:endParaRPr lang="en-US" altLang="zh-CN" b="1">
              <a:solidFill>
                <a:srgbClr val="FF0066"/>
              </a:solidFill>
              <a:latin typeface="Times New Roman" panose="02020603050405020304" pitchFamily="18" charset="0"/>
              <a:ea typeface="黑体" panose="02010609060101010101" pitchFamily="2" charset="-122"/>
            </a:endParaRPr>
          </a:p>
        </p:txBody>
      </p:sp>
      <p:sp>
        <p:nvSpPr>
          <p:cNvPr id="120854" name="文本框 120853"/>
          <p:cNvSpPr txBox="1"/>
          <p:nvPr/>
        </p:nvSpPr>
        <p:spPr>
          <a:xfrm>
            <a:off x="3492500" y="620713"/>
            <a:ext cx="1873250" cy="579437"/>
          </a:xfrm>
          <a:prstGeom prst="rect">
            <a:avLst/>
          </a:prstGeom>
          <a:solidFill>
            <a:schemeClr val="accent1"/>
          </a:solidFill>
          <a:ln w="9525">
            <a:noFill/>
          </a:ln>
        </p:spPr>
        <p:txBody>
          <a:bodyPr>
            <a:spAutoFit/>
          </a:bodyPr>
          <a:p>
            <a:pPr>
              <a:spcBef>
                <a:spcPct val="50000"/>
              </a:spcBef>
              <a:buClrTx/>
            </a:pPr>
            <a:r>
              <a:rPr lang="zh-CN" altLang="en-US" sz="3200" b="1" dirty="0">
                <a:latin typeface="Comic Sans MS" panose="030F0702030302020204" pitchFamily="66" charset="0"/>
                <a:ea typeface="宋体" panose="02010600030101010101" pitchFamily="2" charset="-122"/>
              </a:rPr>
              <a:t>课堂练习</a:t>
            </a:r>
            <a:endParaRPr lang="zh-CN" altLang="en-US" sz="3200" b="1" dirty="0">
              <a:latin typeface="Comic Sans MS" panose="030F0702030302020204" pitchFamily="66" charset="0"/>
              <a:ea typeface="宋体" panose="02010600030101010101" pitchFamily="2" charset="-122"/>
            </a:endParaRPr>
          </a:p>
        </p:txBody>
      </p:sp>
      <p:sp>
        <p:nvSpPr>
          <p:cNvPr id="120855" name="文本框 120854"/>
          <p:cNvSpPr txBox="1"/>
          <p:nvPr/>
        </p:nvSpPr>
        <p:spPr>
          <a:xfrm>
            <a:off x="3276600" y="4076700"/>
            <a:ext cx="792163" cy="457200"/>
          </a:xfrm>
          <a:prstGeom prst="rect">
            <a:avLst/>
          </a:prstGeom>
          <a:noFill/>
          <a:ln w="9525">
            <a:noFill/>
          </a:ln>
        </p:spPr>
        <p:txBody>
          <a:bodyPr>
            <a:spAutoFit/>
          </a:bodyPr>
          <a:p>
            <a:pPr>
              <a:spcBef>
                <a:spcPct val="50000"/>
              </a:spcBef>
            </a:pPr>
            <a:r>
              <a:rPr lang="en-US" altLang="zh-CN" b="1">
                <a:solidFill>
                  <a:srgbClr val="FF0066"/>
                </a:solidFill>
                <a:latin typeface="Times New Roman" panose="02020603050405020304" pitchFamily="18" charset="0"/>
                <a:ea typeface="黑体" panose="02010609060101010101" pitchFamily="2" charset="-122"/>
              </a:rPr>
              <a:t>120</a:t>
            </a:r>
            <a:endParaRPr lang="en-US" altLang="zh-CN" b="1">
              <a:solidFill>
                <a:srgbClr val="FF0066"/>
              </a:solidFill>
              <a:latin typeface="Times New Roman" panose="02020603050405020304" pitchFamily="18" charset="0"/>
              <a:ea typeface="黑体" panose="0201060906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0840"/>
                                        </p:tgtEl>
                                        <p:attrNameLst>
                                          <p:attrName>style.visibility</p:attrName>
                                        </p:attrNameLst>
                                      </p:cBhvr>
                                      <p:to>
                                        <p:strVal val="visible"/>
                                      </p:to>
                                    </p:set>
                                    <p:animEffect transition="in" filter="blinds(horizontal)">
                                      <p:cBhvr>
                                        <p:cTn id="7" dur="500"/>
                                        <p:tgtEl>
                                          <p:spTgt spid="12084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0845"/>
                                        </p:tgtEl>
                                        <p:attrNameLst>
                                          <p:attrName>style.visibility</p:attrName>
                                        </p:attrNameLst>
                                      </p:cBhvr>
                                      <p:to>
                                        <p:strVal val="visible"/>
                                      </p:to>
                                    </p:set>
                                    <p:animEffect transition="in" filter="blinds(horizontal)">
                                      <p:cBhvr>
                                        <p:cTn id="10" dur="500"/>
                                        <p:tgtEl>
                                          <p:spTgt spid="12084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20846"/>
                                        </p:tgtEl>
                                        <p:attrNameLst>
                                          <p:attrName>style.visibility</p:attrName>
                                        </p:attrNameLst>
                                      </p:cBhvr>
                                      <p:to>
                                        <p:strVal val="visible"/>
                                      </p:to>
                                    </p:set>
                                    <p:animEffect transition="in" filter="blinds(horizontal)">
                                      <p:cBhvr>
                                        <p:cTn id="13" dur="500"/>
                                        <p:tgtEl>
                                          <p:spTgt spid="120846"/>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20843"/>
                                        </p:tgtEl>
                                        <p:attrNameLst>
                                          <p:attrName>style.visibility</p:attrName>
                                        </p:attrNameLst>
                                      </p:cBhvr>
                                      <p:to>
                                        <p:strVal val="visible"/>
                                      </p:to>
                                    </p:set>
                                    <p:animEffect transition="in" filter="blinds(horizontal)">
                                      <p:cBhvr>
                                        <p:cTn id="16" dur="500"/>
                                        <p:tgtEl>
                                          <p:spTgt spid="120843"/>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20844"/>
                                        </p:tgtEl>
                                        <p:attrNameLst>
                                          <p:attrName>style.visibility</p:attrName>
                                        </p:attrNameLst>
                                      </p:cBhvr>
                                      <p:to>
                                        <p:strVal val="visible"/>
                                      </p:to>
                                    </p:set>
                                    <p:animEffect transition="in" filter="blinds(horizontal)">
                                      <p:cBhvr>
                                        <p:cTn id="19" dur="500"/>
                                        <p:tgtEl>
                                          <p:spTgt spid="120844"/>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20841"/>
                                        </p:tgtEl>
                                        <p:attrNameLst>
                                          <p:attrName>style.visibility</p:attrName>
                                        </p:attrNameLst>
                                      </p:cBhvr>
                                      <p:to>
                                        <p:strVal val="visible"/>
                                      </p:to>
                                    </p:set>
                                    <p:animEffect transition="in" filter="blinds(horizontal)">
                                      <p:cBhvr>
                                        <p:cTn id="22" dur="500"/>
                                        <p:tgtEl>
                                          <p:spTgt spid="120841"/>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120842"/>
                                        </p:tgtEl>
                                        <p:attrNameLst>
                                          <p:attrName>style.visibility</p:attrName>
                                        </p:attrNameLst>
                                      </p:cBhvr>
                                      <p:to>
                                        <p:strVal val="visible"/>
                                      </p:to>
                                    </p:set>
                                    <p:animEffect transition="in" filter="blinds(horizontal)">
                                      <p:cBhvr>
                                        <p:cTn id="25" dur="500"/>
                                        <p:tgtEl>
                                          <p:spTgt spid="120842"/>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120847"/>
                                        </p:tgtEl>
                                        <p:attrNameLst>
                                          <p:attrName>style.visibility</p:attrName>
                                        </p:attrNameLst>
                                      </p:cBhvr>
                                      <p:to>
                                        <p:strVal val="visible"/>
                                      </p:to>
                                    </p:set>
                                    <p:animEffect transition="in" filter="blinds(horizontal)">
                                      <p:cBhvr>
                                        <p:cTn id="28" dur="500"/>
                                        <p:tgtEl>
                                          <p:spTgt spid="120847"/>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084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0849"/>
                                        </p:tgtEl>
                                        <p:attrNameLst>
                                          <p:attrName>style.visibility</p:attrName>
                                        </p:attrNameLst>
                                      </p:cBhvr>
                                      <p:to>
                                        <p:strVal val="visible"/>
                                      </p:to>
                                    </p:set>
                                    <p:animEffect transition="in" filter="blinds(horizontal)">
                                      <p:cBhvr>
                                        <p:cTn id="37" dur="500"/>
                                        <p:tgtEl>
                                          <p:spTgt spid="120849"/>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20850"/>
                                        </p:tgtEl>
                                        <p:attrNameLst>
                                          <p:attrName>style.visibility</p:attrName>
                                        </p:attrNameLst>
                                      </p:cBhvr>
                                      <p:to>
                                        <p:strVal val="visible"/>
                                      </p:to>
                                    </p:set>
                                    <p:animEffect transition="in" filter="blinds(horizontal)">
                                      <p:cBhvr>
                                        <p:cTn id="40" dur="500"/>
                                        <p:tgtEl>
                                          <p:spTgt spid="120850"/>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20855"/>
                                        </p:tgtEl>
                                        <p:attrNameLst>
                                          <p:attrName>style.visibility</p:attrName>
                                        </p:attrNameLst>
                                      </p:cBhvr>
                                      <p:to>
                                        <p:strVal val="visible"/>
                                      </p:to>
                                    </p:set>
                                    <p:animEffect transition="in" filter="blinds(horizontal)">
                                      <p:cBhvr>
                                        <p:cTn id="45" dur="500"/>
                                        <p:tgtEl>
                                          <p:spTgt spid="120855"/>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20851"/>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120853"/>
                                        </p:tgtEl>
                                        <p:attrNameLst>
                                          <p:attrName>style.visibility</p:attrName>
                                        </p:attrNameLst>
                                      </p:cBhvr>
                                      <p:to>
                                        <p:strVal val="visible"/>
                                      </p:to>
                                    </p:set>
                                    <p:animEffect transition="in" filter="blinds(horizontal)">
                                      <p:cBhvr>
                                        <p:cTn id="54" dur="500"/>
                                        <p:tgtEl>
                                          <p:spTgt spid="120853"/>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120852"/>
                                        </p:tgtEl>
                                        <p:attrNameLst>
                                          <p:attrName>style.visibility</p:attrName>
                                        </p:attrNameLst>
                                      </p:cBhvr>
                                      <p:to>
                                        <p:strVal val="visible"/>
                                      </p:to>
                                    </p:set>
                                    <p:animEffect transition="in" filter="blinds(horizontal)">
                                      <p:cBhvr>
                                        <p:cTn id="57" dur="500"/>
                                        <p:tgtEl>
                                          <p:spTgt spid="1208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40" grpId="0"/>
      <p:bldP spid="120841" grpId="0"/>
      <p:bldP spid="120842" grpId="0"/>
      <p:bldP spid="120843" grpId="0"/>
      <p:bldP spid="120844" grpId="0"/>
      <p:bldP spid="120845" grpId="0"/>
      <p:bldP spid="120846" grpId="0"/>
      <p:bldP spid="120847" grpId="0"/>
      <p:bldP spid="120848" grpId="0"/>
      <p:bldP spid="120849" grpId="0"/>
      <p:bldP spid="120850" grpId="0"/>
      <p:bldP spid="120851" grpId="0"/>
      <p:bldP spid="120852" grpId="0"/>
      <p:bldP spid="120853" grpId="0"/>
      <p:bldP spid="12085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6978" name="文本占位符 126977"/>
          <p:cNvSpPr>
            <a:spLocks noGrp="1"/>
          </p:cNvSpPr>
          <p:nvPr>
            <p:ph type="body" sz="half" idx="1"/>
          </p:nvPr>
        </p:nvSpPr>
        <p:spPr>
          <a:xfrm>
            <a:off x="1490663" y="2722563"/>
            <a:ext cx="747712" cy="382587"/>
          </a:xfrm>
          <a:ln>
            <a:solidFill>
              <a:schemeClr val="bg1"/>
            </a:solidFill>
            <a:miter/>
          </a:ln>
        </p:spPr>
        <p:txBody>
          <a:bodyPr/>
          <a:p>
            <a:pPr>
              <a:lnSpc>
                <a:spcPct val="90000"/>
              </a:lnSpc>
              <a:buNone/>
            </a:pPr>
            <a:r>
              <a:rPr lang="en-US" altLang="zh-CN" sz="2400" b="1"/>
              <a:t>60</a:t>
            </a:r>
            <a:r>
              <a:rPr lang="en-US" altLang="zh-CN" sz="2400" b="1" baseline="34000"/>
              <a:t>O</a:t>
            </a:r>
            <a:endParaRPr lang="en-US" altLang="zh-CN" sz="2400" b="1" baseline="34000"/>
          </a:p>
        </p:txBody>
      </p:sp>
      <p:sp>
        <p:nvSpPr>
          <p:cNvPr id="126979" name="矩形 126978"/>
          <p:cNvSpPr/>
          <p:nvPr/>
        </p:nvSpPr>
        <p:spPr>
          <a:xfrm>
            <a:off x="1187450" y="836613"/>
            <a:ext cx="7162800" cy="528637"/>
          </a:xfrm>
          <a:prstGeom prst="rect">
            <a:avLst/>
          </a:prstGeom>
          <a:noFill/>
          <a:ln w="9525" cap="flat" cmpd="sng">
            <a:solidFill>
              <a:schemeClr val="bg1"/>
            </a:solidFill>
            <a:prstDash val="solid"/>
            <a:miter/>
            <a:headEnd type="none" w="med" len="med"/>
            <a:tailEnd type="none" w="med" len="med"/>
          </a:ln>
        </p:spPr>
        <p:txBody>
          <a:bodyPr>
            <a:spAutoFit/>
          </a:bodyPr>
          <a:p>
            <a:r>
              <a:rPr lang="en-US" altLang="zh-CN" sz="2800" b="1" dirty="0">
                <a:latin typeface="Times New Roman" panose="02020603050405020304" pitchFamily="18" charset="0"/>
                <a:ea typeface="宋体" panose="02010600030101010101" pitchFamily="2" charset="-122"/>
              </a:rPr>
              <a:t>1</a:t>
            </a:r>
            <a:r>
              <a:rPr lang="zh-CN" altLang="en-US" sz="2800" b="1" dirty="0">
                <a:latin typeface="Times New Roman" panose="02020603050405020304" pitchFamily="18" charset="0"/>
                <a:ea typeface="宋体" panose="02010600030101010101" pitchFamily="2" charset="-122"/>
              </a:rPr>
              <a:t>、画出下图的反射光线</a:t>
            </a:r>
            <a:endParaRPr lang="zh-CN" altLang="en-US" sz="2800" b="1">
              <a:latin typeface="Times New Roman" panose="02020603050405020304" pitchFamily="18" charset="0"/>
              <a:ea typeface="宋体" panose="02010600030101010101" pitchFamily="2" charset="-122"/>
            </a:endParaRPr>
          </a:p>
        </p:txBody>
      </p:sp>
      <p:sp>
        <p:nvSpPr>
          <p:cNvPr id="126980" name="直接连接符 126979"/>
          <p:cNvSpPr/>
          <p:nvPr/>
        </p:nvSpPr>
        <p:spPr>
          <a:xfrm flipH="1">
            <a:off x="609600" y="3048000"/>
            <a:ext cx="152400" cy="228600"/>
          </a:xfrm>
          <a:prstGeom prst="line">
            <a:avLst/>
          </a:prstGeom>
          <a:ln w="28575" cap="flat" cmpd="sng">
            <a:solidFill>
              <a:schemeClr val="tx1"/>
            </a:solidFill>
            <a:prstDash val="solid"/>
            <a:headEnd type="none" w="med" len="med"/>
            <a:tailEnd type="none" w="med" len="med"/>
          </a:ln>
        </p:spPr>
      </p:sp>
      <p:sp>
        <p:nvSpPr>
          <p:cNvPr id="126981" name="直接连接符 126980"/>
          <p:cNvSpPr/>
          <p:nvPr/>
        </p:nvSpPr>
        <p:spPr>
          <a:xfrm>
            <a:off x="533400" y="3048000"/>
            <a:ext cx="3657600" cy="0"/>
          </a:xfrm>
          <a:prstGeom prst="line">
            <a:avLst/>
          </a:prstGeom>
          <a:ln w="31750" cap="flat" cmpd="sng">
            <a:solidFill>
              <a:schemeClr val="tx1"/>
            </a:solidFill>
            <a:prstDash val="solid"/>
            <a:headEnd type="none" w="med" len="med"/>
            <a:tailEnd type="none" w="med" len="med"/>
          </a:ln>
        </p:spPr>
      </p:sp>
      <p:sp>
        <p:nvSpPr>
          <p:cNvPr id="126982" name="直接连接符 126981"/>
          <p:cNvSpPr/>
          <p:nvPr/>
        </p:nvSpPr>
        <p:spPr>
          <a:xfrm flipH="1">
            <a:off x="838200" y="3048000"/>
            <a:ext cx="152400" cy="228600"/>
          </a:xfrm>
          <a:prstGeom prst="line">
            <a:avLst/>
          </a:prstGeom>
          <a:ln w="28575" cap="flat" cmpd="sng">
            <a:solidFill>
              <a:schemeClr val="tx1"/>
            </a:solidFill>
            <a:prstDash val="solid"/>
            <a:headEnd type="none" w="med" len="med"/>
            <a:tailEnd type="none" w="med" len="med"/>
          </a:ln>
        </p:spPr>
      </p:sp>
      <p:sp>
        <p:nvSpPr>
          <p:cNvPr id="126983" name="直接连接符 126982"/>
          <p:cNvSpPr/>
          <p:nvPr/>
        </p:nvSpPr>
        <p:spPr>
          <a:xfrm flipH="1">
            <a:off x="3429000" y="3048000"/>
            <a:ext cx="152400" cy="228600"/>
          </a:xfrm>
          <a:prstGeom prst="line">
            <a:avLst/>
          </a:prstGeom>
          <a:ln w="28575" cap="flat" cmpd="sng">
            <a:solidFill>
              <a:schemeClr val="tx1"/>
            </a:solidFill>
            <a:prstDash val="solid"/>
            <a:headEnd type="none" w="med" len="med"/>
            <a:tailEnd type="none" w="med" len="med"/>
          </a:ln>
        </p:spPr>
      </p:sp>
      <p:sp>
        <p:nvSpPr>
          <p:cNvPr id="126984" name="直接连接符 126983"/>
          <p:cNvSpPr/>
          <p:nvPr/>
        </p:nvSpPr>
        <p:spPr>
          <a:xfrm flipH="1">
            <a:off x="3124200" y="3048000"/>
            <a:ext cx="152400" cy="228600"/>
          </a:xfrm>
          <a:prstGeom prst="line">
            <a:avLst/>
          </a:prstGeom>
          <a:ln w="28575" cap="flat" cmpd="sng">
            <a:solidFill>
              <a:schemeClr val="tx1"/>
            </a:solidFill>
            <a:prstDash val="solid"/>
            <a:headEnd type="none" w="med" len="med"/>
            <a:tailEnd type="none" w="med" len="med"/>
          </a:ln>
        </p:spPr>
      </p:sp>
      <p:sp>
        <p:nvSpPr>
          <p:cNvPr id="126985" name="直接连接符 126984"/>
          <p:cNvSpPr/>
          <p:nvPr/>
        </p:nvSpPr>
        <p:spPr>
          <a:xfrm flipH="1">
            <a:off x="2895600" y="3048000"/>
            <a:ext cx="152400" cy="228600"/>
          </a:xfrm>
          <a:prstGeom prst="line">
            <a:avLst/>
          </a:prstGeom>
          <a:ln w="28575" cap="flat" cmpd="sng">
            <a:solidFill>
              <a:schemeClr val="tx1"/>
            </a:solidFill>
            <a:prstDash val="solid"/>
            <a:headEnd type="none" w="med" len="med"/>
            <a:tailEnd type="none" w="med" len="med"/>
          </a:ln>
        </p:spPr>
      </p:sp>
      <p:sp>
        <p:nvSpPr>
          <p:cNvPr id="126986" name="直接连接符 126985"/>
          <p:cNvSpPr/>
          <p:nvPr/>
        </p:nvSpPr>
        <p:spPr>
          <a:xfrm flipH="1">
            <a:off x="2667000" y="3048000"/>
            <a:ext cx="152400" cy="228600"/>
          </a:xfrm>
          <a:prstGeom prst="line">
            <a:avLst/>
          </a:prstGeom>
          <a:ln w="28575" cap="flat" cmpd="sng">
            <a:solidFill>
              <a:schemeClr val="tx1"/>
            </a:solidFill>
            <a:prstDash val="solid"/>
            <a:headEnd type="none" w="med" len="med"/>
            <a:tailEnd type="none" w="med" len="med"/>
          </a:ln>
        </p:spPr>
      </p:sp>
      <p:sp>
        <p:nvSpPr>
          <p:cNvPr id="126987" name="直接连接符 126986"/>
          <p:cNvSpPr/>
          <p:nvPr/>
        </p:nvSpPr>
        <p:spPr>
          <a:xfrm flipH="1">
            <a:off x="2438400" y="3048000"/>
            <a:ext cx="152400" cy="228600"/>
          </a:xfrm>
          <a:prstGeom prst="line">
            <a:avLst/>
          </a:prstGeom>
          <a:ln w="28575" cap="flat" cmpd="sng">
            <a:solidFill>
              <a:schemeClr val="tx1"/>
            </a:solidFill>
            <a:prstDash val="solid"/>
            <a:headEnd type="none" w="med" len="med"/>
            <a:tailEnd type="none" w="med" len="med"/>
          </a:ln>
        </p:spPr>
      </p:sp>
      <p:sp>
        <p:nvSpPr>
          <p:cNvPr id="126988" name="直接连接符 126987"/>
          <p:cNvSpPr/>
          <p:nvPr/>
        </p:nvSpPr>
        <p:spPr>
          <a:xfrm flipH="1">
            <a:off x="2209800" y="3048000"/>
            <a:ext cx="152400" cy="228600"/>
          </a:xfrm>
          <a:prstGeom prst="line">
            <a:avLst/>
          </a:prstGeom>
          <a:ln w="28575" cap="flat" cmpd="sng">
            <a:solidFill>
              <a:schemeClr val="tx1"/>
            </a:solidFill>
            <a:prstDash val="solid"/>
            <a:headEnd type="none" w="med" len="med"/>
            <a:tailEnd type="none" w="med" len="med"/>
          </a:ln>
        </p:spPr>
      </p:sp>
      <p:sp>
        <p:nvSpPr>
          <p:cNvPr id="126989" name="直接连接符 126988"/>
          <p:cNvSpPr/>
          <p:nvPr/>
        </p:nvSpPr>
        <p:spPr>
          <a:xfrm flipH="1">
            <a:off x="1981200" y="3048000"/>
            <a:ext cx="152400" cy="228600"/>
          </a:xfrm>
          <a:prstGeom prst="line">
            <a:avLst/>
          </a:prstGeom>
          <a:ln w="28575" cap="flat" cmpd="sng">
            <a:solidFill>
              <a:schemeClr val="tx1"/>
            </a:solidFill>
            <a:prstDash val="solid"/>
            <a:headEnd type="none" w="med" len="med"/>
            <a:tailEnd type="none" w="med" len="med"/>
          </a:ln>
        </p:spPr>
      </p:sp>
      <p:sp>
        <p:nvSpPr>
          <p:cNvPr id="126990" name="直接连接符 126989"/>
          <p:cNvSpPr/>
          <p:nvPr/>
        </p:nvSpPr>
        <p:spPr>
          <a:xfrm flipH="1">
            <a:off x="1752600" y="3048000"/>
            <a:ext cx="152400" cy="228600"/>
          </a:xfrm>
          <a:prstGeom prst="line">
            <a:avLst/>
          </a:prstGeom>
          <a:ln w="28575" cap="flat" cmpd="sng">
            <a:solidFill>
              <a:schemeClr val="tx1"/>
            </a:solidFill>
            <a:prstDash val="solid"/>
            <a:headEnd type="none" w="med" len="med"/>
            <a:tailEnd type="none" w="med" len="med"/>
          </a:ln>
        </p:spPr>
      </p:sp>
      <p:sp>
        <p:nvSpPr>
          <p:cNvPr id="126991" name="直接连接符 126990"/>
          <p:cNvSpPr/>
          <p:nvPr/>
        </p:nvSpPr>
        <p:spPr>
          <a:xfrm flipH="1">
            <a:off x="1524000" y="3048000"/>
            <a:ext cx="152400" cy="228600"/>
          </a:xfrm>
          <a:prstGeom prst="line">
            <a:avLst/>
          </a:prstGeom>
          <a:ln w="28575" cap="flat" cmpd="sng">
            <a:solidFill>
              <a:schemeClr val="tx1"/>
            </a:solidFill>
            <a:prstDash val="solid"/>
            <a:headEnd type="none" w="med" len="med"/>
            <a:tailEnd type="none" w="med" len="med"/>
          </a:ln>
        </p:spPr>
      </p:sp>
      <p:sp>
        <p:nvSpPr>
          <p:cNvPr id="126992" name="直接连接符 126991"/>
          <p:cNvSpPr/>
          <p:nvPr/>
        </p:nvSpPr>
        <p:spPr>
          <a:xfrm flipH="1">
            <a:off x="1295400" y="3048000"/>
            <a:ext cx="152400" cy="228600"/>
          </a:xfrm>
          <a:prstGeom prst="line">
            <a:avLst/>
          </a:prstGeom>
          <a:ln w="28575" cap="flat" cmpd="sng">
            <a:solidFill>
              <a:schemeClr val="tx1"/>
            </a:solidFill>
            <a:prstDash val="solid"/>
            <a:headEnd type="none" w="med" len="med"/>
            <a:tailEnd type="none" w="med" len="med"/>
          </a:ln>
        </p:spPr>
      </p:sp>
      <p:sp>
        <p:nvSpPr>
          <p:cNvPr id="126993" name="直接连接符 126992"/>
          <p:cNvSpPr/>
          <p:nvPr/>
        </p:nvSpPr>
        <p:spPr>
          <a:xfrm flipH="1">
            <a:off x="1066800" y="3048000"/>
            <a:ext cx="152400" cy="228600"/>
          </a:xfrm>
          <a:prstGeom prst="line">
            <a:avLst/>
          </a:prstGeom>
          <a:ln w="28575" cap="flat" cmpd="sng">
            <a:solidFill>
              <a:schemeClr val="tx1"/>
            </a:solidFill>
            <a:prstDash val="solid"/>
            <a:headEnd type="none" w="med" len="med"/>
            <a:tailEnd type="none" w="med" len="med"/>
          </a:ln>
        </p:spPr>
      </p:sp>
      <p:sp>
        <p:nvSpPr>
          <p:cNvPr id="126994" name="直接连接符 126993"/>
          <p:cNvSpPr/>
          <p:nvPr/>
        </p:nvSpPr>
        <p:spPr>
          <a:xfrm flipH="1">
            <a:off x="5105400" y="3048000"/>
            <a:ext cx="152400" cy="228600"/>
          </a:xfrm>
          <a:prstGeom prst="line">
            <a:avLst/>
          </a:prstGeom>
          <a:ln w="28575" cap="flat" cmpd="sng">
            <a:solidFill>
              <a:schemeClr val="tx1"/>
            </a:solidFill>
            <a:prstDash val="solid"/>
            <a:headEnd type="none" w="med" len="med"/>
            <a:tailEnd type="none" w="med" len="med"/>
          </a:ln>
        </p:spPr>
      </p:sp>
      <p:sp>
        <p:nvSpPr>
          <p:cNvPr id="126995" name="直接连接符 126994"/>
          <p:cNvSpPr/>
          <p:nvPr/>
        </p:nvSpPr>
        <p:spPr>
          <a:xfrm>
            <a:off x="5029200" y="3048000"/>
            <a:ext cx="3657600" cy="0"/>
          </a:xfrm>
          <a:prstGeom prst="line">
            <a:avLst/>
          </a:prstGeom>
          <a:ln w="31750" cap="flat" cmpd="sng">
            <a:solidFill>
              <a:schemeClr val="tx1"/>
            </a:solidFill>
            <a:prstDash val="solid"/>
            <a:headEnd type="none" w="med" len="med"/>
            <a:tailEnd type="none" w="med" len="med"/>
          </a:ln>
        </p:spPr>
      </p:sp>
      <p:sp>
        <p:nvSpPr>
          <p:cNvPr id="126996" name="直接连接符 126995"/>
          <p:cNvSpPr/>
          <p:nvPr/>
        </p:nvSpPr>
        <p:spPr>
          <a:xfrm flipH="1">
            <a:off x="5334000" y="3048000"/>
            <a:ext cx="152400" cy="228600"/>
          </a:xfrm>
          <a:prstGeom prst="line">
            <a:avLst/>
          </a:prstGeom>
          <a:ln w="28575" cap="flat" cmpd="sng">
            <a:solidFill>
              <a:schemeClr val="tx1"/>
            </a:solidFill>
            <a:prstDash val="solid"/>
            <a:headEnd type="none" w="med" len="med"/>
            <a:tailEnd type="none" w="med" len="med"/>
          </a:ln>
        </p:spPr>
      </p:sp>
      <p:sp>
        <p:nvSpPr>
          <p:cNvPr id="126997" name="直接连接符 126996"/>
          <p:cNvSpPr/>
          <p:nvPr/>
        </p:nvSpPr>
        <p:spPr>
          <a:xfrm flipH="1">
            <a:off x="7924800" y="3048000"/>
            <a:ext cx="152400" cy="228600"/>
          </a:xfrm>
          <a:prstGeom prst="line">
            <a:avLst/>
          </a:prstGeom>
          <a:ln w="28575" cap="flat" cmpd="sng">
            <a:solidFill>
              <a:schemeClr val="tx1"/>
            </a:solidFill>
            <a:prstDash val="solid"/>
            <a:headEnd type="none" w="med" len="med"/>
            <a:tailEnd type="none" w="med" len="med"/>
          </a:ln>
        </p:spPr>
      </p:sp>
      <p:sp>
        <p:nvSpPr>
          <p:cNvPr id="126998" name="直接连接符 126997"/>
          <p:cNvSpPr/>
          <p:nvPr/>
        </p:nvSpPr>
        <p:spPr>
          <a:xfrm flipH="1">
            <a:off x="7620000" y="3048000"/>
            <a:ext cx="152400" cy="228600"/>
          </a:xfrm>
          <a:prstGeom prst="line">
            <a:avLst/>
          </a:prstGeom>
          <a:ln w="28575" cap="flat" cmpd="sng">
            <a:solidFill>
              <a:schemeClr val="tx1"/>
            </a:solidFill>
            <a:prstDash val="solid"/>
            <a:headEnd type="none" w="med" len="med"/>
            <a:tailEnd type="none" w="med" len="med"/>
          </a:ln>
        </p:spPr>
      </p:sp>
      <p:sp>
        <p:nvSpPr>
          <p:cNvPr id="126999" name="直接连接符 126998"/>
          <p:cNvSpPr/>
          <p:nvPr/>
        </p:nvSpPr>
        <p:spPr>
          <a:xfrm flipH="1">
            <a:off x="7391400" y="3048000"/>
            <a:ext cx="152400" cy="228600"/>
          </a:xfrm>
          <a:prstGeom prst="line">
            <a:avLst/>
          </a:prstGeom>
          <a:ln w="28575" cap="flat" cmpd="sng">
            <a:solidFill>
              <a:schemeClr val="tx1"/>
            </a:solidFill>
            <a:prstDash val="solid"/>
            <a:headEnd type="none" w="med" len="med"/>
            <a:tailEnd type="none" w="med" len="med"/>
          </a:ln>
        </p:spPr>
      </p:sp>
      <p:sp>
        <p:nvSpPr>
          <p:cNvPr id="127000" name="直接连接符 126999"/>
          <p:cNvSpPr/>
          <p:nvPr/>
        </p:nvSpPr>
        <p:spPr>
          <a:xfrm flipH="1">
            <a:off x="7162800" y="3048000"/>
            <a:ext cx="152400" cy="228600"/>
          </a:xfrm>
          <a:prstGeom prst="line">
            <a:avLst/>
          </a:prstGeom>
          <a:ln w="28575" cap="flat" cmpd="sng">
            <a:solidFill>
              <a:schemeClr val="tx1"/>
            </a:solidFill>
            <a:prstDash val="solid"/>
            <a:headEnd type="none" w="med" len="med"/>
            <a:tailEnd type="none" w="med" len="med"/>
          </a:ln>
        </p:spPr>
      </p:sp>
      <p:sp>
        <p:nvSpPr>
          <p:cNvPr id="127001" name="直接连接符 127000"/>
          <p:cNvSpPr/>
          <p:nvPr/>
        </p:nvSpPr>
        <p:spPr>
          <a:xfrm flipH="1">
            <a:off x="6934200" y="3048000"/>
            <a:ext cx="152400" cy="228600"/>
          </a:xfrm>
          <a:prstGeom prst="line">
            <a:avLst/>
          </a:prstGeom>
          <a:ln w="28575" cap="flat" cmpd="sng">
            <a:solidFill>
              <a:schemeClr val="tx1"/>
            </a:solidFill>
            <a:prstDash val="solid"/>
            <a:headEnd type="none" w="med" len="med"/>
            <a:tailEnd type="none" w="med" len="med"/>
          </a:ln>
        </p:spPr>
      </p:sp>
      <p:sp>
        <p:nvSpPr>
          <p:cNvPr id="127002" name="直接连接符 127001"/>
          <p:cNvSpPr/>
          <p:nvPr/>
        </p:nvSpPr>
        <p:spPr>
          <a:xfrm flipH="1">
            <a:off x="6705600" y="3048000"/>
            <a:ext cx="152400" cy="228600"/>
          </a:xfrm>
          <a:prstGeom prst="line">
            <a:avLst/>
          </a:prstGeom>
          <a:ln w="28575" cap="flat" cmpd="sng">
            <a:solidFill>
              <a:schemeClr val="tx1"/>
            </a:solidFill>
            <a:prstDash val="solid"/>
            <a:headEnd type="none" w="med" len="med"/>
            <a:tailEnd type="none" w="med" len="med"/>
          </a:ln>
        </p:spPr>
      </p:sp>
      <p:sp>
        <p:nvSpPr>
          <p:cNvPr id="127003" name="直接连接符 127002"/>
          <p:cNvSpPr/>
          <p:nvPr/>
        </p:nvSpPr>
        <p:spPr>
          <a:xfrm flipH="1">
            <a:off x="6477000" y="3048000"/>
            <a:ext cx="152400" cy="228600"/>
          </a:xfrm>
          <a:prstGeom prst="line">
            <a:avLst/>
          </a:prstGeom>
          <a:ln w="28575" cap="flat" cmpd="sng">
            <a:solidFill>
              <a:schemeClr val="tx1"/>
            </a:solidFill>
            <a:prstDash val="solid"/>
            <a:headEnd type="none" w="med" len="med"/>
            <a:tailEnd type="none" w="med" len="med"/>
          </a:ln>
        </p:spPr>
      </p:sp>
      <p:sp>
        <p:nvSpPr>
          <p:cNvPr id="127004" name="直接连接符 127003"/>
          <p:cNvSpPr/>
          <p:nvPr/>
        </p:nvSpPr>
        <p:spPr>
          <a:xfrm flipH="1">
            <a:off x="6248400" y="3048000"/>
            <a:ext cx="152400" cy="228600"/>
          </a:xfrm>
          <a:prstGeom prst="line">
            <a:avLst/>
          </a:prstGeom>
          <a:ln w="28575" cap="flat" cmpd="sng">
            <a:solidFill>
              <a:schemeClr val="tx1"/>
            </a:solidFill>
            <a:prstDash val="solid"/>
            <a:headEnd type="none" w="med" len="med"/>
            <a:tailEnd type="none" w="med" len="med"/>
          </a:ln>
        </p:spPr>
      </p:sp>
      <p:sp>
        <p:nvSpPr>
          <p:cNvPr id="127005" name="直接连接符 127004"/>
          <p:cNvSpPr/>
          <p:nvPr/>
        </p:nvSpPr>
        <p:spPr>
          <a:xfrm flipH="1">
            <a:off x="6019800" y="3048000"/>
            <a:ext cx="152400" cy="228600"/>
          </a:xfrm>
          <a:prstGeom prst="line">
            <a:avLst/>
          </a:prstGeom>
          <a:ln w="28575" cap="flat" cmpd="sng">
            <a:solidFill>
              <a:schemeClr val="tx1"/>
            </a:solidFill>
            <a:prstDash val="solid"/>
            <a:headEnd type="none" w="med" len="med"/>
            <a:tailEnd type="none" w="med" len="med"/>
          </a:ln>
        </p:spPr>
      </p:sp>
      <p:sp>
        <p:nvSpPr>
          <p:cNvPr id="127006" name="直接连接符 127005"/>
          <p:cNvSpPr/>
          <p:nvPr/>
        </p:nvSpPr>
        <p:spPr>
          <a:xfrm flipH="1">
            <a:off x="5791200" y="3048000"/>
            <a:ext cx="152400" cy="228600"/>
          </a:xfrm>
          <a:prstGeom prst="line">
            <a:avLst/>
          </a:prstGeom>
          <a:ln w="28575" cap="flat" cmpd="sng">
            <a:solidFill>
              <a:schemeClr val="tx1"/>
            </a:solidFill>
            <a:prstDash val="solid"/>
            <a:headEnd type="none" w="med" len="med"/>
            <a:tailEnd type="none" w="med" len="med"/>
          </a:ln>
        </p:spPr>
      </p:sp>
      <p:sp>
        <p:nvSpPr>
          <p:cNvPr id="127007" name="直接连接符 127006"/>
          <p:cNvSpPr/>
          <p:nvPr/>
        </p:nvSpPr>
        <p:spPr>
          <a:xfrm flipH="1">
            <a:off x="5562600" y="3048000"/>
            <a:ext cx="152400" cy="228600"/>
          </a:xfrm>
          <a:prstGeom prst="line">
            <a:avLst/>
          </a:prstGeom>
          <a:ln w="28575" cap="flat" cmpd="sng">
            <a:solidFill>
              <a:schemeClr val="tx1"/>
            </a:solidFill>
            <a:prstDash val="solid"/>
            <a:headEnd type="none" w="med" len="med"/>
            <a:tailEnd type="none" w="med" len="med"/>
          </a:ln>
        </p:spPr>
      </p:sp>
      <p:sp>
        <p:nvSpPr>
          <p:cNvPr id="127008" name="直接连接符 127007"/>
          <p:cNvSpPr/>
          <p:nvPr/>
        </p:nvSpPr>
        <p:spPr>
          <a:xfrm flipH="1" flipV="1">
            <a:off x="838200" y="1752600"/>
            <a:ext cx="1143000" cy="1295400"/>
          </a:xfrm>
          <a:prstGeom prst="line">
            <a:avLst/>
          </a:prstGeom>
          <a:ln w="28575" cap="flat" cmpd="sng">
            <a:solidFill>
              <a:schemeClr val="tx1"/>
            </a:solidFill>
            <a:prstDash val="solid"/>
            <a:headEnd type="none" w="med" len="med"/>
            <a:tailEnd type="none" w="med" len="med"/>
          </a:ln>
        </p:spPr>
      </p:sp>
      <p:sp>
        <p:nvSpPr>
          <p:cNvPr id="127009" name="直接连接符 127008"/>
          <p:cNvSpPr/>
          <p:nvPr/>
        </p:nvSpPr>
        <p:spPr>
          <a:xfrm>
            <a:off x="914400" y="1828800"/>
            <a:ext cx="304800" cy="381000"/>
          </a:xfrm>
          <a:prstGeom prst="line">
            <a:avLst/>
          </a:prstGeom>
          <a:ln w="19050" cap="flat" cmpd="sng">
            <a:solidFill>
              <a:schemeClr val="tx1"/>
            </a:solidFill>
            <a:prstDash val="solid"/>
            <a:headEnd type="none" w="med" len="med"/>
            <a:tailEnd type="stealth" w="lg" len="lg"/>
          </a:ln>
        </p:spPr>
      </p:sp>
      <p:sp>
        <p:nvSpPr>
          <p:cNvPr id="127010" name="直接连接符 127009"/>
          <p:cNvSpPr/>
          <p:nvPr/>
        </p:nvSpPr>
        <p:spPr>
          <a:xfrm flipV="1">
            <a:off x="6705600" y="1752600"/>
            <a:ext cx="0" cy="1295400"/>
          </a:xfrm>
          <a:prstGeom prst="line">
            <a:avLst/>
          </a:prstGeom>
          <a:ln w="28575" cap="flat" cmpd="sng">
            <a:solidFill>
              <a:schemeClr val="tx1"/>
            </a:solidFill>
            <a:prstDash val="solid"/>
            <a:headEnd type="none" w="med" len="med"/>
            <a:tailEnd type="none" w="med" len="med"/>
          </a:ln>
        </p:spPr>
      </p:sp>
      <p:sp>
        <p:nvSpPr>
          <p:cNvPr id="127011" name="直接连接符 127010"/>
          <p:cNvSpPr/>
          <p:nvPr/>
        </p:nvSpPr>
        <p:spPr>
          <a:xfrm>
            <a:off x="6705600" y="1905000"/>
            <a:ext cx="0" cy="609600"/>
          </a:xfrm>
          <a:prstGeom prst="line">
            <a:avLst/>
          </a:prstGeom>
          <a:ln w="19050" cap="flat" cmpd="sng">
            <a:solidFill>
              <a:schemeClr val="tx1"/>
            </a:solidFill>
            <a:prstDash val="solid"/>
            <a:headEnd type="none" w="med" len="med"/>
            <a:tailEnd type="stealth" w="lg" len="lg"/>
          </a:ln>
        </p:spPr>
      </p:sp>
      <p:sp>
        <p:nvSpPr>
          <p:cNvPr id="127012" name="矩形 127011"/>
          <p:cNvSpPr/>
          <p:nvPr/>
        </p:nvSpPr>
        <p:spPr>
          <a:xfrm>
            <a:off x="971550" y="3789363"/>
            <a:ext cx="3943350" cy="528637"/>
          </a:xfrm>
          <a:prstGeom prst="rect">
            <a:avLst/>
          </a:prstGeom>
          <a:noFill/>
          <a:ln w="9525" cap="flat" cmpd="sng">
            <a:solidFill>
              <a:schemeClr val="bg1"/>
            </a:solidFill>
            <a:prstDash val="solid"/>
            <a:miter/>
            <a:headEnd type="none" w="med" len="med"/>
            <a:tailEnd type="none" w="med" len="med"/>
          </a:ln>
        </p:spPr>
        <p:txBody>
          <a:bodyPr wrap="none" anchor="t">
            <a:spAutoFit/>
          </a:bodyPr>
          <a:p>
            <a:r>
              <a:rPr lang="en-US" altLang="zh-CN" sz="2800" b="1" dirty="0">
                <a:latin typeface="Times New Roman" panose="02020603050405020304" pitchFamily="18" charset="0"/>
                <a:ea typeface="宋体" panose="02010600030101010101" pitchFamily="2" charset="-122"/>
              </a:rPr>
              <a:t>2</a:t>
            </a:r>
            <a:r>
              <a:rPr lang="zh-CN" altLang="en-US" sz="2800" b="1" dirty="0">
                <a:latin typeface="Times New Roman" panose="02020603050405020304" pitchFamily="18" charset="0"/>
                <a:ea typeface="宋体" panose="02010600030101010101" pitchFamily="2" charset="-122"/>
              </a:rPr>
              <a:t>、画出下图的入射光线</a:t>
            </a:r>
            <a:endParaRPr lang="zh-CN" altLang="en-US" sz="2800" b="1" dirty="0">
              <a:latin typeface="Times New Roman" panose="02020603050405020304" pitchFamily="18" charset="0"/>
              <a:ea typeface="宋体" panose="02010600030101010101" pitchFamily="2" charset="-122"/>
            </a:endParaRPr>
          </a:p>
        </p:txBody>
      </p:sp>
      <p:sp>
        <p:nvSpPr>
          <p:cNvPr id="127013" name="直接连接符 127012"/>
          <p:cNvSpPr/>
          <p:nvPr/>
        </p:nvSpPr>
        <p:spPr>
          <a:xfrm flipH="1">
            <a:off x="609600" y="6324600"/>
            <a:ext cx="152400" cy="228600"/>
          </a:xfrm>
          <a:prstGeom prst="line">
            <a:avLst/>
          </a:prstGeom>
          <a:ln w="28575" cap="flat" cmpd="sng">
            <a:solidFill>
              <a:schemeClr val="tx1"/>
            </a:solidFill>
            <a:prstDash val="solid"/>
            <a:headEnd type="none" w="med" len="med"/>
            <a:tailEnd type="none" w="med" len="med"/>
          </a:ln>
        </p:spPr>
      </p:sp>
      <p:sp>
        <p:nvSpPr>
          <p:cNvPr id="127014" name="直接连接符 127013"/>
          <p:cNvSpPr/>
          <p:nvPr/>
        </p:nvSpPr>
        <p:spPr>
          <a:xfrm>
            <a:off x="533400" y="6324600"/>
            <a:ext cx="3657600" cy="0"/>
          </a:xfrm>
          <a:prstGeom prst="line">
            <a:avLst/>
          </a:prstGeom>
          <a:ln w="31750" cap="flat" cmpd="sng">
            <a:solidFill>
              <a:schemeClr val="tx1"/>
            </a:solidFill>
            <a:prstDash val="solid"/>
            <a:headEnd type="none" w="med" len="med"/>
            <a:tailEnd type="none" w="med" len="med"/>
          </a:ln>
        </p:spPr>
      </p:sp>
      <p:sp>
        <p:nvSpPr>
          <p:cNvPr id="127015" name="直接连接符 127014"/>
          <p:cNvSpPr/>
          <p:nvPr/>
        </p:nvSpPr>
        <p:spPr>
          <a:xfrm flipH="1">
            <a:off x="838200" y="6324600"/>
            <a:ext cx="152400" cy="228600"/>
          </a:xfrm>
          <a:prstGeom prst="line">
            <a:avLst/>
          </a:prstGeom>
          <a:ln w="28575" cap="flat" cmpd="sng">
            <a:solidFill>
              <a:schemeClr val="tx1"/>
            </a:solidFill>
            <a:prstDash val="solid"/>
            <a:headEnd type="none" w="med" len="med"/>
            <a:tailEnd type="none" w="med" len="med"/>
          </a:ln>
        </p:spPr>
      </p:sp>
      <p:sp>
        <p:nvSpPr>
          <p:cNvPr id="127016" name="直接连接符 127015"/>
          <p:cNvSpPr/>
          <p:nvPr/>
        </p:nvSpPr>
        <p:spPr>
          <a:xfrm flipH="1">
            <a:off x="3429000" y="6324600"/>
            <a:ext cx="152400" cy="228600"/>
          </a:xfrm>
          <a:prstGeom prst="line">
            <a:avLst/>
          </a:prstGeom>
          <a:ln w="28575" cap="flat" cmpd="sng">
            <a:solidFill>
              <a:schemeClr val="tx1"/>
            </a:solidFill>
            <a:prstDash val="solid"/>
            <a:headEnd type="none" w="med" len="med"/>
            <a:tailEnd type="none" w="med" len="med"/>
          </a:ln>
        </p:spPr>
      </p:sp>
      <p:sp>
        <p:nvSpPr>
          <p:cNvPr id="127017" name="直接连接符 127016"/>
          <p:cNvSpPr/>
          <p:nvPr/>
        </p:nvSpPr>
        <p:spPr>
          <a:xfrm flipH="1">
            <a:off x="3124200" y="6324600"/>
            <a:ext cx="152400" cy="228600"/>
          </a:xfrm>
          <a:prstGeom prst="line">
            <a:avLst/>
          </a:prstGeom>
          <a:ln w="28575" cap="flat" cmpd="sng">
            <a:solidFill>
              <a:schemeClr val="tx1"/>
            </a:solidFill>
            <a:prstDash val="solid"/>
            <a:headEnd type="none" w="med" len="med"/>
            <a:tailEnd type="none" w="med" len="med"/>
          </a:ln>
        </p:spPr>
      </p:sp>
      <p:sp>
        <p:nvSpPr>
          <p:cNvPr id="127018" name="直接连接符 127017"/>
          <p:cNvSpPr/>
          <p:nvPr/>
        </p:nvSpPr>
        <p:spPr>
          <a:xfrm flipH="1">
            <a:off x="2895600" y="6324600"/>
            <a:ext cx="152400" cy="228600"/>
          </a:xfrm>
          <a:prstGeom prst="line">
            <a:avLst/>
          </a:prstGeom>
          <a:ln w="28575" cap="flat" cmpd="sng">
            <a:solidFill>
              <a:schemeClr val="tx1"/>
            </a:solidFill>
            <a:prstDash val="solid"/>
            <a:headEnd type="none" w="med" len="med"/>
            <a:tailEnd type="none" w="med" len="med"/>
          </a:ln>
        </p:spPr>
      </p:sp>
      <p:sp>
        <p:nvSpPr>
          <p:cNvPr id="127019" name="直接连接符 127018"/>
          <p:cNvSpPr/>
          <p:nvPr/>
        </p:nvSpPr>
        <p:spPr>
          <a:xfrm flipH="1">
            <a:off x="2667000" y="6324600"/>
            <a:ext cx="152400" cy="228600"/>
          </a:xfrm>
          <a:prstGeom prst="line">
            <a:avLst/>
          </a:prstGeom>
          <a:ln w="28575" cap="flat" cmpd="sng">
            <a:solidFill>
              <a:schemeClr val="tx1"/>
            </a:solidFill>
            <a:prstDash val="solid"/>
            <a:headEnd type="none" w="med" len="med"/>
            <a:tailEnd type="none" w="med" len="med"/>
          </a:ln>
        </p:spPr>
      </p:sp>
      <p:sp>
        <p:nvSpPr>
          <p:cNvPr id="127020" name="直接连接符 127019"/>
          <p:cNvSpPr/>
          <p:nvPr/>
        </p:nvSpPr>
        <p:spPr>
          <a:xfrm flipH="1">
            <a:off x="2438400" y="6324600"/>
            <a:ext cx="152400" cy="228600"/>
          </a:xfrm>
          <a:prstGeom prst="line">
            <a:avLst/>
          </a:prstGeom>
          <a:ln w="28575" cap="flat" cmpd="sng">
            <a:solidFill>
              <a:schemeClr val="tx1"/>
            </a:solidFill>
            <a:prstDash val="solid"/>
            <a:headEnd type="none" w="med" len="med"/>
            <a:tailEnd type="none" w="med" len="med"/>
          </a:ln>
        </p:spPr>
      </p:sp>
      <p:sp>
        <p:nvSpPr>
          <p:cNvPr id="127021" name="直接连接符 127020"/>
          <p:cNvSpPr/>
          <p:nvPr/>
        </p:nvSpPr>
        <p:spPr>
          <a:xfrm flipH="1">
            <a:off x="2209800" y="6324600"/>
            <a:ext cx="152400" cy="228600"/>
          </a:xfrm>
          <a:prstGeom prst="line">
            <a:avLst/>
          </a:prstGeom>
          <a:ln w="28575" cap="flat" cmpd="sng">
            <a:solidFill>
              <a:schemeClr val="tx1"/>
            </a:solidFill>
            <a:prstDash val="solid"/>
            <a:headEnd type="none" w="med" len="med"/>
            <a:tailEnd type="none" w="med" len="med"/>
          </a:ln>
        </p:spPr>
      </p:sp>
      <p:sp>
        <p:nvSpPr>
          <p:cNvPr id="127022" name="直接连接符 127021"/>
          <p:cNvSpPr/>
          <p:nvPr/>
        </p:nvSpPr>
        <p:spPr>
          <a:xfrm flipH="1">
            <a:off x="1981200" y="6324600"/>
            <a:ext cx="152400" cy="228600"/>
          </a:xfrm>
          <a:prstGeom prst="line">
            <a:avLst/>
          </a:prstGeom>
          <a:ln w="28575" cap="flat" cmpd="sng">
            <a:solidFill>
              <a:schemeClr val="tx1"/>
            </a:solidFill>
            <a:prstDash val="solid"/>
            <a:headEnd type="none" w="med" len="med"/>
            <a:tailEnd type="none" w="med" len="med"/>
          </a:ln>
        </p:spPr>
      </p:sp>
      <p:sp>
        <p:nvSpPr>
          <p:cNvPr id="127023" name="直接连接符 127022"/>
          <p:cNvSpPr/>
          <p:nvPr/>
        </p:nvSpPr>
        <p:spPr>
          <a:xfrm flipH="1">
            <a:off x="1752600" y="6324600"/>
            <a:ext cx="152400" cy="228600"/>
          </a:xfrm>
          <a:prstGeom prst="line">
            <a:avLst/>
          </a:prstGeom>
          <a:ln w="28575" cap="flat" cmpd="sng">
            <a:solidFill>
              <a:schemeClr val="tx1"/>
            </a:solidFill>
            <a:prstDash val="solid"/>
            <a:headEnd type="none" w="med" len="med"/>
            <a:tailEnd type="none" w="med" len="med"/>
          </a:ln>
        </p:spPr>
      </p:sp>
      <p:sp>
        <p:nvSpPr>
          <p:cNvPr id="127024" name="直接连接符 127023"/>
          <p:cNvSpPr/>
          <p:nvPr/>
        </p:nvSpPr>
        <p:spPr>
          <a:xfrm flipH="1">
            <a:off x="1524000" y="6324600"/>
            <a:ext cx="152400" cy="228600"/>
          </a:xfrm>
          <a:prstGeom prst="line">
            <a:avLst/>
          </a:prstGeom>
          <a:ln w="28575" cap="flat" cmpd="sng">
            <a:solidFill>
              <a:schemeClr val="tx1"/>
            </a:solidFill>
            <a:prstDash val="solid"/>
            <a:headEnd type="none" w="med" len="med"/>
            <a:tailEnd type="none" w="med" len="med"/>
          </a:ln>
        </p:spPr>
      </p:sp>
      <p:sp>
        <p:nvSpPr>
          <p:cNvPr id="127025" name="直接连接符 127024"/>
          <p:cNvSpPr/>
          <p:nvPr/>
        </p:nvSpPr>
        <p:spPr>
          <a:xfrm flipH="1">
            <a:off x="1295400" y="6324600"/>
            <a:ext cx="152400" cy="228600"/>
          </a:xfrm>
          <a:prstGeom prst="line">
            <a:avLst/>
          </a:prstGeom>
          <a:ln w="28575" cap="flat" cmpd="sng">
            <a:solidFill>
              <a:schemeClr val="tx1"/>
            </a:solidFill>
            <a:prstDash val="solid"/>
            <a:headEnd type="none" w="med" len="med"/>
            <a:tailEnd type="none" w="med" len="med"/>
          </a:ln>
        </p:spPr>
      </p:sp>
      <p:sp>
        <p:nvSpPr>
          <p:cNvPr id="127026" name="直接连接符 127025"/>
          <p:cNvSpPr/>
          <p:nvPr/>
        </p:nvSpPr>
        <p:spPr>
          <a:xfrm flipH="1">
            <a:off x="1066800" y="6324600"/>
            <a:ext cx="152400" cy="228600"/>
          </a:xfrm>
          <a:prstGeom prst="line">
            <a:avLst/>
          </a:prstGeom>
          <a:ln w="28575" cap="flat" cmpd="sng">
            <a:solidFill>
              <a:schemeClr val="tx1"/>
            </a:solidFill>
            <a:prstDash val="solid"/>
            <a:headEnd type="none" w="med" len="med"/>
            <a:tailEnd type="none" w="med" len="med"/>
          </a:ln>
        </p:spPr>
      </p:sp>
      <p:sp>
        <p:nvSpPr>
          <p:cNvPr id="127027" name="直接连接符 127026"/>
          <p:cNvSpPr/>
          <p:nvPr/>
        </p:nvSpPr>
        <p:spPr>
          <a:xfrm flipH="1" flipV="1">
            <a:off x="762000" y="5029200"/>
            <a:ext cx="1143000" cy="1295400"/>
          </a:xfrm>
          <a:prstGeom prst="line">
            <a:avLst/>
          </a:prstGeom>
          <a:ln w="28575" cap="flat" cmpd="sng">
            <a:solidFill>
              <a:schemeClr val="tx1"/>
            </a:solidFill>
            <a:prstDash val="solid"/>
            <a:headEnd type="none" w="med" len="med"/>
            <a:tailEnd type="none" w="med" len="med"/>
          </a:ln>
        </p:spPr>
      </p:sp>
      <p:sp>
        <p:nvSpPr>
          <p:cNvPr id="127028" name="直接连接符 127027"/>
          <p:cNvSpPr/>
          <p:nvPr/>
        </p:nvSpPr>
        <p:spPr>
          <a:xfrm flipH="1" flipV="1">
            <a:off x="1143000" y="5486400"/>
            <a:ext cx="304800" cy="304800"/>
          </a:xfrm>
          <a:prstGeom prst="line">
            <a:avLst/>
          </a:prstGeom>
          <a:ln w="19050" cap="flat" cmpd="sng">
            <a:solidFill>
              <a:schemeClr val="tx1"/>
            </a:solidFill>
            <a:prstDash val="solid"/>
            <a:headEnd type="none" w="med" len="med"/>
            <a:tailEnd type="stealth" w="lg" len="lg"/>
          </a:ln>
        </p:spPr>
      </p:sp>
      <p:sp>
        <p:nvSpPr>
          <p:cNvPr id="127029" name="直接连接符 127028"/>
          <p:cNvSpPr/>
          <p:nvPr/>
        </p:nvSpPr>
        <p:spPr>
          <a:xfrm flipH="1">
            <a:off x="5105400" y="6400800"/>
            <a:ext cx="152400" cy="228600"/>
          </a:xfrm>
          <a:prstGeom prst="line">
            <a:avLst/>
          </a:prstGeom>
          <a:ln w="28575" cap="flat" cmpd="sng">
            <a:solidFill>
              <a:schemeClr val="tx1"/>
            </a:solidFill>
            <a:prstDash val="solid"/>
            <a:headEnd type="none" w="med" len="med"/>
            <a:tailEnd type="none" w="med" len="med"/>
          </a:ln>
        </p:spPr>
      </p:sp>
      <p:sp>
        <p:nvSpPr>
          <p:cNvPr id="127030" name="直接连接符 127029"/>
          <p:cNvSpPr/>
          <p:nvPr/>
        </p:nvSpPr>
        <p:spPr>
          <a:xfrm>
            <a:off x="5029200" y="6400800"/>
            <a:ext cx="3657600" cy="0"/>
          </a:xfrm>
          <a:prstGeom prst="line">
            <a:avLst/>
          </a:prstGeom>
          <a:ln w="31750" cap="flat" cmpd="sng">
            <a:solidFill>
              <a:schemeClr val="tx1"/>
            </a:solidFill>
            <a:prstDash val="solid"/>
            <a:headEnd type="none" w="med" len="med"/>
            <a:tailEnd type="none" w="med" len="med"/>
          </a:ln>
        </p:spPr>
      </p:sp>
      <p:sp>
        <p:nvSpPr>
          <p:cNvPr id="127031" name="直接连接符 127030"/>
          <p:cNvSpPr/>
          <p:nvPr/>
        </p:nvSpPr>
        <p:spPr>
          <a:xfrm flipH="1">
            <a:off x="5334000" y="6400800"/>
            <a:ext cx="152400" cy="228600"/>
          </a:xfrm>
          <a:prstGeom prst="line">
            <a:avLst/>
          </a:prstGeom>
          <a:ln w="28575" cap="flat" cmpd="sng">
            <a:solidFill>
              <a:schemeClr val="tx1"/>
            </a:solidFill>
            <a:prstDash val="solid"/>
            <a:headEnd type="none" w="med" len="med"/>
            <a:tailEnd type="none" w="med" len="med"/>
          </a:ln>
        </p:spPr>
      </p:sp>
      <p:sp>
        <p:nvSpPr>
          <p:cNvPr id="127032" name="直接连接符 127031"/>
          <p:cNvSpPr/>
          <p:nvPr/>
        </p:nvSpPr>
        <p:spPr>
          <a:xfrm flipH="1">
            <a:off x="7924800" y="6400800"/>
            <a:ext cx="152400" cy="228600"/>
          </a:xfrm>
          <a:prstGeom prst="line">
            <a:avLst/>
          </a:prstGeom>
          <a:ln w="28575" cap="flat" cmpd="sng">
            <a:solidFill>
              <a:schemeClr val="tx1"/>
            </a:solidFill>
            <a:prstDash val="solid"/>
            <a:headEnd type="none" w="med" len="med"/>
            <a:tailEnd type="none" w="med" len="med"/>
          </a:ln>
        </p:spPr>
      </p:sp>
      <p:sp>
        <p:nvSpPr>
          <p:cNvPr id="127033" name="直接连接符 127032"/>
          <p:cNvSpPr/>
          <p:nvPr/>
        </p:nvSpPr>
        <p:spPr>
          <a:xfrm flipH="1">
            <a:off x="7620000" y="6400800"/>
            <a:ext cx="152400" cy="228600"/>
          </a:xfrm>
          <a:prstGeom prst="line">
            <a:avLst/>
          </a:prstGeom>
          <a:ln w="28575" cap="flat" cmpd="sng">
            <a:solidFill>
              <a:schemeClr val="tx1"/>
            </a:solidFill>
            <a:prstDash val="solid"/>
            <a:headEnd type="none" w="med" len="med"/>
            <a:tailEnd type="none" w="med" len="med"/>
          </a:ln>
        </p:spPr>
      </p:sp>
      <p:sp>
        <p:nvSpPr>
          <p:cNvPr id="127034" name="直接连接符 127033"/>
          <p:cNvSpPr/>
          <p:nvPr/>
        </p:nvSpPr>
        <p:spPr>
          <a:xfrm flipH="1">
            <a:off x="7391400" y="6400800"/>
            <a:ext cx="152400" cy="228600"/>
          </a:xfrm>
          <a:prstGeom prst="line">
            <a:avLst/>
          </a:prstGeom>
          <a:ln w="28575" cap="flat" cmpd="sng">
            <a:solidFill>
              <a:schemeClr val="tx1"/>
            </a:solidFill>
            <a:prstDash val="solid"/>
            <a:headEnd type="none" w="med" len="med"/>
            <a:tailEnd type="none" w="med" len="med"/>
          </a:ln>
        </p:spPr>
      </p:sp>
      <p:sp>
        <p:nvSpPr>
          <p:cNvPr id="127035" name="直接连接符 127034"/>
          <p:cNvSpPr/>
          <p:nvPr/>
        </p:nvSpPr>
        <p:spPr>
          <a:xfrm flipH="1">
            <a:off x="7162800" y="6400800"/>
            <a:ext cx="152400" cy="228600"/>
          </a:xfrm>
          <a:prstGeom prst="line">
            <a:avLst/>
          </a:prstGeom>
          <a:ln w="28575" cap="flat" cmpd="sng">
            <a:solidFill>
              <a:schemeClr val="tx1"/>
            </a:solidFill>
            <a:prstDash val="solid"/>
            <a:headEnd type="none" w="med" len="med"/>
            <a:tailEnd type="none" w="med" len="med"/>
          </a:ln>
        </p:spPr>
      </p:sp>
      <p:sp>
        <p:nvSpPr>
          <p:cNvPr id="127036" name="直接连接符 127035"/>
          <p:cNvSpPr/>
          <p:nvPr/>
        </p:nvSpPr>
        <p:spPr>
          <a:xfrm flipH="1">
            <a:off x="6934200" y="6400800"/>
            <a:ext cx="152400" cy="228600"/>
          </a:xfrm>
          <a:prstGeom prst="line">
            <a:avLst/>
          </a:prstGeom>
          <a:ln w="28575" cap="flat" cmpd="sng">
            <a:solidFill>
              <a:schemeClr val="tx1"/>
            </a:solidFill>
            <a:prstDash val="solid"/>
            <a:headEnd type="none" w="med" len="med"/>
            <a:tailEnd type="none" w="med" len="med"/>
          </a:ln>
        </p:spPr>
      </p:sp>
      <p:sp>
        <p:nvSpPr>
          <p:cNvPr id="127037" name="直接连接符 127036"/>
          <p:cNvSpPr/>
          <p:nvPr/>
        </p:nvSpPr>
        <p:spPr>
          <a:xfrm flipH="1">
            <a:off x="6705600" y="6400800"/>
            <a:ext cx="152400" cy="228600"/>
          </a:xfrm>
          <a:prstGeom prst="line">
            <a:avLst/>
          </a:prstGeom>
          <a:ln w="28575" cap="flat" cmpd="sng">
            <a:solidFill>
              <a:schemeClr val="tx1"/>
            </a:solidFill>
            <a:prstDash val="solid"/>
            <a:headEnd type="none" w="med" len="med"/>
            <a:tailEnd type="none" w="med" len="med"/>
          </a:ln>
        </p:spPr>
      </p:sp>
      <p:sp>
        <p:nvSpPr>
          <p:cNvPr id="127038" name="直接连接符 127037"/>
          <p:cNvSpPr/>
          <p:nvPr/>
        </p:nvSpPr>
        <p:spPr>
          <a:xfrm flipH="1">
            <a:off x="6477000" y="6400800"/>
            <a:ext cx="152400" cy="228600"/>
          </a:xfrm>
          <a:prstGeom prst="line">
            <a:avLst/>
          </a:prstGeom>
          <a:ln w="28575" cap="flat" cmpd="sng">
            <a:solidFill>
              <a:schemeClr val="tx1"/>
            </a:solidFill>
            <a:prstDash val="solid"/>
            <a:headEnd type="none" w="med" len="med"/>
            <a:tailEnd type="none" w="med" len="med"/>
          </a:ln>
        </p:spPr>
      </p:sp>
      <p:sp>
        <p:nvSpPr>
          <p:cNvPr id="127039" name="直接连接符 127038"/>
          <p:cNvSpPr/>
          <p:nvPr/>
        </p:nvSpPr>
        <p:spPr>
          <a:xfrm flipH="1">
            <a:off x="6248400" y="6400800"/>
            <a:ext cx="152400" cy="228600"/>
          </a:xfrm>
          <a:prstGeom prst="line">
            <a:avLst/>
          </a:prstGeom>
          <a:ln w="28575" cap="flat" cmpd="sng">
            <a:solidFill>
              <a:schemeClr val="tx1"/>
            </a:solidFill>
            <a:prstDash val="solid"/>
            <a:headEnd type="none" w="med" len="med"/>
            <a:tailEnd type="none" w="med" len="med"/>
          </a:ln>
        </p:spPr>
      </p:sp>
      <p:sp>
        <p:nvSpPr>
          <p:cNvPr id="127040" name="直接连接符 127039"/>
          <p:cNvSpPr/>
          <p:nvPr/>
        </p:nvSpPr>
        <p:spPr>
          <a:xfrm flipH="1">
            <a:off x="6019800" y="6400800"/>
            <a:ext cx="152400" cy="228600"/>
          </a:xfrm>
          <a:prstGeom prst="line">
            <a:avLst/>
          </a:prstGeom>
          <a:ln w="28575" cap="flat" cmpd="sng">
            <a:solidFill>
              <a:schemeClr val="tx1"/>
            </a:solidFill>
            <a:prstDash val="solid"/>
            <a:headEnd type="none" w="med" len="med"/>
            <a:tailEnd type="none" w="med" len="med"/>
          </a:ln>
        </p:spPr>
      </p:sp>
      <p:sp>
        <p:nvSpPr>
          <p:cNvPr id="127041" name="直接连接符 127040"/>
          <p:cNvSpPr/>
          <p:nvPr/>
        </p:nvSpPr>
        <p:spPr>
          <a:xfrm flipH="1">
            <a:off x="5791200" y="6400800"/>
            <a:ext cx="152400" cy="228600"/>
          </a:xfrm>
          <a:prstGeom prst="line">
            <a:avLst/>
          </a:prstGeom>
          <a:ln w="28575" cap="flat" cmpd="sng">
            <a:solidFill>
              <a:schemeClr val="tx1"/>
            </a:solidFill>
            <a:prstDash val="solid"/>
            <a:headEnd type="none" w="med" len="med"/>
            <a:tailEnd type="none" w="med" len="med"/>
          </a:ln>
        </p:spPr>
      </p:sp>
      <p:sp>
        <p:nvSpPr>
          <p:cNvPr id="127042" name="直接连接符 127041"/>
          <p:cNvSpPr/>
          <p:nvPr/>
        </p:nvSpPr>
        <p:spPr>
          <a:xfrm flipH="1">
            <a:off x="5562600" y="6400800"/>
            <a:ext cx="152400" cy="228600"/>
          </a:xfrm>
          <a:prstGeom prst="line">
            <a:avLst/>
          </a:prstGeom>
          <a:ln w="28575" cap="flat" cmpd="sng">
            <a:solidFill>
              <a:schemeClr val="tx1"/>
            </a:solidFill>
            <a:prstDash val="solid"/>
            <a:headEnd type="none" w="med" len="med"/>
            <a:tailEnd type="none" w="med" len="med"/>
          </a:ln>
        </p:spPr>
      </p:sp>
      <p:sp>
        <p:nvSpPr>
          <p:cNvPr id="127043" name="直接连接符 127042"/>
          <p:cNvSpPr/>
          <p:nvPr/>
        </p:nvSpPr>
        <p:spPr>
          <a:xfrm flipV="1">
            <a:off x="6705600" y="5029200"/>
            <a:ext cx="0" cy="1371600"/>
          </a:xfrm>
          <a:prstGeom prst="line">
            <a:avLst/>
          </a:prstGeom>
          <a:ln w="28575" cap="flat" cmpd="sng">
            <a:solidFill>
              <a:schemeClr val="tx1"/>
            </a:solidFill>
            <a:prstDash val="solid"/>
            <a:headEnd type="none" w="med" len="med"/>
            <a:tailEnd type="none" w="med" len="med"/>
          </a:ln>
        </p:spPr>
      </p:sp>
      <p:sp>
        <p:nvSpPr>
          <p:cNvPr id="127044" name="直接连接符 127043"/>
          <p:cNvSpPr/>
          <p:nvPr/>
        </p:nvSpPr>
        <p:spPr>
          <a:xfrm flipV="1">
            <a:off x="6705600" y="5638800"/>
            <a:ext cx="0" cy="457200"/>
          </a:xfrm>
          <a:prstGeom prst="line">
            <a:avLst/>
          </a:prstGeom>
          <a:ln w="19050" cap="flat" cmpd="sng">
            <a:solidFill>
              <a:schemeClr val="tx1"/>
            </a:solidFill>
            <a:prstDash val="solid"/>
            <a:headEnd type="none" w="med" len="med"/>
            <a:tailEnd type="stealth" w="lg" len="lg"/>
          </a:ln>
        </p:spPr>
      </p:sp>
      <p:sp>
        <p:nvSpPr>
          <p:cNvPr id="127045" name="直接连接符 127044"/>
          <p:cNvSpPr/>
          <p:nvPr/>
        </p:nvSpPr>
        <p:spPr>
          <a:xfrm flipV="1">
            <a:off x="6705600" y="1905000"/>
            <a:ext cx="0" cy="457200"/>
          </a:xfrm>
          <a:prstGeom prst="line">
            <a:avLst/>
          </a:prstGeom>
          <a:ln w="19050" cap="flat" cmpd="sng">
            <a:solidFill>
              <a:schemeClr val="tx1"/>
            </a:solidFill>
            <a:prstDash val="solid"/>
            <a:headEnd type="none" w="med" len="med"/>
            <a:tailEnd type="stealth" w="lg" len="lg"/>
          </a:ln>
        </p:spPr>
      </p:sp>
      <p:sp>
        <p:nvSpPr>
          <p:cNvPr id="127046" name="直接连接符 127045"/>
          <p:cNvSpPr/>
          <p:nvPr/>
        </p:nvSpPr>
        <p:spPr>
          <a:xfrm>
            <a:off x="6705600" y="5029200"/>
            <a:ext cx="0" cy="609600"/>
          </a:xfrm>
          <a:prstGeom prst="line">
            <a:avLst/>
          </a:prstGeom>
          <a:ln w="19050" cap="flat" cmpd="sng">
            <a:solidFill>
              <a:schemeClr val="tx1"/>
            </a:solidFill>
            <a:prstDash val="solid"/>
            <a:headEnd type="none" w="med" len="med"/>
            <a:tailEnd type="stealth" w="lg" len="lg"/>
          </a:ln>
        </p:spPr>
      </p:sp>
      <p:sp>
        <p:nvSpPr>
          <p:cNvPr id="127047" name="直接连接符 127046"/>
          <p:cNvSpPr/>
          <p:nvPr/>
        </p:nvSpPr>
        <p:spPr>
          <a:xfrm flipV="1">
            <a:off x="1981200" y="1828800"/>
            <a:ext cx="1143000" cy="1219200"/>
          </a:xfrm>
          <a:prstGeom prst="line">
            <a:avLst/>
          </a:prstGeom>
          <a:ln w="28575" cap="flat" cmpd="sng">
            <a:solidFill>
              <a:schemeClr val="tx1"/>
            </a:solidFill>
            <a:prstDash val="solid"/>
            <a:headEnd type="none" w="med" len="med"/>
            <a:tailEnd type="stealth" w="lg" len="lg"/>
          </a:ln>
        </p:spPr>
      </p:sp>
      <p:sp>
        <p:nvSpPr>
          <p:cNvPr id="127048" name="直接连接符 127047"/>
          <p:cNvSpPr/>
          <p:nvPr/>
        </p:nvSpPr>
        <p:spPr>
          <a:xfrm flipV="1">
            <a:off x="1981200" y="1828800"/>
            <a:ext cx="0" cy="1219200"/>
          </a:xfrm>
          <a:prstGeom prst="line">
            <a:avLst/>
          </a:prstGeom>
          <a:ln w="15875" cap="flat" cmpd="sng">
            <a:solidFill>
              <a:schemeClr val="tx1"/>
            </a:solidFill>
            <a:prstDash val="dash"/>
            <a:headEnd type="none" w="med" len="med"/>
            <a:tailEnd type="none" w="med" len="med"/>
          </a:ln>
        </p:spPr>
      </p:sp>
      <p:sp>
        <p:nvSpPr>
          <p:cNvPr id="127049" name="直接连接符 127048"/>
          <p:cNvSpPr/>
          <p:nvPr/>
        </p:nvSpPr>
        <p:spPr>
          <a:xfrm flipV="1">
            <a:off x="1905000" y="5105400"/>
            <a:ext cx="0" cy="1219200"/>
          </a:xfrm>
          <a:prstGeom prst="line">
            <a:avLst/>
          </a:prstGeom>
          <a:ln w="15875" cap="flat" cmpd="sng">
            <a:solidFill>
              <a:schemeClr val="tx1"/>
            </a:solidFill>
            <a:prstDash val="dash"/>
            <a:headEnd type="none" w="med" len="med"/>
            <a:tailEnd type="none" w="med" len="med"/>
          </a:ln>
        </p:spPr>
      </p:sp>
      <p:sp>
        <p:nvSpPr>
          <p:cNvPr id="127050" name="文本框 127049"/>
          <p:cNvSpPr txBox="1"/>
          <p:nvPr/>
        </p:nvSpPr>
        <p:spPr>
          <a:xfrm>
            <a:off x="1295400" y="2667000"/>
            <a:ext cx="762000" cy="366713"/>
          </a:xfrm>
          <a:prstGeom prst="rect">
            <a:avLst/>
          </a:prstGeom>
          <a:noFill/>
          <a:ln w="9525">
            <a:noFill/>
          </a:ln>
        </p:spPr>
        <p:txBody>
          <a:bodyPr>
            <a:spAutoFit/>
          </a:bodyPr>
          <a:p>
            <a:pPr>
              <a:spcBef>
                <a:spcPct val="50000"/>
              </a:spcBef>
              <a:buClrTx/>
            </a:pPr>
            <a:endParaRPr sz="1800" dirty="0">
              <a:latin typeface="Arial" panose="020B0604020202020204" pitchFamily="34" charset="0"/>
              <a:ea typeface="宋体" panose="02010600030101010101" pitchFamily="2" charset="-122"/>
            </a:endParaRPr>
          </a:p>
        </p:txBody>
      </p:sp>
      <p:sp>
        <p:nvSpPr>
          <p:cNvPr id="127051" name="任意多边形 127050"/>
          <p:cNvSpPr/>
          <p:nvPr/>
        </p:nvSpPr>
        <p:spPr>
          <a:xfrm flipH="1">
            <a:off x="1600200" y="2743200"/>
            <a:ext cx="76200" cy="304800"/>
          </a:xfrm>
          <a:custGeom>
            <a:avLst/>
            <a:gdLst>
              <a:gd name="txL" fmla="*/ 0 w 21600"/>
              <a:gd name="txT" fmla="*/ 0 h 21600"/>
              <a:gd name="txR" fmla="*/ 21600 w 21600"/>
              <a:gd name="txB" fmla="*/ 21600 h 21600"/>
            </a:gdLst>
            <a:ahLst/>
            <a:cxnLst>
              <a:cxn ang="270">
                <a:pos x="0" y="0"/>
              </a:cxn>
              <a:cxn ang="90">
                <a:pos x="21600" y="21600"/>
              </a:cxn>
              <a:cxn ang="90">
                <a:pos x="0" y="21600"/>
              </a:cxn>
            </a:cxnLst>
            <a:rect l="txL" t="txT" r="txR" b="txB"/>
            <a:pathLst>
              <a:path w="21600" h="21600" fill="none">
                <a:moveTo>
                  <a:pt x="0" y="0"/>
                </a:moveTo>
                <a:arcTo wR="21600" hR="21600" stAng="-5400000" swAng="5400000"/>
              </a:path>
              <a:path w="21600" h="21600" stroke="0">
                <a:moveTo>
                  <a:pt x="0" y="0"/>
                </a:moveTo>
                <a:arcTo wR="21600" hR="21600" stAng="-5400000" swAng="5400000"/>
                <a:lnTo>
                  <a:pt x="0" y="21600"/>
                </a:lnTo>
                <a:close/>
              </a:path>
            </a:pathLst>
          </a:custGeom>
          <a:noFill/>
          <a:ln w="28575" cap="flat" cmpd="sng">
            <a:solidFill>
              <a:schemeClr val="tx1"/>
            </a:solidFill>
            <a:prstDash val="solid"/>
            <a:miter/>
            <a:headEnd type="none" w="med" len="med"/>
            <a:tailEnd type="none" w="med" len="med"/>
          </a:ln>
        </p:spPr>
        <p:txBody>
          <a:bodyPr/>
          <a:p>
            <a:endParaRPr lang="zh-CN" altLang="en-US"/>
          </a:p>
        </p:txBody>
      </p:sp>
      <p:sp>
        <p:nvSpPr>
          <p:cNvPr id="127052" name="矩形 127051"/>
          <p:cNvSpPr/>
          <p:nvPr/>
        </p:nvSpPr>
        <p:spPr>
          <a:xfrm>
            <a:off x="0" y="0"/>
            <a:ext cx="1476375" cy="1268413"/>
          </a:xfrm>
          <a:prstGeom prst="rect">
            <a:avLst/>
          </a:prstGeom>
        </p:spPr>
        <p:txBody>
          <a:bodyPr wrap="none" fromWordArt="1">
            <a:prstTxWarp prst="textCascadeUp">
              <a:avLst>
                <a:gd name="adj" fmla="val 44444"/>
              </a:avLst>
            </a:prstTxWarp>
            <a:normAutofit/>
            <a:scene3d>
              <a:camera prst="legacyPerspectiveFront">
                <a:rot lat="20520000" lon="1080000" rev="0"/>
              </a:camera>
              <a:lightRig rig="legacyHarsh2" dir="b"/>
            </a:scene3d>
            <a:sp3d extrusionH="430200" prstMaterial="legacyMatte">
              <a:extrusionClr>
                <a:srgbClr val="FF6600"/>
              </a:extrusionClr>
            </a:sp3d>
          </a:bodyPr>
          <a:p>
            <a:pPr algn="ctr"/>
            <a:r>
              <a:rPr lang="zh-CN" altLang="en-US" sz="4800" b="1">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rPr>
              <a:t>练习</a:t>
            </a:r>
            <a:endParaRPr lang="zh-CN" altLang="en-US" sz="4800" b="1">
              <a:gradFill rotWithShape="0">
                <a:gsLst>
                  <a:gs pos="0">
                    <a:srgbClr val="FFE701"/>
                  </a:gs>
                  <a:gs pos="100000">
                    <a:srgbClr val="FE3E02"/>
                  </a:gs>
                </a:gsLst>
                <a:lin ang="5400000" scaled="1"/>
                <a:tileRect/>
              </a:gradFill>
              <a:latin typeface="宋体" panose="02010600030101010101" pitchFamily="2" charset="-122"/>
              <a:ea typeface="宋体" panose="02010600030101010101" pitchFamily="2" charset="-122"/>
            </a:endParaRPr>
          </a:p>
        </p:txBody>
      </p:sp>
      <p:sp>
        <p:nvSpPr>
          <p:cNvPr id="127053" name="文本框 127052"/>
          <p:cNvSpPr txBox="1"/>
          <p:nvPr/>
        </p:nvSpPr>
        <p:spPr>
          <a:xfrm>
            <a:off x="7667625" y="620713"/>
            <a:ext cx="792163" cy="366712"/>
          </a:xfrm>
          <a:prstGeom prst="rect">
            <a:avLst/>
          </a:prstGeom>
          <a:noFill/>
          <a:ln w="9525">
            <a:noFill/>
          </a:ln>
        </p:spPr>
        <p:txBody>
          <a:bodyPr>
            <a:spAutoFit/>
          </a:bodyPr>
          <a:p>
            <a:pPr>
              <a:spcBef>
                <a:spcPct val="50000"/>
              </a:spcBef>
              <a:buClrTx/>
            </a:pPr>
            <a:endParaRPr sz="1800" dirty="0">
              <a:latin typeface="Arial" panose="020B0604020202020204" pitchFamily="34" charset="0"/>
              <a:ea typeface="宋体" panose="02010600030101010101" pitchFamily="2" charset="-122"/>
            </a:endParaRPr>
          </a:p>
        </p:txBody>
      </p:sp>
      <p:sp>
        <p:nvSpPr>
          <p:cNvPr id="127054" name="直接连接符 127053"/>
          <p:cNvSpPr/>
          <p:nvPr/>
        </p:nvSpPr>
        <p:spPr>
          <a:xfrm>
            <a:off x="6732588" y="2852738"/>
            <a:ext cx="144462" cy="0"/>
          </a:xfrm>
          <a:prstGeom prst="line">
            <a:avLst/>
          </a:prstGeom>
          <a:ln w="28575" cap="flat" cmpd="sng">
            <a:solidFill>
              <a:schemeClr val="tx1"/>
            </a:solidFill>
            <a:prstDash val="solid"/>
            <a:headEnd type="none" w="med" len="med"/>
            <a:tailEnd type="none" w="med" len="med"/>
          </a:ln>
        </p:spPr>
      </p:sp>
      <p:sp>
        <p:nvSpPr>
          <p:cNvPr id="127055" name="直接连接符 127054"/>
          <p:cNvSpPr/>
          <p:nvPr/>
        </p:nvSpPr>
        <p:spPr>
          <a:xfrm>
            <a:off x="6877050" y="2852738"/>
            <a:ext cx="0" cy="217487"/>
          </a:xfrm>
          <a:prstGeom prst="line">
            <a:avLst/>
          </a:prstGeom>
          <a:ln w="28575" cap="flat" cmpd="sng">
            <a:solidFill>
              <a:schemeClr val="tx1"/>
            </a:solidFill>
            <a:prstDash val="solid"/>
            <a:headEnd type="none" w="med" len="med"/>
            <a:tailEnd type="none" w="med" len="med"/>
          </a:ln>
        </p:spPr>
      </p:sp>
      <p:sp>
        <p:nvSpPr>
          <p:cNvPr id="127056" name="直接连接符 127055"/>
          <p:cNvSpPr/>
          <p:nvPr/>
        </p:nvSpPr>
        <p:spPr>
          <a:xfrm>
            <a:off x="6732588" y="6237288"/>
            <a:ext cx="144462" cy="0"/>
          </a:xfrm>
          <a:prstGeom prst="line">
            <a:avLst/>
          </a:prstGeom>
          <a:ln w="28575" cap="flat" cmpd="sng">
            <a:solidFill>
              <a:schemeClr val="tx1"/>
            </a:solidFill>
            <a:prstDash val="solid"/>
            <a:headEnd type="none" w="med" len="med"/>
            <a:tailEnd type="none" w="med" len="med"/>
          </a:ln>
        </p:spPr>
      </p:sp>
      <p:sp>
        <p:nvSpPr>
          <p:cNvPr id="127057" name="直接连接符 127056"/>
          <p:cNvSpPr/>
          <p:nvPr/>
        </p:nvSpPr>
        <p:spPr>
          <a:xfrm>
            <a:off x="6877050" y="6237288"/>
            <a:ext cx="0" cy="144462"/>
          </a:xfrm>
          <a:prstGeom prst="line">
            <a:avLst/>
          </a:prstGeom>
          <a:ln w="28575" cap="flat" cmpd="sng">
            <a:solidFill>
              <a:schemeClr val="tx1"/>
            </a:solidFill>
            <a:prstDash val="solid"/>
            <a:headEnd type="none" w="med" len="med"/>
            <a:tailEnd type="none" w="med" len="med"/>
          </a:ln>
        </p:spPr>
      </p:sp>
      <p:sp>
        <p:nvSpPr>
          <p:cNvPr id="127058" name="直接连接符 127057"/>
          <p:cNvSpPr/>
          <p:nvPr/>
        </p:nvSpPr>
        <p:spPr>
          <a:xfrm flipH="1">
            <a:off x="2268538" y="5589588"/>
            <a:ext cx="360362" cy="358775"/>
          </a:xfrm>
          <a:prstGeom prst="line">
            <a:avLst/>
          </a:prstGeom>
          <a:ln w="9525" cap="flat" cmpd="sng">
            <a:solidFill>
              <a:schemeClr val="tx1"/>
            </a:solidFill>
            <a:prstDash val="solid"/>
            <a:headEnd type="none" w="med" len="med"/>
            <a:tailEnd type="triangle" w="med" len="med"/>
          </a:ln>
        </p:spPr>
      </p:sp>
      <p:sp>
        <p:nvSpPr>
          <p:cNvPr id="127059" name="直接连接符 127058"/>
          <p:cNvSpPr/>
          <p:nvPr/>
        </p:nvSpPr>
        <p:spPr>
          <a:xfrm flipH="1">
            <a:off x="1908175" y="5157788"/>
            <a:ext cx="1150938" cy="1150937"/>
          </a:xfrm>
          <a:prstGeom prst="line">
            <a:avLst/>
          </a:prstGeom>
          <a:ln w="28575" cap="flat" cmpd="sng">
            <a:solidFill>
              <a:schemeClr val="tx1"/>
            </a:solidFill>
            <a:prstDash val="solid"/>
            <a:headEnd type="none" w="med" len="med"/>
            <a:tailEnd type="none" w="med" len="med"/>
          </a:ln>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27052"/>
                                        </p:tgtEl>
                                        <p:attrNameLst>
                                          <p:attrName>style.visibility</p:attrName>
                                        </p:attrNameLst>
                                      </p:cBhvr>
                                      <p:to>
                                        <p:strVal val="visible"/>
                                      </p:to>
                                    </p:set>
                                    <p:anim calcmode="lin" valueType="num">
                                      <p:cBhvr>
                                        <p:cTn id="7" dur="1000" fill="hold"/>
                                        <p:tgtEl>
                                          <p:spTgt spid="127052"/>
                                        </p:tgtEl>
                                        <p:attrNameLst>
                                          <p:attrName>ppt_w</p:attrName>
                                        </p:attrNameLst>
                                      </p:cBhvr>
                                      <p:tavLst>
                                        <p:tav tm="0">
                                          <p:val>
                                            <p:strVal val="#ppt_w*0.70"/>
                                          </p:val>
                                        </p:tav>
                                        <p:tav tm="100000">
                                          <p:val>
                                            <p:strVal val="#ppt_w"/>
                                          </p:val>
                                        </p:tav>
                                      </p:tavLst>
                                    </p:anim>
                                    <p:anim calcmode="lin" valueType="num">
                                      <p:cBhvr>
                                        <p:cTn id="8" dur="1000" fill="hold"/>
                                        <p:tgtEl>
                                          <p:spTgt spid="127052"/>
                                        </p:tgtEl>
                                        <p:attrNameLst>
                                          <p:attrName>ppt_h</p:attrName>
                                        </p:attrNameLst>
                                      </p:cBhvr>
                                      <p:tavLst>
                                        <p:tav tm="0">
                                          <p:val>
                                            <p:strVal val="#ppt_h"/>
                                          </p:val>
                                        </p:tav>
                                        <p:tav tm="100000">
                                          <p:val>
                                            <p:strVal val="#ppt_h"/>
                                          </p:val>
                                        </p:tav>
                                      </p:tavLst>
                                    </p:anim>
                                    <p:animEffect transition="in" filter="fade">
                                      <p:cBhvr>
                                        <p:cTn id="9" dur="1000"/>
                                        <p:tgtEl>
                                          <p:spTgt spid="12705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126979"/>
                                        </p:tgtEl>
                                        <p:attrNameLst>
                                          <p:attrName>style.visibility</p:attrName>
                                        </p:attrNameLst>
                                      </p:cBhvr>
                                      <p:to>
                                        <p:strVal val="visible"/>
                                      </p:to>
                                    </p:set>
                                    <p:anim calcmode="lin" valueType="num">
                                      <p:cBhvr additive="base">
                                        <p:cTn id="14" dur="500" fill="hold"/>
                                        <p:tgtEl>
                                          <p:spTgt spid="126979"/>
                                        </p:tgtEl>
                                        <p:attrNameLst>
                                          <p:attrName>ppt_x</p:attrName>
                                        </p:attrNameLst>
                                      </p:cBhvr>
                                      <p:tavLst>
                                        <p:tav tm="0">
                                          <p:val>
                                            <p:strVal val="0-#ppt_w/2"/>
                                          </p:val>
                                        </p:tav>
                                        <p:tav tm="100000">
                                          <p:val>
                                            <p:strVal val="#ppt_x"/>
                                          </p:val>
                                        </p:tav>
                                      </p:tavLst>
                                    </p:anim>
                                    <p:anim calcmode="lin" valueType="num">
                                      <p:cBhvr additive="base">
                                        <p:cTn id="15" dur="500" fill="hold"/>
                                        <p:tgtEl>
                                          <p:spTgt spid="126979"/>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126978"/>
                                        </p:tgtEl>
                                        <p:attrNameLst>
                                          <p:attrName>style.visibility</p:attrName>
                                        </p:attrNameLst>
                                      </p:cBhvr>
                                      <p:to>
                                        <p:strVal val="visible"/>
                                      </p:to>
                                    </p:set>
                                    <p:anim calcmode="lin" valueType="num">
                                      <p:cBhvr additive="base">
                                        <p:cTn id="20" dur="500" fill="hold"/>
                                        <p:tgtEl>
                                          <p:spTgt spid="126978"/>
                                        </p:tgtEl>
                                        <p:attrNameLst>
                                          <p:attrName>ppt_x</p:attrName>
                                        </p:attrNameLst>
                                      </p:cBhvr>
                                      <p:tavLst>
                                        <p:tav tm="0">
                                          <p:val>
                                            <p:strVal val="0-#ppt_w/2"/>
                                          </p:val>
                                        </p:tav>
                                        <p:tav tm="100000">
                                          <p:val>
                                            <p:strVal val="#ppt_x"/>
                                          </p:val>
                                        </p:tav>
                                      </p:tavLst>
                                    </p:anim>
                                    <p:anim calcmode="lin" valueType="num">
                                      <p:cBhvr additive="base">
                                        <p:cTn id="21" dur="500" fill="hold"/>
                                        <p:tgtEl>
                                          <p:spTgt spid="126978"/>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126978">
                                            <p:txEl>
                                              <p:charRg st="0" end="4"/>
                                            </p:txEl>
                                          </p:spTgt>
                                        </p:tgtEl>
                                        <p:attrNameLst>
                                          <p:attrName>style.visibility</p:attrName>
                                        </p:attrNameLst>
                                      </p:cBhvr>
                                      <p:to>
                                        <p:strVal val="visible"/>
                                      </p:to>
                                    </p:set>
                                    <p:anim calcmode="lin" valueType="num">
                                      <p:cBhvr additive="base">
                                        <p:cTn id="26" dur="500" fill="hold"/>
                                        <p:tgtEl>
                                          <p:spTgt spid="126978">
                                            <p:txEl>
                                              <p:charRg st="0" end="4"/>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126978">
                                            <p:txEl>
                                              <p:charRg st="0" end="4"/>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27048"/>
                                        </p:tgtEl>
                                        <p:attrNameLst>
                                          <p:attrName>style.visibility</p:attrName>
                                        </p:attrNameLst>
                                      </p:cBhvr>
                                      <p:to>
                                        <p:strVal val="visible"/>
                                      </p:to>
                                    </p:set>
                                    <p:anim calcmode="lin" valueType="num">
                                      <p:cBhvr additive="base">
                                        <p:cTn id="32" dur="500" fill="hold"/>
                                        <p:tgtEl>
                                          <p:spTgt spid="127048"/>
                                        </p:tgtEl>
                                        <p:attrNameLst>
                                          <p:attrName>ppt_x</p:attrName>
                                        </p:attrNameLst>
                                      </p:cBhvr>
                                      <p:tavLst>
                                        <p:tav tm="0">
                                          <p:val>
                                            <p:strVal val="#ppt_x"/>
                                          </p:val>
                                        </p:tav>
                                        <p:tav tm="100000">
                                          <p:val>
                                            <p:strVal val="#ppt_x"/>
                                          </p:val>
                                        </p:tav>
                                      </p:tavLst>
                                    </p:anim>
                                    <p:anim calcmode="lin" valueType="num">
                                      <p:cBhvr additive="base">
                                        <p:cTn id="33" dur="500" fill="hold"/>
                                        <p:tgtEl>
                                          <p:spTgt spid="127048"/>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nodeType="clickEffect">
                                  <p:stCondLst>
                                    <p:cond delay="0"/>
                                  </p:stCondLst>
                                  <p:childTnLst>
                                    <p:set>
                                      <p:cBhvr>
                                        <p:cTn id="37" dur="1" fill="hold">
                                          <p:stCondLst>
                                            <p:cond delay="0"/>
                                          </p:stCondLst>
                                        </p:cTn>
                                        <p:tgtEl>
                                          <p:spTgt spid="127047"/>
                                        </p:tgtEl>
                                        <p:attrNameLst>
                                          <p:attrName>style.visibility</p:attrName>
                                        </p:attrNameLst>
                                      </p:cBhvr>
                                      <p:to>
                                        <p:strVal val="visible"/>
                                      </p:to>
                                    </p:set>
                                    <p:anim calcmode="lin" valueType="num">
                                      <p:cBhvr additive="base">
                                        <p:cTn id="38" dur="500" fill="hold"/>
                                        <p:tgtEl>
                                          <p:spTgt spid="127047"/>
                                        </p:tgtEl>
                                        <p:attrNameLst>
                                          <p:attrName>ppt_x</p:attrName>
                                        </p:attrNameLst>
                                      </p:cBhvr>
                                      <p:tavLst>
                                        <p:tav tm="0">
                                          <p:val>
                                            <p:strVal val="0-#ppt_w/2"/>
                                          </p:val>
                                        </p:tav>
                                        <p:tav tm="100000">
                                          <p:val>
                                            <p:strVal val="#ppt_x"/>
                                          </p:val>
                                        </p:tav>
                                      </p:tavLst>
                                    </p:anim>
                                    <p:anim calcmode="lin" valueType="num">
                                      <p:cBhvr additive="base">
                                        <p:cTn id="39" dur="500" fill="hold"/>
                                        <p:tgtEl>
                                          <p:spTgt spid="127047"/>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8" fill="hold" nodeType="clickEffect">
                                  <p:stCondLst>
                                    <p:cond delay="0"/>
                                  </p:stCondLst>
                                  <p:childTnLst>
                                    <p:set>
                                      <p:cBhvr>
                                        <p:cTn id="43" dur="1" fill="hold">
                                          <p:stCondLst>
                                            <p:cond delay="0"/>
                                          </p:stCondLst>
                                        </p:cTn>
                                        <p:tgtEl>
                                          <p:spTgt spid="127045"/>
                                        </p:tgtEl>
                                        <p:attrNameLst>
                                          <p:attrName>style.visibility</p:attrName>
                                        </p:attrNameLst>
                                      </p:cBhvr>
                                      <p:to>
                                        <p:strVal val="visible"/>
                                      </p:to>
                                    </p:set>
                                    <p:anim calcmode="lin" valueType="num">
                                      <p:cBhvr additive="base">
                                        <p:cTn id="44" dur="500" fill="hold"/>
                                        <p:tgtEl>
                                          <p:spTgt spid="127045"/>
                                        </p:tgtEl>
                                        <p:attrNameLst>
                                          <p:attrName>ppt_x</p:attrName>
                                        </p:attrNameLst>
                                      </p:cBhvr>
                                      <p:tavLst>
                                        <p:tav tm="0">
                                          <p:val>
                                            <p:strVal val="0-#ppt_w/2"/>
                                          </p:val>
                                        </p:tav>
                                        <p:tav tm="100000">
                                          <p:val>
                                            <p:strVal val="#ppt_x"/>
                                          </p:val>
                                        </p:tav>
                                      </p:tavLst>
                                    </p:anim>
                                    <p:anim calcmode="lin" valueType="num">
                                      <p:cBhvr additive="base">
                                        <p:cTn id="45" dur="500" fill="hold"/>
                                        <p:tgtEl>
                                          <p:spTgt spid="127045"/>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8" fill="hold" grpId="0" nodeType="clickEffect">
                                  <p:stCondLst>
                                    <p:cond delay="0"/>
                                  </p:stCondLst>
                                  <p:childTnLst>
                                    <p:set>
                                      <p:cBhvr>
                                        <p:cTn id="49" dur="1" fill="hold">
                                          <p:stCondLst>
                                            <p:cond delay="0"/>
                                          </p:stCondLst>
                                        </p:cTn>
                                        <p:tgtEl>
                                          <p:spTgt spid="127012"/>
                                        </p:tgtEl>
                                        <p:attrNameLst>
                                          <p:attrName>style.visibility</p:attrName>
                                        </p:attrNameLst>
                                      </p:cBhvr>
                                      <p:to>
                                        <p:strVal val="visible"/>
                                      </p:to>
                                    </p:set>
                                    <p:anim calcmode="lin" valueType="num">
                                      <p:cBhvr additive="base">
                                        <p:cTn id="50" dur="500" fill="hold"/>
                                        <p:tgtEl>
                                          <p:spTgt spid="127012"/>
                                        </p:tgtEl>
                                        <p:attrNameLst>
                                          <p:attrName>ppt_x</p:attrName>
                                        </p:attrNameLst>
                                      </p:cBhvr>
                                      <p:tavLst>
                                        <p:tav tm="0">
                                          <p:val>
                                            <p:strVal val="0-#ppt_w/2"/>
                                          </p:val>
                                        </p:tav>
                                        <p:tav tm="100000">
                                          <p:val>
                                            <p:strVal val="#ppt_x"/>
                                          </p:val>
                                        </p:tav>
                                      </p:tavLst>
                                    </p:anim>
                                    <p:anim calcmode="lin" valueType="num">
                                      <p:cBhvr additive="base">
                                        <p:cTn id="51" dur="500" fill="hold"/>
                                        <p:tgtEl>
                                          <p:spTgt spid="127012"/>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6" fill="hold" nodeType="clickEffect">
                                  <p:stCondLst>
                                    <p:cond delay="0"/>
                                  </p:stCondLst>
                                  <p:childTnLst>
                                    <p:set>
                                      <p:cBhvr>
                                        <p:cTn id="55" dur="1" fill="hold">
                                          <p:stCondLst>
                                            <p:cond delay="0"/>
                                          </p:stCondLst>
                                        </p:cTn>
                                        <p:tgtEl>
                                          <p:spTgt spid="127049"/>
                                        </p:tgtEl>
                                        <p:attrNameLst>
                                          <p:attrName>style.visibility</p:attrName>
                                        </p:attrNameLst>
                                      </p:cBhvr>
                                      <p:to>
                                        <p:strVal val="visible"/>
                                      </p:to>
                                    </p:set>
                                    <p:anim calcmode="lin" valueType="num">
                                      <p:cBhvr additive="base">
                                        <p:cTn id="56" dur="500" fill="hold"/>
                                        <p:tgtEl>
                                          <p:spTgt spid="127049"/>
                                        </p:tgtEl>
                                        <p:attrNameLst>
                                          <p:attrName>ppt_x</p:attrName>
                                        </p:attrNameLst>
                                      </p:cBhvr>
                                      <p:tavLst>
                                        <p:tav tm="0">
                                          <p:val>
                                            <p:strVal val="1+#ppt_w/2"/>
                                          </p:val>
                                        </p:tav>
                                        <p:tav tm="100000">
                                          <p:val>
                                            <p:strVal val="#ppt_x"/>
                                          </p:val>
                                        </p:tav>
                                      </p:tavLst>
                                    </p:anim>
                                    <p:anim calcmode="lin" valueType="num">
                                      <p:cBhvr additive="base">
                                        <p:cTn id="57" dur="500" fill="hold"/>
                                        <p:tgtEl>
                                          <p:spTgt spid="127049"/>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8" fill="hold" nodeType="clickEffect">
                                  <p:stCondLst>
                                    <p:cond delay="0"/>
                                  </p:stCondLst>
                                  <p:childTnLst>
                                    <p:set>
                                      <p:cBhvr>
                                        <p:cTn id="61" dur="1" fill="hold">
                                          <p:stCondLst>
                                            <p:cond delay="0"/>
                                          </p:stCondLst>
                                        </p:cTn>
                                        <p:tgtEl>
                                          <p:spTgt spid="127046"/>
                                        </p:tgtEl>
                                        <p:attrNameLst>
                                          <p:attrName>style.visibility</p:attrName>
                                        </p:attrNameLst>
                                      </p:cBhvr>
                                      <p:to>
                                        <p:strVal val="visible"/>
                                      </p:to>
                                    </p:set>
                                    <p:anim calcmode="lin" valueType="num">
                                      <p:cBhvr additive="base">
                                        <p:cTn id="62" dur="500" fill="hold"/>
                                        <p:tgtEl>
                                          <p:spTgt spid="127046"/>
                                        </p:tgtEl>
                                        <p:attrNameLst>
                                          <p:attrName>ppt_x</p:attrName>
                                        </p:attrNameLst>
                                      </p:cBhvr>
                                      <p:tavLst>
                                        <p:tav tm="0">
                                          <p:val>
                                            <p:strVal val="0-#ppt_w/2"/>
                                          </p:val>
                                        </p:tav>
                                        <p:tav tm="100000">
                                          <p:val>
                                            <p:strVal val="#ppt_x"/>
                                          </p:val>
                                        </p:tav>
                                      </p:tavLst>
                                    </p:anim>
                                    <p:anim calcmode="lin" valueType="num">
                                      <p:cBhvr additive="base">
                                        <p:cTn id="63" dur="500" fill="hold"/>
                                        <p:tgtEl>
                                          <p:spTgt spid="127046"/>
                                        </p:tgtEl>
                                        <p:attrNameLst>
                                          <p:attrName>ppt_y</p:attrName>
                                        </p:attrNameLst>
                                      </p:cBhvr>
                                      <p:tavLst>
                                        <p:tav tm="0">
                                          <p:val>
                                            <p:strVal val="#ppt_y"/>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nodeType="clickEffect">
                                  <p:stCondLst>
                                    <p:cond delay="0"/>
                                  </p:stCondLst>
                                  <p:childTnLst>
                                    <p:set>
                                      <p:cBhvr>
                                        <p:cTn id="67" dur="1" fill="hold">
                                          <p:stCondLst>
                                            <p:cond delay="0"/>
                                          </p:stCondLst>
                                        </p:cTn>
                                        <p:tgtEl>
                                          <p:spTgt spid="127059"/>
                                        </p:tgtEl>
                                        <p:attrNameLst>
                                          <p:attrName>style.visibility</p:attrName>
                                        </p:attrNameLst>
                                      </p:cBhvr>
                                      <p:to>
                                        <p:strVal val="visible"/>
                                      </p:to>
                                    </p:set>
                                    <p:anim calcmode="lin" valueType="num">
                                      <p:cBhvr additive="base">
                                        <p:cTn id="68" dur="500" fill="hold"/>
                                        <p:tgtEl>
                                          <p:spTgt spid="127059"/>
                                        </p:tgtEl>
                                        <p:attrNameLst>
                                          <p:attrName>ppt_x</p:attrName>
                                        </p:attrNameLst>
                                      </p:cBhvr>
                                      <p:tavLst>
                                        <p:tav tm="0">
                                          <p:val>
                                            <p:strVal val="#ppt_x"/>
                                          </p:val>
                                        </p:tav>
                                        <p:tav tm="100000">
                                          <p:val>
                                            <p:strVal val="#ppt_x"/>
                                          </p:val>
                                        </p:tav>
                                      </p:tavLst>
                                    </p:anim>
                                    <p:anim calcmode="lin" valueType="num">
                                      <p:cBhvr additive="base">
                                        <p:cTn id="69" dur="500" fill="hold"/>
                                        <p:tgtEl>
                                          <p:spTgt spid="127059"/>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nodeType="clickEffect">
                                  <p:stCondLst>
                                    <p:cond delay="0"/>
                                  </p:stCondLst>
                                  <p:childTnLst>
                                    <p:set>
                                      <p:cBhvr>
                                        <p:cTn id="73" dur="1" fill="hold">
                                          <p:stCondLst>
                                            <p:cond delay="0"/>
                                          </p:stCondLst>
                                        </p:cTn>
                                        <p:tgtEl>
                                          <p:spTgt spid="127058"/>
                                        </p:tgtEl>
                                        <p:attrNameLst>
                                          <p:attrName>style.visibility</p:attrName>
                                        </p:attrNameLst>
                                      </p:cBhvr>
                                      <p:to>
                                        <p:strVal val="visible"/>
                                      </p:to>
                                    </p:set>
                                    <p:anim calcmode="lin" valueType="num">
                                      <p:cBhvr additive="base">
                                        <p:cTn id="74" dur="500" fill="hold"/>
                                        <p:tgtEl>
                                          <p:spTgt spid="127058"/>
                                        </p:tgtEl>
                                        <p:attrNameLst>
                                          <p:attrName>ppt_x</p:attrName>
                                        </p:attrNameLst>
                                      </p:cBhvr>
                                      <p:tavLst>
                                        <p:tav tm="0">
                                          <p:val>
                                            <p:strVal val="#ppt_x"/>
                                          </p:val>
                                        </p:tav>
                                        <p:tav tm="100000">
                                          <p:val>
                                            <p:strVal val="#ppt_x"/>
                                          </p:val>
                                        </p:tav>
                                      </p:tavLst>
                                    </p:anim>
                                    <p:anim calcmode="lin" valueType="num">
                                      <p:cBhvr additive="base">
                                        <p:cTn id="75" dur="500" fill="hold"/>
                                        <p:tgtEl>
                                          <p:spTgt spid="1270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animBg="1" build="p"/>
      <p:bldP spid="126979" grpId="0" animBg="1"/>
      <p:bldP spid="1270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7" name="文本框 21506">
            <a:hlinkClick r:id="rId1" action="ppaction://hlinksldjump"/>
          </p:cNvPr>
          <p:cNvSpPr txBox="1"/>
          <p:nvPr/>
        </p:nvSpPr>
        <p:spPr>
          <a:xfrm>
            <a:off x="755650" y="1989138"/>
            <a:ext cx="7488238" cy="641350"/>
          </a:xfrm>
          <a:prstGeom prst="rect">
            <a:avLst/>
          </a:prstGeom>
          <a:noFill/>
          <a:ln w="9525">
            <a:noFill/>
          </a:ln>
        </p:spPr>
        <p:txBody>
          <a:bodyPr>
            <a:spAutoFit/>
          </a:bodyPr>
          <a:p>
            <a:r>
              <a:rPr lang="en-US" altLang="zh-CN" sz="3600" dirty="0">
                <a:latin typeface="Times New Roman" panose="02020603050405020304" pitchFamily="18" charset="0"/>
                <a:ea typeface="宋体" panose="02010600030101010101" pitchFamily="2" charset="-122"/>
              </a:rPr>
              <a:t> 1</a:t>
            </a:r>
            <a:r>
              <a:rPr lang="zh-CN" altLang="en-US" sz="3600" dirty="0">
                <a:latin typeface="Times New Roman" panose="02020603050405020304" pitchFamily="18" charset="0"/>
                <a:ea typeface="宋体" panose="02010600030101010101" pitchFamily="2" charset="-122"/>
              </a:rPr>
              <a:t>、为什么我们能够看到</a:t>
            </a:r>
            <a:r>
              <a:rPr lang="zh-CN" altLang="en-US" sz="3600" dirty="0">
                <a:solidFill>
                  <a:srgbClr val="FF0000"/>
                </a:solidFill>
                <a:latin typeface="Times New Roman" panose="02020603050405020304" pitchFamily="18" charset="0"/>
                <a:ea typeface="宋体" panose="02010600030101010101" pitchFamily="2" charset="-122"/>
              </a:rPr>
              <a:t>发光</a:t>
            </a:r>
            <a:r>
              <a:rPr lang="zh-CN" altLang="en-US" sz="3600" dirty="0">
                <a:latin typeface="Times New Roman" panose="02020603050405020304" pitchFamily="18" charset="0"/>
                <a:ea typeface="宋体" panose="02010600030101010101" pitchFamily="2" charset="-122"/>
              </a:rPr>
              <a:t>的体？</a:t>
            </a:r>
            <a:endParaRPr lang="zh-CN" altLang="en-US" sz="3600">
              <a:latin typeface="Times New Roman" panose="02020603050405020304" pitchFamily="18" charset="0"/>
              <a:ea typeface="宋体" panose="02010600030101010101" pitchFamily="2" charset="-122"/>
            </a:endParaRPr>
          </a:p>
        </p:txBody>
      </p:sp>
      <p:sp>
        <p:nvSpPr>
          <p:cNvPr id="21515" name="矩形 21514"/>
          <p:cNvSpPr/>
          <p:nvPr/>
        </p:nvSpPr>
        <p:spPr>
          <a:xfrm>
            <a:off x="1042988" y="692150"/>
            <a:ext cx="2895600" cy="838200"/>
          </a:xfrm>
          <a:prstGeom prst="rect">
            <a:avLst/>
          </a:prstGeom>
        </p:spPr>
        <p:txBody>
          <a:bodyPr wrap="none" fromWordArt="1">
            <a:prstTxWarp prst="textPlain">
              <a:avLst>
                <a:gd name="adj" fmla="val 50000"/>
              </a:avLst>
            </a:prstTxWarp>
            <a:normAutofit/>
          </a:bodyPr>
          <a:p>
            <a:pPr algn="ctr"/>
            <a:r>
              <a:rPr lang="zh-CN" altLang="en-US" sz="3600">
                <a:ln w="19050" cap="flat" cmpd="sng">
                  <a:solidFill>
                    <a:srgbClr val="99CCFF"/>
                  </a:solidFill>
                  <a:prstDash val="solid"/>
                  <a:headEnd type="none" w="med" len="med"/>
                  <a:tailEnd type="none" w="med" len="med"/>
                </a:ln>
                <a:solidFill>
                  <a:srgbClr val="0066CC"/>
                </a:solidFill>
                <a:effectLst>
                  <a:outerShdw dist="35921" dir="2699999" algn="ctr" rotWithShape="0">
                    <a:srgbClr val="990000"/>
                  </a:outerShdw>
                </a:effectLst>
                <a:latin typeface="宋体" panose="02010600030101010101" pitchFamily="2" charset="-122"/>
                <a:ea typeface="宋体" panose="02010600030101010101" pitchFamily="2" charset="-122"/>
              </a:rPr>
              <a:t>新课引入</a:t>
            </a:r>
            <a:endParaRPr lang="zh-CN" altLang="en-US" sz="3600">
              <a:ln w="19050" cap="flat" cmpd="sng">
                <a:solidFill>
                  <a:srgbClr val="99CCFF"/>
                </a:solidFill>
                <a:prstDash val="solid"/>
                <a:headEnd type="none" w="med" len="med"/>
                <a:tailEnd type="none" w="med" len="med"/>
              </a:ln>
              <a:solidFill>
                <a:srgbClr val="0066CC"/>
              </a:solidFill>
              <a:effectLst>
                <a:outerShdw dist="35921" dir="2699999" algn="ctr" rotWithShape="0">
                  <a:srgbClr val="990000"/>
                </a:outerShdw>
              </a:effectLst>
              <a:latin typeface="宋体" panose="02010600030101010101" pitchFamily="2" charset="-122"/>
              <a:ea typeface="宋体" panose="02010600030101010101" pitchFamily="2" charset="-122"/>
            </a:endParaRPr>
          </a:p>
        </p:txBody>
      </p:sp>
      <p:sp>
        <p:nvSpPr>
          <p:cNvPr id="21519" name="文本框 21518">
            <a:hlinkClick r:id="rId1" action="ppaction://hlinksldjump"/>
          </p:cNvPr>
          <p:cNvSpPr txBox="1"/>
          <p:nvPr/>
        </p:nvSpPr>
        <p:spPr>
          <a:xfrm>
            <a:off x="827088" y="3606800"/>
            <a:ext cx="8569325" cy="641350"/>
          </a:xfrm>
          <a:prstGeom prst="rect">
            <a:avLst/>
          </a:prstGeom>
          <a:noFill/>
          <a:ln w="9525">
            <a:noFill/>
          </a:ln>
        </p:spPr>
        <p:txBody>
          <a:bodyPr>
            <a:spAutoFit/>
          </a:bodyPr>
          <a:p>
            <a:r>
              <a:rPr lang="en-US" altLang="zh-CN" sz="3600" dirty="0">
                <a:latin typeface="Times New Roman" panose="02020603050405020304" pitchFamily="18" charset="0"/>
                <a:ea typeface="宋体" panose="02010600030101010101" pitchFamily="2" charset="-122"/>
              </a:rPr>
              <a:t> 2</a:t>
            </a:r>
            <a:r>
              <a:rPr lang="zh-CN" altLang="en-US" sz="3600" dirty="0">
                <a:latin typeface="Times New Roman" panose="02020603050405020304" pitchFamily="18" charset="0"/>
                <a:ea typeface="宋体" panose="02010600030101010101" pitchFamily="2" charset="-122"/>
              </a:rPr>
              <a:t>、为什么我们能够看到</a:t>
            </a:r>
            <a:r>
              <a:rPr lang="zh-CN" altLang="en-US" sz="3600" dirty="0">
                <a:solidFill>
                  <a:srgbClr val="FF0000"/>
                </a:solidFill>
                <a:latin typeface="Times New Roman" panose="02020603050405020304" pitchFamily="18" charset="0"/>
                <a:ea typeface="宋体" panose="02010600030101010101" pitchFamily="2" charset="-122"/>
              </a:rPr>
              <a:t>不发光</a:t>
            </a:r>
            <a:r>
              <a:rPr lang="zh-CN" altLang="en-US" sz="3600" dirty="0">
                <a:latin typeface="Times New Roman" panose="02020603050405020304" pitchFamily="18" charset="0"/>
                <a:ea typeface="宋体" panose="02010600030101010101" pitchFamily="2" charset="-122"/>
              </a:rPr>
              <a:t>的物体？</a:t>
            </a:r>
            <a:endParaRPr lang="zh-CN" altLang="en-US" sz="3600">
              <a:latin typeface="Times New Roman" panose="02020603050405020304" pitchFamily="18" charset="0"/>
              <a:ea typeface="宋体" panose="02010600030101010101" pitchFamily="2" charset="-122"/>
            </a:endParaRPr>
          </a:p>
        </p:txBody>
      </p:sp>
      <p:grpSp>
        <p:nvGrpSpPr>
          <p:cNvPr id="21533" name="组合 21532"/>
          <p:cNvGrpSpPr/>
          <p:nvPr/>
        </p:nvGrpSpPr>
        <p:grpSpPr>
          <a:xfrm>
            <a:off x="3708400" y="2492375"/>
            <a:ext cx="3306763" cy="644525"/>
            <a:chOff x="2064" y="2205"/>
            <a:chExt cx="2083" cy="406"/>
          </a:xfrm>
        </p:grpSpPr>
        <p:sp>
          <p:nvSpPr>
            <p:cNvPr id="21521" name="直接连接符 21520"/>
            <p:cNvSpPr/>
            <p:nvPr/>
          </p:nvSpPr>
          <p:spPr>
            <a:xfrm flipH="1" flipV="1">
              <a:off x="2472" y="2432"/>
              <a:ext cx="1179" cy="6"/>
            </a:xfrm>
            <a:prstGeom prst="line">
              <a:avLst/>
            </a:prstGeom>
            <a:ln w="38100" cap="flat" cmpd="sng">
              <a:solidFill>
                <a:srgbClr val="FF6600"/>
              </a:solidFill>
              <a:prstDash val="solid"/>
              <a:headEnd type="none" w="med" len="med"/>
              <a:tailEnd type="none" w="med" len="med"/>
            </a:ln>
          </p:spPr>
        </p:sp>
        <p:pic>
          <p:nvPicPr>
            <p:cNvPr id="21522" name="图片 21521" descr="BD04924_"/>
            <p:cNvPicPr>
              <a:picLocks noChangeAspect="1"/>
            </p:cNvPicPr>
            <p:nvPr/>
          </p:nvPicPr>
          <p:blipFill>
            <a:blip r:embed="rId2">
              <a:clrChange>
                <a:clrFrom>
                  <a:srgbClr val="FFFF26"/>
                </a:clrFrom>
                <a:clrTo>
                  <a:srgbClr val="FEFDE3"/>
                </a:clrTo>
              </a:clrChange>
              <a:clrChange>
                <a:clrFrom>
                  <a:srgbClr val="FFF7D9"/>
                </a:clrFrom>
                <a:clrTo>
                  <a:srgbClr val="FEFDE3"/>
                </a:clrTo>
              </a:clrChange>
              <a:clrChange>
                <a:clrFrom>
                  <a:srgbClr val="FFE6BF"/>
                </a:clrFrom>
                <a:clrTo>
                  <a:srgbClr val="FEFDE3"/>
                </a:clrTo>
              </a:clrChange>
              <a:clrChange>
                <a:clrFrom>
                  <a:srgbClr val="FFCCCC"/>
                </a:clrFrom>
                <a:clrTo>
                  <a:srgbClr val="FEFDE3"/>
                </a:clrTo>
              </a:clrChange>
              <a:clrChange>
                <a:clrFrom>
                  <a:srgbClr val="FFCCB3"/>
                </a:clrFrom>
                <a:clrTo>
                  <a:srgbClr val="FEFDE3"/>
                </a:clrTo>
              </a:clrChange>
              <a:clrChange>
                <a:clrFrom>
                  <a:srgbClr val="FFCC00"/>
                </a:clrFrom>
                <a:clrTo>
                  <a:srgbClr val="FEFDE3"/>
                </a:clrTo>
              </a:clrChange>
              <a:clrChange>
                <a:clrFrom>
                  <a:srgbClr val="FF99B3"/>
                </a:clrFrom>
                <a:clrTo>
                  <a:srgbClr val="FEFDE3"/>
                </a:clrTo>
              </a:clrChange>
              <a:clrChange>
                <a:clrFrom>
                  <a:srgbClr val="FF4DB3"/>
                </a:clrFrom>
                <a:clrTo>
                  <a:srgbClr val="FEFDE3"/>
                </a:clrTo>
              </a:clrChange>
              <a:clrChange>
                <a:clrFrom>
                  <a:srgbClr val="FF1A59"/>
                </a:clrFrom>
                <a:clrTo>
                  <a:srgbClr val="FEFDE3"/>
                </a:clrTo>
              </a:clrChange>
              <a:clrChange>
                <a:clrFrom>
                  <a:srgbClr val="B7F7EA"/>
                </a:clrFrom>
                <a:clrTo>
                  <a:srgbClr val="FEFDE3"/>
                </a:clrTo>
              </a:clrChange>
              <a:clrChange>
                <a:clrFrom>
                  <a:srgbClr val="B3F226"/>
                </a:clrFrom>
                <a:clrTo>
                  <a:srgbClr val="FEFDE3"/>
                </a:clrTo>
              </a:clrChange>
              <a:clrChange>
                <a:clrFrom>
                  <a:srgbClr val="A666FF"/>
                </a:clrFrom>
                <a:clrTo>
                  <a:srgbClr val="FEFDE3"/>
                </a:clrTo>
              </a:clrChange>
              <a:clrChange>
                <a:clrFrom>
                  <a:srgbClr val="5ACCD9"/>
                </a:clrFrom>
                <a:clrTo>
                  <a:srgbClr val="FEFDE3"/>
                </a:clrTo>
              </a:clrChange>
              <a:clrChange>
                <a:clrFrom>
                  <a:srgbClr val="670DE6"/>
                </a:clrFrom>
                <a:clrTo>
                  <a:srgbClr val="FEFDE3"/>
                </a:clrTo>
              </a:clrChange>
              <a:clrChange>
                <a:clrFrom>
                  <a:srgbClr val="4DFFB3"/>
                </a:clrFrom>
                <a:clrTo>
                  <a:srgbClr val="FEFDE3"/>
                </a:clrTo>
              </a:clrChange>
              <a:clrChange>
                <a:clrFrom>
                  <a:srgbClr val="40D9FF"/>
                </a:clrFrom>
                <a:clrTo>
                  <a:srgbClr val="FEFDE3"/>
                </a:clrTo>
              </a:clrChange>
              <a:clrChange>
                <a:clrFrom>
                  <a:srgbClr val="000000"/>
                </a:clrFrom>
                <a:clrTo>
                  <a:srgbClr val="000000"/>
                </a:clrTo>
              </a:clrChange>
              <a:lum bright="39999" contrast="100000"/>
            </a:blip>
            <a:stretch>
              <a:fillRect/>
            </a:stretch>
          </p:blipFill>
          <p:spPr>
            <a:xfrm>
              <a:off x="2064" y="2205"/>
              <a:ext cx="285" cy="384"/>
            </a:xfrm>
            <a:prstGeom prst="rect">
              <a:avLst/>
            </a:prstGeom>
            <a:solidFill>
              <a:srgbClr val="EAEAEA"/>
            </a:solidFill>
            <a:ln w="9525">
              <a:noFill/>
            </a:ln>
          </p:spPr>
        </p:pic>
        <p:pic>
          <p:nvPicPr>
            <p:cNvPr id="21523" name="图片 21522" descr="RY_012"/>
            <p:cNvPicPr>
              <a:picLocks noChangeAspect="1"/>
            </p:cNvPicPr>
            <p:nvPr/>
          </p:nvPicPr>
          <p:blipFill>
            <a:blip r:embed="rId3"/>
            <a:stretch>
              <a:fillRect/>
            </a:stretch>
          </p:blipFill>
          <p:spPr>
            <a:xfrm>
              <a:off x="3787" y="2251"/>
              <a:ext cx="360" cy="360"/>
            </a:xfrm>
            <a:prstGeom prst="rect">
              <a:avLst/>
            </a:prstGeom>
            <a:noFill/>
            <a:ln w="9525">
              <a:noFill/>
            </a:ln>
          </p:spPr>
        </p:pic>
        <p:sp>
          <p:nvSpPr>
            <p:cNvPr id="21524" name="直接连接符 21523"/>
            <p:cNvSpPr/>
            <p:nvPr/>
          </p:nvSpPr>
          <p:spPr>
            <a:xfrm flipV="1">
              <a:off x="2835" y="2432"/>
              <a:ext cx="227" cy="7"/>
            </a:xfrm>
            <a:prstGeom prst="line">
              <a:avLst/>
            </a:prstGeom>
            <a:ln w="38100" cap="flat" cmpd="sng">
              <a:solidFill>
                <a:schemeClr val="tx1"/>
              </a:solidFill>
              <a:prstDash val="solid"/>
              <a:headEnd type="none" w="med" len="med"/>
              <a:tailEnd type="triangle" w="med" len="med"/>
            </a:ln>
          </p:spPr>
        </p:sp>
      </p:grpSp>
      <p:grpSp>
        <p:nvGrpSpPr>
          <p:cNvPr id="21534" name="组合 21533"/>
          <p:cNvGrpSpPr/>
          <p:nvPr/>
        </p:nvGrpSpPr>
        <p:grpSpPr>
          <a:xfrm>
            <a:off x="3708400" y="4476750"/>
            <a:ext cx="4171950" cy="1112838"/>
            <a:chOff x="2336" y="3385"/>
            <a:chExt cx="2628" cy="701"/>
          </a:xfrm>
        </p:grpSpPr>
        <p:sp>
          <p:nvSpPr>
            <p:cNvPr id="21525" name="矩形 21524"/>
            <p:cNvSpPr/>
            <p:nvPr/>
          </p:nvSpPr>
          <p:spPr>
            <a:xfrm>
              <a:off x="3424" y="3385"/>
              <a:ext cx="590" cy="408"/>
            </a:xfrm>
            <a:prstGeom prst="rect">
              <a:avLst/>
            </a:prstGeom>
            <a:solidFill>
              <a:schemeClr val="tx1"/>
            </a:solidFill>
            <a:ln w="9525" cap="flat" cmpd="sng">
              <a:solidFill>
                <a:schemeClr val="bg1"/>
              </a:solidFill>
              <a:prstDash val="solid"/>
              <a:miter/>
              <a:headEnd type="none" w="med" len="med"/>
              <a:tailEnd type="none" w="med" len="med"/>
            </a:ln>
          </p:spPr>
          <p:txBody>
            <a:bodyPr wrap="none" anchor="ctr"/>
            <a:p>
              <a:pPr algn="ctr"/>
              <a:endParaRPr sz="3200" dirty="0">
                <a:solidFill>
                  <a:schemeClr val="tx2"/>
                </a:solidFill>
                <a:latin typeface="Times New Roman" panose="02020603050405020304" pitchFamily="18" charset="0"/>
                <a:ea typeface="宋体" panose="02010600030101010101" pitchFamily="2" charset="-122"/>
              </a:endParaRPr>
            </a:p>
          </p:txBody>
        </p:sp>
        <p:sp>
          <p:nvSpPr>
            <p:cNvPr id="21526" name="矩形 21525"/>
            <p:cNvSpPr/>
            <p:nvPr/>
          </p:nvSpPr>
          <p:spPr>
            <a:xfrm>
              <a:off x="3515" y="3475"/>
              <a:ext cx="393" cy="202"/>
            </a:xfrm>
            <a:prstGeom prst="rect">
              <a:avLst/>
            </a:prstGeom>
          </p:spPr>
          <p:txBody>
            <a:bodyPr wrap="none" fromWordArt="1">
              <a:prstTxWarp prst="textPlain">
                <a:avLst>
                  <a:gd name="adj" fmla="val 50000"/>
                </a:avLst>
              </a:prstTxWarp>
              <a:normAutofit/>
            </a:bodyPr>
            <a:p>
              <a:pPr algn="ctr"/>
              <a:r>
                <a:rPr lang="zh-CN" altLang="en-US" sz="3600" spc="720">
                  <a:gradFill rotWithShape="0">
                    <a:gsLst>
                      <a:gs pos="0">
                        <a:srgbClr val="AAAAAA"/>
                      </a:gs>
                      <a:gs pos="100000">
                        <a:srgbClr val="FFFFFF"/>
                      </a:gs>
                    </a:gsLst>
                    <a:lin ang="5400000" scaled="1"/>
                    <a:tileRect/>
                  </a:gradFill>
                  <a:effectLst>
                    <a:outerShdw dist="45791" dir="3378595" algn="ctr" rotWithShape="0">
                      <a:srgbClr val="4D4D4D"/>
                    </a:outerShdw>
                  </a:effectLst>
                  <a:latin typeface="宋体" panose="02010600030101010101" pitchFamily="2" charset="-122"/>
                  <a:ea typeface="宋体" panose="02010600030101010101" pitchFamily="2" charset="-122"/>
                </a:rPr>
                <a:t>光的反射</a:t>
              </a:r>
              <a:endParaRPr lang="zh-CN" altLang="en-US" sz="3600" spc="720">
                <a:gradFill rotWithShape="0">
                  <a:gsLst>
                    <a:gs pos="0">
                      <a:srgbClr val="AAAAAA"/>
                    </a:gs>
                    <a:gs pos="100000">
                      <a:srgbClr val="FFFFFF"/>
                    </a:gs>
                  </a:gsLst>
                  <a:lin ang="5400000" scaled="1"/>
                  <a:tileRect/>
                </a:gradFill>
                <a:effectLst>
                  <a:outerShdw dist="45791" dir="3378595" algn="ctr" rotWithShape="0">
                    <a:srgbClr val="4D4D4D"/>
                  </a:outerShdw>
                </a:effectLst>
                <a:latin typeface="宋体" panose="02010600030101010101" pitchFamily="2" charset="-122"/>
                <a:ea typeface="宋体" panose="02010600030101010101" pitchFamily="2" charset="-122"/>
              </a:endParaRPr>
            </a:p>
          </p:txBody>
        </p:sp>
        <p:sp>
          <p:nvSpPr>
            <p:cNvPr id="21527" name="直接连接符 21526"/>
            <p:cNvSpPr/>
            <p:nvPr/>
          </p:nvSpPr>
          <p:spPr>
            <a:xfrm flipH="1">
              <a:off x="2687" y="3612"/>
              <a:ext cx="1055" cy="205"/>
            </a:xfrm>
            <a:prstGeom prst="line">
              <a:avLst/>
            </a:prstGeom>
            <a:ln w="38100" cap="flat" cmpd="sng">
              <a:solidFill>
                <a:srgbClr val="FF6600"/>
              </a:solidFill>
              <a:prstDash val="solid"/>
              <a:headEnd type="none" w="med" len="med"/>
              <a:tailEnd type="none" w="med" len="med"/>
            </a:ln>
          </p:spPr>
        </p:sp>
        <p:sp>
          <p:nvSpPr>
            <p:cNvPr id="21529" name="直接连接符 21528"/>
            <p:cNvSpPr/>
            <p:nvPr/>
          </p:nvSpPr>
          <p:spPr>
            <a:xfrm flipV="1">
              <a:off x="2971" y="3702"/>
              <a:ext cx="260" cy="54"/>
            </a:xfrm>
            <a:prstGeom prst="line">
              <a:avLst/>
            </a:prstGeom>
            <a:ln w="38100" cap="flat" cmpd="sng">
              <a:solidFill>
                <a:schemeClr val="tx1"/>
              </a:solidFill>
              <a:prstDash val="solid"/>
              <a:headEnd type="none" w="med" len="med"/>
              <a:tailEnd type="triangle" w="med" len="med"/>
            </a:ln>
          </p:spPr>
        </p:sp>
        <p:pic>
          <p:nvPicPr>
            <p:cNvPr id="21531" name="图片 21530" descr="BD04924_"/>
            <p:cNvPicPr>
              <a:picLocks noChangeAspect="1"/>
            </p:cNvPicPr>
            <p:nvPr/>
          </p:nvPicPr>
          <p:blipFill>
            <a:blip r:embed="rId2">
              <a:clrChange>
                <a:clrFrom>
                  <a:srgbClr val="FFFF26"/>
                </a:clrFrom>
                <a:clrTo>
                  <a:srgbClr val="FEFDE3"/>
                </a:clrTo>
              </a:clrChange>
              <a:clrChange>
                <a:clrFrom>
                  <a:srgbClr val="FFF7D9"/>
                </a:clrFrom>
                <a:clrTo>
                  <a:srgbClr val="FEFDE3"/>
                </a:clrTo>
              </a:clrChange>
              <a:clrChange>
                <a:clrFrom>
                  <a:srgbClr val="FFE6BF"/>
                </a:clrFrom>
                <a:clrTo>
                  <a:srgbClr val="FEFDE3"/>
                </a:clrTo>
              </a:clrChange>
              <a:clrChange>
                <a:clrFrom>
                  <a:srgbClr val="FFCCCC"/>
                </a:clrFrom>
                <a:clrTo>
                  <a:srgbClr val="FEFDE3"/>
                </a:clrTo>
              </a:clrChange>
              <a:clrChange>
                <a:clrFrom>
                  <a:srgbClr val="FFCCB3"/>
                </a:clrFrom>
                <a:clrTo>
                  <a:srgbClr val="FEFDE3"/>
                </a:clrTo>
              </a:clrChange>
              <a:clrChange>
                <a:clrFrom>
                  <a:srgbClr val="FFCC00"/>
                </a:clrFrom>
                <a:clrTo>
                  <a:srgbClr val="FEFDE3"/>
                </a:clrTo>
              </a:clrChange>
              <a:clrChange>
                <a:clrFrom>
                  <a:srgbClr val="FF99B3"/>
                </a:clrFrom>
                <a:clrTo>
                  <a:srgbClr val="FEFDE3"/>
                </a:clrTo>
              </a:clrChange>
              <a:clrChange>
                <a:clrFrom>
                  <a:srgbClr val="FF4DB3"/>
                </a:clrFrom>
                <a:clrTo>
                  <a:srgbClr val="FEFDE3"/>
                </a:clrTo>
              </a:clrChange>
              <a:clrChange>
                <a:clrFrom>
                  <a:srgbClr val="FF1A59"/>
                </a:clrFrom>
                <a:clrTo>
                  <a:srgbClr val="FEFDE3"/>
                </a:clrTo>
              </a:clrChange>
              <a:clrChange>
                <a:clrFrom>
                  <a:srgbClr val="B7F7EA"/>
                </a:clrFrom>
                <a:clrTo>
                  <a:srgbClr val="FEFDE3"/>
                </a:clrTo>
              </a:clrChange>
              <a:clrChange>
                <a:clrFrom>
                  <a:srgbClr val="B3F226"/>
                </a:clrFrom>
                <a:clrTo>
                  <a:srgbClr val="FEFDE3"/>
                </a:clrTo>
              </a:clrChange>
              <a:clrChange>
                <a:clrFrom>
                  <a:srgbClr val="A666FF"/>
                </a:clrFrom>
                <a:clrTo>
                  <a:srgbClr val="FEFDE3"/>
                </a:clrTo>
              </a:clrChange>
              <a:clrChange>
                <a:clrFrom>
                  <a:srgbClr val="5ACCD9"/>
                </a:clrFrom>
                <a:clrTo>
                  <a:srgbClr val="FEFDE3"/>
                </a:clrTo>
              </a:clrChange>
              <a:clrChange>
                <a:clrFrom>
                  <a:srgbClr val="670DE6"/>
                </a:clrFrom>
                <a:clrTo>
                  <a:srgbClr val="FEFDE3"/>
                </a:clrTo>
              </a:clrChange>
              <a:clrChange>
                <a:clrFrom>
                  <a:srgbClr val="4DFFB3"/>
                </a:clrFrom>
                <a:clrTo>
                  <a:srgbClr val="FEFDE3"/>
                </a:clrTo>
              </a:clrChange>
              <a:clrChange>
                <a:clrFrom>
                  <a:srgbClr val="40D9FF"/>
                </a:clrFrom>
                <a:clrTo>
                  <a:srgbClr val="FEFDE3"/>
                </a:clrTo>
              </a:clrChange>
              <a:clrChange>
                <a:clrFrom>
                  <a:srgbClr val="000000"/>
                </a:clrFrom>
                <a:clrTo>
                  <a:srgbClr val="000000"/>
                </a:clrTo>
              </a:clrChange>
              <a:lum bright="39999" contrast="100000"/>
            </a:blip>
            <a:stretch>
              <a:fillRect/>
            </a:stretch>
          </p:blipFill>
          <p:spPr>
            <a:xfrm>
              <a:off x="2336" y="3702"/>
              <a:ext cx="285" cy="384"/>
            </a:xfrm>
            <a:prstGeom prst="rect">
              <a:avLst/>
            </a:prstGeom>
            <a:solidFill>
              <a:srgbClr val="EAEAEA"/>
            </a:solidFill>
            <a:ln w="9525">
              <a:noFill/>
            </a:ln>
          </p:spPr>
        </p:pic>
        <p:pic>
          <p:nvPicPr>
            <p:cNvPr id="21532" name="图片 21531" descr="RY_012"/>
            <p:cNvPicPr>
              <a:picLocks noChangeAspect="1"/>
            </p:cNvPicPr>
            <p:nvPr/>
          </p:nvPicPr>
          <p:blipFill>
            <a:blip r:embed="rId3"/>
            <a:stretch>
              <a:fillRect/>
            </a:stretch>
          </p:blipFill>
          <p:spPr>
            <a:xfrm>
              <a:off x="4604" y="3657"/>
              <a:ext cx="360" cy="360"/>
            </a:xfrm>
            <a:prstGeom prst="rect">
              <a:avLst/>
            </a:prstGeom>
            <a:noFill/>
            <a:ln w="9525">
              <a:noFill/>
            </a:ln>
          </p:spPr>
        </p:pic>
        <p:sp>
          <p:nvSpPr>
            <p:cNvPr id="21530" name="直接连接符 21529"/>
            <p:cNvSpPr/>
            <p:nvPr/>
          </p:nvSpPr>
          <p:spPr>
            <a:xfrm>
              <a:off x="3742" y="3612"/>
              <a:ext cx="865" cy="205"/>
            </a:xfrm>
            <a:prstGeom prst="line">
              <a:avLst/>
            </a:prstGeom>
            <a:ln w="38100" cap="flat" cmpd="sng">
              <a:solidFill>
                <a:srgbClr val="FF6600"/>
              </a:solidFill>
              <a:prstDash val="solid"/>
              <a:headEnd type="none" w="med" len="med"/>
              <a:tailEnd type="none" w="med" len="med"/>
            </a:ln>
          </p:spPr>
        </p:sp>
        <p:sp>
          <p:nvSpPr>
            <p:cNvPr id="21528" name="直接连接符 21527"/>
            <p:cNvSpPr/>
            <p:nvPr/>
          </p:nvSpPr>
          <p:spPr>
            <a:xfrm>
              <a:off x="4105" y="3702"/>
              <a:ext cx="273" cy="46"/>
            </a:xfrm>
            <a:prstGeom prst="line">
              <a:avLst/>
            </a:prstGeom>
            <a:ln w="38100" cap="flat" cmpd="sng">
              <a:solidFill>
                <a:schemeClr val="tx1"/>
              </a:solidFill>
              <a:prstDash val="solid"/>
              <a:headEnd type="none" w="med" len="med"/>
              <a:tailEnd type="triangle" w="med" len="med"/>
            </a:ln>
          </p:spPr>
        </p:sp>
      </p:grpSp>
      <p:sp>
        <p:nvSpPr>
          <p:cNvPr id="21535" name="矩形 21534"/>
          <p:cNvSpPr/>
          <p:nvPr/>
        </p:nvSpPr>
        <p:spPr>
          <a:xfrm>
            <a:off x="1835150" y="5876925"/>
            <a:ext cx="5761038" cy="381000"/>
          </a:xfrm>
          <a:prstGeom prst="rect">
            <a:avLst/>
          </a:prstGeom>
          <a:solidFill>
            <a:schemeClr val="bg1"/>
          </a:solidFill>
          <a:ln w="9525" cap="flat" cmpd="sng">
            <a:solidFill>
              <a:schemeClr val="bg1"/>
            </a:solidFill>
            <a:prstDash val="solid"/>
            <a:miter/>
            <a:headEnd type="none" w="med" len="med"/>
            <a:tailEnd type="none" w="med" len="med"/>
          </a:ln>
        </p:spPr>
        <p:txBody>
          <a:bodyPr wrap="none" anchor="ctr"/>
          <a:p>
            <a:pPr algn="ctr">
              <a:buClrTx/>
            </a:pPr>
            <a:r>
              <a:rPr lang="zh-CN" altLang="en-US" sz="2800" b="1" dirty="0">
                <a:solidFill>
                  <a:srgbClr val="FF0000"/>
                </a:solidFill>
                <a:latin typeface="Arial" panose="020B0604020202020204" pitchFamily="34" charset="0"/>
                <a:ea typeface="宋体" panose="02010600030101010101" pitchFamily="2" charset="-122"/>
              </a:rPr>
              <a:t>因为物体反射的光进入了我们的眼睛</a:t>
            </a:r>
            <a:endParaRPr lang="zh-CN" altLang="en-US" sz="2800" b="1" dirty="0">
              <a:solidFill>
                <a:srgbClr val="FF0000"/>
              </a:solidFill>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1507"/>
                                        </p:tgtEl>
                                        <p:attrNameLst>
                                          <p:attrName>style.visibility</p:attrName>
                                        </p:attrNameLst>
                                      </p:cBhvr>
                                      <p:to>
                                        <p:strVal val="visible"/>
                                      </p:to>
                                    </p:set>
                                    <p:anim calcmode="lin" valueType="num">
                                      <p:cBhvr additive="base">
                                        <p:cTn id="7" dur="500" fill="hold"/>
                                        <p:tgtEl>
                                          <p:spTgt spid="21507"/>
                                        </p:tgtEl>
                                        <p:attrNameLst>
                                          <p:attrName>ppt_x</p:attrName>
                                        </p:attrNameLst>
                                      </p:cBhvr>
                                      <p:tavLst>
                                        <p:tav tm="0">
                                          <p:val>
                                            <p:strVal val="#ppt_x"/>
                                          </p:val>
                                        </p:tav>
                                        <p:tav tm="100000">
                                          <p:val>
                                            <p:strVal val="#ppt_x"/>
                                          </p:val>
                                        </p:tav>
                                      </p:tavLst>
                                    </p:anim>
                                    <p:anim calcmode="lin" valueType="num">
                                      <p:cBhvr additive="base">
                                        <p:cTn id="8" dur="500" fill="hold"/>
                                        <p:tgtEl>
                                          <p:spTgt spid="2150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1533"/>
                                        </p:tgtEl>
                                        <p:attrNameLst>
                                          <p:attrName>style.visibility</p:attrName>
                                        </p:attrNameLst>
                                      </p:cBhvr>
                                      <p:to>
                                        <p:strVal val="visible"/>
                                      </p:to>
                                    </p:set>
                                    <p:anim calcmode="lin" valueType="num">
                                      <p:cBhvr additive="base">
                                        <p:cTn id="13" dur="500" fill="hold"/>
                                        <p:tgtEl>
                                          <p:spTgt spid="21533"/>
                                        </p:tgtEl>
                                        <p:attrNameLst>
                                          <p:attrName>ppt_x</p:attrName>
                                        </p:attrNameLst>
                                      </p:cBhvr>
                                      <p:tavLst>
                                        <p:tav tm="0">
                                          <p:val>
                                            <p:strVal val="#ppt_x"/>
                                          </p:val>
                                        </p:tav>
                                        <p:tav tm="100000">
                                          <p:val>
                                            <p:strVal val="#ppt_x"/>
                                          </p:val>
                                        </p:tav>
                                      </p:tavLst>
                                    </p:anim>
                                    <p:anim calcmode="lin" valueType="num">
                                      <p:cBhvr additive="base">
                                        <p:cTn id="14" dur="500" fill="hold"/>
                                        <p:tgtEl>
                                          <p:spTgt spid="21533"/>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1519"/>
                                        </p:tgtEl>
                                        <p:attrNameLst>
                                          <p:attrName>style.visibility</p:attrName>
                                        </p:attrNameLst>
                                      </p:cBhvr>
                                      <p:to>
                                        <p:strVal val="visible"/>
                                      </p:to>
                                    </p:set>
                                    <p:anim calcmode="lin" valueType="num">
                                      <p:cBhvr additive="base">
                                        <p:cTn id="17" dur="500" fill="hold"/>
                                        <p:tgtEl>
                                          <p:spTgt spid="21519"/>
                                        </p:tgtEl>
                                        <p:attrNameLst>
                                          <p:attrName>ppt_x</p:attrName>
                                        </p:attrNameLst>
                                      </p:cBhvr>
                                      <p:tavLst>
                                        <p:tav tm="0">
                                          <p:val>
                                            <p:strVal val="#ppt_x"/>
                                          </p:val>
                                        </p:tav>
                                        <p:tav tm="100000">
                                          <p:val>
                                            <p:strVal val="#ppt_x"/>
                                          </p:val>
                                        </p:tav>
                                      </p:tavLst>
                                    </p:anim>
                                    <p:anim calcmode="lin" valueType="num">
                                      <p:cBhvr additive="base">
                                        <p:cTn id="18" dur="500" fill="hold"/>
                                        <p:tgtEl>
                                          <p:spTgt spid="2151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1534"/>
                                        </p:tgtEl>
                                        <p:attrNameLst>
                                          <p:attrName>style.visibility</p:attrName>
                                        </p:attrNameLst>
                                      </p:cBhvr>
                                      <p:to>
                                        <p:strVal val="visible"/>
                                      </p:to>
                                    </p:set>
                                    <p:anim calcmode="lin" valueType="num">
                                      <p:cBhvr additive="base">
                                        <p:cTn id="23" dur="500" fill="hold"/>
                                        <p:tgtEl>
                                          <p:spTgt spid="21534"/>
                                        </p:tgtEl>
                                        <p:attrNameLst>
                                          <p:attrName>ppt_x</p:attrName>
                                        </p:attrNameLst>
                                      </p:cBhvr>
                                      <p:tavLst>
                                        <p:tav tm="0">
                                          <p:val>
                                            <p:strVal val="#ppt_x"/>
                                          </p:val>
                                        </p:tav>
                                        <p:tav tm="100000">
                                          <p:val>
                                            <p:strVal val="#ppt_x"/>
                                          </p:val>
                                        </p:tav>
                                      </p:tavLst>
                                    </p:anim>
                                    <p:anim calcmode="lin" valueType="num">
                                      <p:cBhvr additive="base">
                                        <p:cTn id="24" dur="500" fill="hold"/>
                                        <p:tgtEl>
                                          <p:spTgt spid="2153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1535"/>
                                        </p:tgtEl>
                                        <p:attrNameLst>
                                          <p:attrName>style.visibility</p:attrName>
                                        </p:attrNameLst>
                                      </p:cBhvr>
                                      <p:to>
                                        <p:strVal val="visible"/>
                                      </p:to>
                                    </p:set>
                                    <p:anim calcmode="lin" valueType="num">
                                      <p:cBhvr additive="base">
                                        <p:cTn id="29" dur="500" fill="hold"/>
                                        <p:tgtEl>
                                          <p:spTgt spid="21535"/>
                                        </p:tgtEl>
                                        <p:attrNameLst>
                                          <p:attrName>ppt_x</p:attrName>
                                        </p:attrNameLst>
                                      </p:cBhvr>
                                      <p:tavLst>
                                        <p:tav tm="0">
                                          <p:val>
                                            <p:strVal val="#ppt_x"/>
                                          </p:val>
                                        </p:tav>
                                        <p:tav tm="100000">
                                          <p:val>
                                            <p:strVal val="#ppt_x"/>
                                          </p:val>
                                        </p:tav>
                                      </p:tavLst>
                                    </p:anim>
                                    <p:anim calcmode="lin" valueType="num">
                                      <p:cBhvr additive="base">
                                        <p:cTn id="30" dur="500" fill="hold"/>
                                        <p:tgtEl>
                                          <p:spTgt spid="215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p:bldP spid="21519" grpId="0"/>
      <p:bldP spid="2153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2535" name="图片 22534" descr="Q_013"/>
          <p:cNvPicPr>
            <a:picLocks noChangeAspect="1"/>
          </p:cNvPicPr>
          <p:nvPr/>
        </p:nvPicPr>
        <p:blipFill>
          <a:blip r:embed="rId1"/>
          <a:stretch>
            <a:fillRect/>
          </a:stretch>
        </p:blipFill>
        <p:spPr>
          <a:xfrm>
            <a:off x="1143000" y="906463"/>
            <a:ext cx="1295400" cy="769937"/>
          </a:xfrm>
          <a:prstGeom prst="rect">
            <a:avLst/>
          </a:prstGeom>
          <a:noFill/>
          <a:ln w="9525">
            <a:noFill/>
          </a:ln>
        </p:spPr>
      </p:pic>
      <p:sp>
        <p:nvSpPr>
          <p:cNvPr id="22540" name="标题 22539"/>
          <p:cNvSpPr>
            <a:spLocks noGrp="1"/>
          </p:cNvSpPr>
          <p:nvPr>
            <p:ph type="title"/>
          </p:nvPr>
        </p:nvSpPr>
        <p:spPr>
          <a:xfrm>
            <a:off x="2411413" y="596900"/>
            <a:ext cx="2568575" cy="1031875"/>
          </a:xfrm>
        </p:spPr>
        <p:txBody>
          <a:bodyPr anchor="ctr"/>
          <a:p>
            <a:r>
              <a:rPr lang="zh-CN" altLang="en-US" dirty="0"/>
              <a:t>基本概念</a:t>
            </a:r>
            <a:endParaRPr lang="zh-CN" altLang="en-US" dirty="0"/>
          </a:p>
        </p:txBody>
      </p:sp>
      <p:sp>
        <p:nvSpPr>
          <p:cNvPr id="22567" name="文本框 22566"/>
          <p:cNvSpPr txBox="1"/>
          <p:nvPr/>
        </p:nvSpPr>
        <p:spPr>
          <a:xfrm>
            <a:off x="1258888" y="1730375"/>
            <a:ext cx="7343775" cy="1554163"/>
          </a:xfrm>
          <a:prstGeom prst="rect">
            <a:avLst/>
          </a:prstGeom>
          <a:noFill/>
          <a:ln w="9525">
            <a:noFill/>
          </a:ln>
        </p:spPr>
        <p:txBody>
          <a:bodyPr>
            <a:spAutoFit/>
          </a:bodyPr>
          <a:p>
            <a:pPr>
              <a:spcBef>
                <a:spcPct val="50000"/>
              </a:spcBef>
            </a:pPr>
            <a:r>
              <a:rPr lang="zh-CN" altLang="en-US" sz="3200" b="1" dirty="0">
                <a:latin typeface="楷体_GB2312" pitchFamily="49" charset="-122"/>
                <a:ea typeface="楷体_GB2312" pitchFamily="49" charset="-122"/>
              </a:rPr>
              <a:t>光射到物体表面上时，有一部分光会被物体表面反射回来，这种现象叫做</a:t>
            </a:r>
            <a:r>
              <a:rPr lang="zh-CN" altLang="en-US" sz="3200" b="1" dirty="0">
                <a:solidFill>
                  <a:srgbClr val="FF0000"/>
                </a:solidFill>
                <a:latin typeface="楷体_GB2312" pitchFamily="49" charset="-122"/>
                <a:ea typeface="楷体_GB2312" pitchFamily="49" charset="-122"/>
              </a:rPr>
              <a:t>光的反射</a:t>
            </a:r>
            <a:r>
              <a:rPr lang="zh-CN" altLang="en-US" sz="2800" b="1" dirty="0">
                <a:solidFill>
                  <a:srgbClr val="FF0000"/>
                </a:solidFill>
                <a:latin typeface="楷体_GB2312" pitchFamily="49" charset="-122"/>
                <a:ea typeface="楷体_GB2312" pitchFamily="49" charset="-122"/>
              </a:rPr>
              <a:t>。</a:t>
            </a:r>
            <a:endParaRPr lang="zh-CN" altLang="en-US" sz="2800" b="1">
              <a:solidFill>
                <a:srgbClr val="FF0000"/>
              </a:solidFill>
              <a:latin typeface="楷体_GB2312" pitchFamily="49" charset="-122"/>
              <a:ea typeface="楷体_GB2312" pitchFamily="49" charset="-122"/>
            </a:endParaRPr>
          </a:p>
        </p:txBody>
      </p:sp>
      <p:pic>
        <p:nvPicPr>
          <p:cNvPr id="22568" name="图片 22567" descr="tu6"/>
          <p:cNvPicPr>
            <a:picLocks noChangeAspect="1"/>
          </p:cNvPicPr>
          <p:nvPr/>
        </p:nvPicPr>
        <p:blipFill>
          <a:blip r:embed="rId2"/>
          <a:stretch>
            <a:fillRect/>
          </a:stretch>
        </p:blipFill>
        <p:spPr>
          <a:xfrm>
            <a:off x="3203575" y="4076700"/>
            <a:ext cx="2514600" cy="2479675"/>
          </a:xfrm>
          <a:prstGeom prst="rect">
            <a:avLst/>
          </a:prstGeom>
          <a:noFill/>
          <a:ln w="9525">
            <a:noFill/>
          </a:ln>
        </p:spPr>
      </p:pic>
      <p:sp>
        <p:nvSpPr>
          <p:cNvPr id="22569" name="文本框 22568"/>
          <p:cNvSpPr txBox="1"/>
          <p:nvPr/>
        </p:nvSpPr>
        <p:spPr>
          <a:xfrm>
            <a:off x="1908175" y="3500438"/>
            <a:ext cx="4741863" cy="641350"/>
          </a:xfrm>
          <a:prstGeom prst="rect">
            <a:avLst/>
          </a:prstGeom>
          <a:noFill/>
          <a:ln w="9525">
            <a:noFill/>
          </a:ln>
        </p:spPr>
        <p:txBody>
          <a:bodyPr>
            <a:spAutoFit/>
          </a:bodyPr>
          <a:p>
            <a:pPr algn="ctr">
              <a:spcBef>
                <a:spcPct val="50000"/>
              </a:spcBef>
            </a:pPr>
            <a:r>
              <a:rPr lang="zh-CN" altLang="en-US" sz="3600" b="1" dirty="0">
                <a:solidFill>
                  <a:srgbClr val="FF6600"/>
                </a:solidFill>
                <a:latin typeface="楷体_GB2312" pitchFamily="49" charset="-122"/>
                <a:ea typeface="楷体_GB2312" pitchFamily="49" charset="-122"/>
              </a:rPr>
              <a:t>你有过类似的体验吗</a:t>
            </a:r>
            <a:r>
              <a:rPr lang="en-US" altLang="zh-CN" sz="3600" b="1">
                <a:solidFill>
                  <a:srgbClr val="FF6600"/>
                </a:solidFill>
                <a:latin typeface="楷体_GB2312" pitchFamily="49" charset="-122"/>
                <a:ea typeface="楷体_GB2312" pitchFamily="49" charset="-122"/>
              </a:rPr>
              <a:t>?</a:t>
            </a:r>
            <a:endParaRPr lang="en-US" altLang="zh-CN" sz="3600" b="1">
              <a:solidFill>
                <a:srgbClr val="FF6600"/>
              </a:solidFill>
              <a:latin typeface="楷体_GB2312" pitchFamily="49" charset="-122"/>
              <a:ea typeface="楷体_GB2312" pitchFamily="49" charset="-122"/>
            </a:endParaRPr>
          </a:p>
        </p:txBody>
      </p:sp>
    </p:spTree>
  </p:cSld>
  <p:clrMapOvr>
    <a:masterClrMapping/>
  </p:clrMapOvr>
  <p:transition advClick="0">
    <p:zoom/>
    <p:sndAc>
      <p:stSnd>
        <p:snd r:embed="rId3" name="projctor.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22535"/>
                                        </p:tgtEl>
                                        <p:attrNameLst>
                                          <p:attrName>style.visibility</p:attrName>
                                        </p:attrNameLst>
                                      </p:cBhvr>
                                      <p:to>
                                        <p:strVal val="visible"/>
                                      </p:to>
                                    </p:set>
                                    <p:anim calcmode="lin" valueType="num">
                                      <p:cBhvr additive="base">
                                        <p:cTn id="7" dur="500" fill="hold"/>
                                        <p:tgtEl>
                                          <p:spTgt spid="22535"/>
                                        </p:tgtEl>
                                        <p:attrNameLst>
                                          <p:attrName>ppt_x</p:attrName>
                                        </p:attrNameLst>
                                      </p:cBhvr>
                                      <p:tavLst>
                                        <p:tav tm="0">
                                          <p:val>
                                            <p:strVal val="0-#ppt_w/2"/>
                                          </p:val>
                                        </p:tav>
                                        <p:tav tm="100000">
                                          <p:val>
                                            <p:strVal val="#ppt_x"/>
                                          </p:val>
                                        </p:tav>
                                      </p:tavLst>
                                    </p:anim>
                                    <p:anim calcmode="lin" valueType="num">
                                      <p:cBhvr additive="base">
                                        <p:cTn id="8" dur="500" fill="hold"/>
                                        <p:tgtEl>
                                          <p:spTgt spid="2253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67"/>
                                        </p:tgtEl>
                                        <p:attrNameLst>
                                          <p:attrName>style.visibility</p:attrName>
                                        </p:attrNameLst>
                                      </p:cBhvr>
                                      <p:to>
                                        <p:strVal val="visible"/>
                                      </p:to>
                                    </p:set>
                                    <p:anim calcmode="lin" valueType="num">
                                      <p:cBhvr additive="base">
                                        <p:cTn id="13" dur="500" fill="hold"/>
                                        <p:tgtEl>
                                          <p:spTgt spid="22567"/>
                                        </p:tgtEl>
                                        <p:attrNameLst>
                                          <p:attrName>ppt_x</p:attrName>
                                        </p:attrNameLst>
                                      </p:cBhvr>
                                      <p:tavLst>
                                        <p:tav tm="0">
                                          <p:val>
                                            <p:strVal val="#ppt_x"/>
                                          </p:val>
                                        </p:tav>
                                        <p:tav tm="100000">
                                          <p:val>
                                            <p:strVal val="#ppt_x"/>
                                          </p:val>
                                        </p:tav>
                                      </p:tavLst>
                                    </p:anim>
                                    <p:anim calcmode="lin" valueType="num">
                                      <p:cBhvr additive="base">
                                        <p:cTn id="14" dur="500" fill="hold"/>
                                        <p:tgtEl>
                                          <p:spTgt spid="2256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22569"/>
                                        </p:tgtEl>
                                        <p:attrNameLst>
                                          <p:attrName>style.visibility</p:attrName>
                                        </p:attrNameLst>
                                      </p:cBhvr>
                                      <p:to>
                                        <p:strVal val="visible"/>
                                      </p:to>
                                    </p:set>
                                    <p:animEffect transition="in" filter="blinds(horizontal)">
                                      <p:cBhvr>
                                        <p:cTn id="19" dur="500"/>
                                        <p:tgtEl>
                                          <p:spTgt spid="22569"/>
                                        </p:tgtEl>
                                      </p:cBhvr>
                                    </p:animEffect>
                                  </p:childTnLst>
                                </p:cTn>
                              </p:par>
                              <p:par>
                                <p:cTn id="20" presetID="3" presetClass="entr" presetSubtype="10" fill="hold" nodeType="withEffect">
                                  <p:stCondLst>
                                    <p:cond delay="0"/>
                                  </p:stCondLst>
                                  <p:childTnLst>
                                    <p:set>
                                      <p:cBhvr>
                                        <p:cTn id="21" dur="1" fill="hold">
                                          <p:stCondLst>
                                            <p:cond delay="0"/>
                                          </p:stCondLst>
                                        </p:cTn>
                                        <p:tgtEl>
                                          <p:spTgt spid="22568"/>
                                        </p:tgtEl>
                                        <p:attrNameLst>
                                          <p:attrName>style.visibility</p:attrName>
                                        </p:attrNameLst>
                                      </p:cBhvr>
                                      <p:to>
                                        <p:strVal val="visible"/>
                                      </p:to>
                                    </p:set>
                                    <p:animEffect transition="in" filter="blinds(horizontal)">
                                      <p:cBhvr>
                                        <p:cTn id="22" dur="500"/>
                                        <p:tgtEl>
                                          <p:spTgt spid="225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67" grpId="0"/>
      <p:bldP spid="2256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8370" name="组合 58369"/>
          <p:cNvGrpSpPr/>
          <p:nvPr/>
        </p:nvGrpSpPr>
        <p:grpSpPr>
          <a:xfrm>
            <a:off x="2209800" y="3800475"/>
            <a:ext cx="4648200" cy="152400"/>
            <a:chOff x="1488" y="3072"/>
            <a:chExt cx="2784" cy="96"/>
          </a:xfrm>
        </p:grpSpPr>
        <p:sp>
          <p:nvSpPr>
            <p:cNvPr id="58371" name="直接连接符 58370"/>
            <p:cNvSpPr/>
            <p:nvPr/>
          </p:nvSpPr>
          <p:spPr>
            <a:xfrm>
              <a:off x="1488" y="3072"/>
              <a:ext cx="2784" cy="0"/>
            </a:xfrm>
            <a:prstGeom prst="line">
              <a:avLst/>
            </a:prstGeom>
            <a:ln w="57150" cap="flat" cmpd="sng">
              <a:solidFill>
                <a:schemeClr val="tx1"/>
              </a:solidFill>
              <a:prstDash val="solid"/>
              <a:headEnd type="none" w="med" len="med"/>
              <a:tailEnd type="none" w="med" len="med"/>
            </a:ln>
          </p:spPr>
        </p:sp>
        <p:sp>
          <p:nvSpPr>
            <p:cNvPr id="58372" name="直接连接符 58371"/>
            <p:cNvSpPr/>
            <p:nvPr/>
          </p:nvSpPr>
          <p:spPr>
            <a:xfrm rot="22132390">
              <a:off x="1584" y="3072"/>
              <a:ext cx="96" cy="96"/>
            </a:xfrm>
            <a:prstGeom prst="line">
              <a:avLst/>
            </a:prstGeom>
            <a:ln w="9525" cap="flat" cmpd="sng">
              <a:solidFill>
                <a:schemeClr val="tx1"/>
              </a:solidFill>
              <a:prstDash val="solid"/>
              <a:headEnd type="none" w="med" len="med"/>
              <a:tailEnd type="none" w="med" len="med"/>
            </a:ln>
          </p:spPr>
        </p:sp>
        <p:sp>
          <p:nvSpPr>
            <p:cNvPr id="58373" name="直接连接符 58372"/>
            <p:cNvSpPr/>
            <p:nvPr/>
          </p:nvSpPr>
          <p:spPr>
            <a:xfrm>
              <a:off x="1728" y="3072"/>
              <a:ext cx="96" cy="96"/>
            </a:xfrm>
            <a:prstGeom prst="line">
              <a:avLst/>
            </a:prstGeom>
            <a:ln w="9525" cap="flat" cmpd="sng">
              <a:solidFill>
                <a:schemeClr val="tx1"/>
              </a:solidFill>
              <a:prstDash val="solid"/>
              <a:headEnd type="none" w="med" len="med"/>
              <a:tailEnd type="none" w="med" len="med"/>
            </a:ln>
          </p:spPr>
        </p:sp>
        <p:sp>
          <p:nvSpPr>
            <p:cNvPr id="58374" name="直接连接符 58373"/>
            <p:cNvSpPr/>
            <p:nvPr/>
          </p:nvSpPr>
          <p:spPr>
            <a:xfrm>
              <a:off x="1872" y="3072"/>
              <a:ext cx="96" cy="96"/>
            </a:xfrm>
            <a:prstGeom prst="line">
              <a:avLst/>
            </a:prstGeom>
            <a:ln w="9525" cap="flat" cmpd="sng">
              <a:solidFill>
                <a:schemeClr val="tx1"/>
              </a:solidFill>
              <a:prstDash val="solid"/>
              <a:headEnd type="none" w="med" len="med"/>
              <a:tailEnd type="none" w="med" len="med"/>
            </a:ln>
          </p:spPr>
        </p:sp>
        <p:sp>
          <p:nvSpPr>
            <p:cNvPr id="58375" name="直接连接符 58374"/>
            <p:cNvSpPr/>
            <p:nvPr/>
          </p:nvSpPr>
          <p:spPr>
            <a:xfrm>
              <a:off x="2016" y="3072"/>
              <a:ext cx="96" cy="96"/>
            </a:xfrm>
            <a:prstGeom prst="line">
              <a:avLst/>
            </a:prstGeom>
            <a:ln w="9525" cap="flat" cmpd="sng">
              <a:solidFill>
                <a:schemeClr val="tx1"/>
              </a:solidFill>
              <a:prstDash val="solid"/>
              <a:headEnd type="none" w="med" len="med"/>
              <a:tailEnd type="none" w="med" len="med"/>
            </a:ln>
          </p:spPr>
        </p:sp>
        <p:sp>
          <p:nvSpPr>
            <p:cNvPr id="58376" name="直接连接符 58375"/>
            <p:cNvSpPr/>
            <p:nvPr/>
          </p:nvSpPr>
          <p:spPr>
            <a:xfrm>
              <a:off x="2160" y="3072"/>
              <a:ext cx="96" cy="96"/>
            </a:xfrm>
            <a:prstGeom prst="line">
              <a:avLst/>
            </a:prstGeom>
            <a:ln w="9525" cap="flat" cmpd="sng">
              <a:solidFill>
                <a:schemeClr val="tx1"/>
              </a:solidFill>
              <a:prstDash val="solid"/>
              <a:headEnd type="none" w="med" len="med"/>
              <a:tailEnd type="none" w="med" len="med"/>
            </a:ln>
          </p:spPr>
        </p:sp>
        <p:grpSp>
          <p:nvGrpSpPr>
            <p:cNvPr id="58377" name="组合 58376"/>
            <p:cNvGrpSpPr/>
            <p:nvPr/>
          </p:nvGrpSpPr>
          <p:grpSpPr>
            <a:xfrm>
              <a:off x="2304" y="3072"/>
              <a:ext cx="672" cy="96"/>
              <a:chOff x="2304" y="3072"/>
              <a:chExt cx="672" cy="96"/>
            </a:xfrm>
          </p:grpSpPr>
          <p:sp>
            <p:nvSpPr>
              <p:cNvPr id="58378" name="直接连接符 58377"/>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58379" name="直接连接符 58378"/>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58380" name="直接连接符 58379"/>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58381" name="直接连接符 58380"/>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58382" name="直接连接符 58381"/>
              <p:cNvSpPr/>
              <p:nvPr/>
            </p:nvSpPr>
            <p:spPr>
              <a:xfrm>
                <a:off x="2880" y="3072"/>
                <a:ext cx="96" cy="96"/>
              </a:xfrm>
              <a:prstGeom prst="line">
                <a:avLst/>
              </a:prstGeom>
              <a:ln w="9525" cap="flat" cmpd="sng">
                <a:solidFill>
                  <a:schemeClr val="tx1"/>
                </a:solidFill>
                <a:prstDash val="solid"/>
                <a:headEnd type="none" w="med" len="med"/>
                <a:tailEnd type="none" w="med" len="med"/>
              </a:ln>
            </p:spPr>
          </p:sp>
        </p:grpSp>
        <p:grpSp>
          <p:nvGrpSpPr>
            <p:cNvPr id="58383" name="组合 58382"/>
            <p:cNvGrpSpPr/>
            <p:nvPr/>
          </p:nvGrpSpPr>
          <p:grpSpPr>
            <a:xfrm>
              <a:off x="3024" y="3072"/>
              <a:ext cx="672" cy="96"/>
              <a:chOff x="2304" y="3072"/>
              <a:chExt cx="672" cy="96"/>
            </a:xfrm>
          </p:grpSpPr>
          <p:sp>
            <p:nvSpPr>
              <p:cNvPr id="58384" name="直接连接符 58383"/>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58385" name="直接连接符 58384"/>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58386" name="直接连接符 58385"/>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58387" name="直接连接符 58386"/>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58388" name="直接连接符 58387"/>
              <p:cNvSpPr/>
              <p:nvPr/>
            </p:nvSpPr>
            <p:spPr>
              <a:xfrm>
                <a:off x="2880" y="3072"/>
                <a:ext cx="96" cy="96"/>
              </a:xfrm>
              <a:prstGeom prst="line">
                <a:avLst/>
              </a:prstGeom>
              <a:ln w="9525" cap="flat" cmpd="sng">
                <a:solidFill>
                  <a:schemeClr val="tx1"/>
                </a:solidFill>
                <a:prstDash val="solid"/>
                <a:headEnd type="none" w="med" len="med"/>
                <a:tailEnd type="none" w="med" len="med"/>
              </a:ln>
            </p:spPr>
          </p:sp>
        </p:grpSp>
        <p:sp>
          <p:nvSpPr>
            <p:cNvPr id="58389" name="直接连接符 58388"/>
            <p:cNvSpPr/>
            <p:nvPr/>
          </p:nvSpPr>
          <p:spPr>
            <a:xfrm>
              <a:off x="3744" y="3072"/>
              <a:ext cx="96" cy="96"/>
            </a:xfrm>
            <a:prstGeom prst="line">
              <a:avLst/>
            </a:prstGeom>
            <a:ln w="9525" cap="flat" cmpd="sng">
              <a:solidFill>
                <a:schemeClr val="tx1"/>
              </a:solidFill>
              <a:prstDash val="solid"/>
              <a:headEnd type="none" w="med" len="med"/>
              <a:tailEnd type="none" w="med" len="med"/>
            </a:ln>
          </p:spPr>
        </p:sp>
        <p:sp>
          <p:nvSpPr>
            <p:cNvPr id="58390" name="直接连接符 58389"/>
            <p:cNvSpPr/>
            <p:nvPr/>
          </p:nvSpPr>
          <p:spPr>
            <a:xfrm>
              <a:off x="3888" y="3072"/>
              <a:ext cx="96" cy="96"/>
            </a:xfrm>
            <a:prstGeom prst="line">
              <a:avLst/>
            </a:prstGeom>
            <a:ln w="9525" cap="flat" cmpd="sng">
              <a:solidFill>
                <a:schemeClr val="tx1"/>
              </a:solidFill>
              <a:prstDash val="solid"/>
              <a:headEnd type="none" w="med" len="med"/>
              <a:tailEnd type="none" w="med" len="med"/>
            </a:ln>
          </p:spPr>
        </p:sp>
        <p:sp>
          <p:nvSpPr>
            <p:cNvPr id="58391" name="直接连接符 58390"/>
            <p:cNvSpPr/>
            <p:nvPr/>
          </p:nvSpPr>
          <p:spPr>
            <a:xfrm>
              <a:off x="4032" y="3072"/>
              <a:ext cx="96" cy="96"/>
            </a:xfrm>
            <a:prstGeom prst="line">
              <a:avLst/>
            </a:prstGeom>
            <a:ln w="9525" cap="flat" cmpd="sng">
              <a:solidFill>
                <a:schemeClr val="tx1"/>
              </a:solidFill>
              <a:prstDash val="solid"/>
              <a:headEnd type="none" w="med" len="med"/>
              <a:tailEnd type="none" w="med" len="med"/>
            </a:ln>
          </p:spPr>
        </p:sp>
        <p:sp>
          <p:nvSpPr>
            <p:cNvPr id="58392" name="直接连接符 58391"/>
            <p:cNvSpPr/>
            <p:nvPr/>
          </p:nvSpPr>
          <p:spPr>
            <a:xfrm>
              <a:off x="4176" y="3072"/>
              <a:ext cx="96" cy="96"/>
            </a:xfrm>
            <a:prstGeom prst="line">
              <a:avLst/>
            </a:prstGeom>
            <a:ln w="9525" cap="flat" cmpd="sng">
              <a:solidFill>
                <a:schemeClr val="tx1"/>
              </a:solidFill>
              <a:prstDash val="solid"/>
              <a:headEnd type="none" w="med" len="med"/>
              <a:tailEnd type="none" w="med" len="med"/>
            </a:ln>
          </p:spPr>
        </p:sp>
      </p:grpSp>
      <p:sp>
        <p:nvSpPr>
          <p:cNvPr id="58393" name="直接连接符 58392"/>
          <p:cNvSpPr/>
          <p:nvPr/>
        </p:nvSpPr>
        <p:spPr>
          <a:xfrm flipV="1">
            <a:off x="4537075" y="1438275"/>
            <a:ext cx="0" cy="2357438"/>
          </a:xfrm>
          <a:prstGeom prst="line">
            <a:avLst/>
          </a:prstGeom>
          <a:ln w="38100" cap="flat" cmpd="sng">
            <a:solidFill>
              <a:schemeClr val="tx1"/>
            </a:solidFill>
            <a:prstDash val="dash"/>
            <a:headEnd type="none" w="med" len="med"/>
            <a:tailEnd type="none" w="med" len="med"/>
          </a:ln>
        </p:spPr>
      </p:sp>
      <p:grpSp>
        <p:nvGrpSpPr>
          <p:cNvPr id="58394" name="组合 58393"/>
          <p:cNvGrpSpPr/>
          <p:nvPr/>
        </p:nvGrpSpPr>
        <p:grpSpPr>
          <a:xfrm>
            <a:off x="2209800" y="1971675"/>
            <a:ext cx="2298700" cy="1797050"/>
            <a:chOff x="1488" y="1920"/>
            <a:chExt cx="1377" cy="1132"/>
          </a:xfrm>
        </p:grpSpPr>
        <p:sp>
          <p:nvSpPr>
            <p:cNvPr id="58395" name="直接连接符 58394"/>
            <p:cNvSpPr/>
            <p:nvPr/>
          </p:nvSpPr>
          <p:spPr>
            <a:xfrm flipH="1" flipV="1">
              <a:off x="1488" y="1920"/>
              <a:ext cx="768" cy="624"/>
            </a:xfrm>
            <a:prstGeom prst="line">
              <a:avLst/>
            </a:prstGeom>
            <a:ln w="44450" cap="flat" cmpd="sng">
              <a:solidFill>
                <a:srgbClr val="F2A424"/>
              </a:solidFill>
              <a:prstDash val="solid"/>
              <a:headEnd type="triangle" w="med" len="lg"/>
              <a:tailEnd type="none" w="sm" len="lg"/>
            </a:ln>
          </p:spPr>
        </p:sp>
        <p:sp>
          <p:nvSpPr>
            <p:cNvPr id="58396" name="直接连接符 58395"/>
            <p:cNvSpPr/>
            <p:nvPr/>
          </p:nvSpPr>
          <p:spPr>
            <a:xfrm flipH="1" flipV="1">
              <a:off x="2097" y="2428"/>
              <a:ext cx="768" cy="624"/>
            </a:xfrm>
            <a:prstGeom prst="line">
              <a:avLst/>
            </a:prstGeom>
            <a:ln w="44450" cap="flat" cmpd="sng">
              <a:solidFill>
                <a:srgbClr val="F2A424"/>
              </a:solidFill>
              <a:prstDash val="solid"/>
              <a:headEnd type="none" w="med" len="lg"/>
              <a:tailEnd type="none" w="sm" len="lg"/>
            </a:ln>
          </p:spPr>
        </p:sp>
      </p:grpSp>
      <p:grpSp>
        <p:nvGrpSpPr>
          <p:cNvPr id="58397" name="组合 58396"/>
          <p:cNvGrpSpPr/>
          <p:nvPr/>
        </p:nvGrpSpPr>
        <p:grpSpPr>
          <a:xfrm>
            <a:off x="4572000" y="1971675"/>
            <a:ext cx="2298700" cy="1797050"/>
            <a:chOff x="2890" y="1915"/>
            <a:chExt cx="1377" cy="1132"/>
          </a:xfrm>
        </p:grpSpPr>
        <p:sp>
          <p:nvSpPr>
            <p:cNvPr id="58398" name="直接连接符 58397"/>
            <p:cNvSpPr/>
            <p:nvPr/>
          </p:nvSpPr>
          <p:spPr>
            <a:xfrm flipV="1">
              <a:off x="3499" y="1915"/>
              <a:ext cx="768" cy="624"/>
            </a:xfrm>
            <a:prstGeom prst="line">
              <a:avLst/>
            </a:prstGeom>
            <a:ln w="44450" cap="flat" cmpd="sng">
              <a:solidFill>
                <a:srgbClr val="F2A424"/>
              </a:solidFill>
              <a:prstDash val="solid"/>
              <a:headEnd type="none" w="lg" len="lg"/>
              <a:tailEnd type="none" w="sm" len="lg"/>
            </a:ln>
          </p:spPr>
        </p:sp>
        <p:sp>
          <p:nvSpPr>
            <p:cNvPr id="58399" name="直接连接符 58398"/>
            <p:cNvSpPr/>
            <p:nvPr/>
          </p:nvSpPr>
          <p:spPr>
            <a:xfrm flipV="1">
              <a:off x="2890" y="2423"/>
              <a:ext cx="768" cy="624"/>
            </a:xfrm>
            <a:prstGeom prst="line">
              <a:avLst/>
            </a:prstGeom>
            <a:ln w="44450" cap="flat" cmpd="sng">
              <a:solidFill>
                <a:srgbClr val="F2A424"/>
              </a:solidFill>
              <a:prstDash val="solid"/>
              <a:headEnd type="none" w="med" len="lg"/>
              <a:tailEnd type="triangle" w="med" len="lg"/>
            </a:ln>
          </p:spPr>
        </p:sp>
      </p:grpSp>
      <p:sp>
        <p:nvSpPr>
          <p:cNvPr id="58400" name="文本框 58399"/>
          <p:cNvSpPr txBox="1"/>
          <p:nvPr/>
        </p:nvSpPr>
        <p:spPr>
          <a:xfrm>
            <a:off x="4343400" y="3648075"/>
            <a:ext cx="609600" cy="579438"/>
          </a:xfrm>
          <a:prstGeom prst="rect">
            <a:avLst/>
          </a:prstGeom>
          <a:noFill/>
          <a:ln w="9525">
            <a:noFill/>
          </a:ln>
        </p:spPr>
        <p:txBody>
          <a:bodyPr>
            <a:spAutoFit/>
          </a:bodyPr>
          <a:p>
            <a:pPr>
              <a:spcBef>
                <a:spcPct val="50000"/>
              </a:spcBef>
            </a:pPr>
            <a:r>
              <a:rPr lang="en-US" altLang="zh-CN" sz="3200" b="1">
                <a:solidFill>
                  <a:srgbClr val="FF0000"/>
                </a:solidFill>
                <a:latin typeface="Times New Roman" panose="02020603050405020304" pitchFamily="18" charset="0"/>
                <a:ea typeface="宋体" panose="02010600030101010101" pitchFamily="2" charset="-122"/>
              </a:rPr>
              <a:t>o</a:t>
            </a:r>
            <a:endParaRPr lang="en-US" altLang="zh-CN" sz="3200" b="1">
              <a:solidFill>
                <a:srgbClr val="FF0000"/>
              </a:solidFill>
              <a:latin typeface="Times New Roman" panose="02020603050405020304" pitchFamily="18" charset="0"/>
              <a:ea typeface="宋体" panose="02010600030101010101" pitchFamily="2" charset="-122"/>
            </a:endParaRPr>
          </a:p>
        </p:txBody>
      </p:sp>
      <p:grpSp>
        <p:nvGrpSpPr>
          <p:cNvPr id="58401" name="组合 58400"/>
          <p:cNvGrpSpPr/>
          <p:nvPr/>
        </p:nvGrpSpPr>
        <p:grpSpPr>
          <a:xfrm>
            <a:off x="4191000" y="3114675"/>
            <a:ext cx="454025" cy="579438"/>
            <a:chOff x="2568" y="2160"/>
            <a:chExt cx="286" cy="365"/>
          </a:xfrm>
        </p:grpSpPr>
        <p:sp>
          <p:nvSpPr>
            <p:cNvPr id="58402" name="任意多边形 58401"/>
            <p:cNvSpPr>
              <a:spLocks noChangeAspect="1"/>
            </p:cNvSpPr>
            <p:nvPr/>
          </p:nvSpPr>
          <p:spPr>
            <a:xfrm>
              <a:off x="2568" y="2208"/>
              <a:ext cx="286" cy="149"/>
            </a:xfrm>
            <a:custGeom>
              <a:avLst/>
              <a:gdLst/>
              <a:ahLst/>
              <a:cxnLst/>
              <a:pathLst>
                <a:path w="218" h="94">
                  <a:moveTo>
                    <a:pt x="0" y="94"/>
                  </a:moveTo>
                  <a:cubicBezTo>
                    <a:pt x="24" y="69"/>
                    <a:pt x="48" y="45"/>
                    <a:pt x="84" y="29"/>
                  </a:cubicBezTo>
                  <a:cubicBezTo>
                    <a:pt x="120" y="13"/>
                    <a:pt x="196" y="3"/>
                    <a:pt x="218" y="0"/>
                  </a:cubicBezTo>
                </a:path>
              </a:pathLst>
            </a:custGeom>
            <a:noFill/>
            <a:ln w="38100" cap="flat" cmpd="sng">
              <a:solidFill>
                <a:srgbClr val="3399FF"/>
              </a:solidFill>
              <a:prstDash val="solid"/>
              <a:headEnd type="none" w="med" len="med"/>
              <a:tailEnd type="none" w="med" len="med"/>
            </a:ln>
          </p:spPr>
          <p:txBody>
            <a:bodyPr/>
            <a:p>
              <a:endParaRPr lang="zh-CN" altLang="en-US"/>
            </a:p>
          </p:txBody>
        </p:sp>
        <p:sp>
          <p:nvSpPr>
            <p:cNvPr id="58403" name="文本框 58402"/>
            <p:cNvSpPr txBox="1"/>
            <p:nvPr/>
          </p:nvSpPr>
          <p:spPr>
            <a:xfrm>
              <a:off x="2592" y="2160"/>
              <a:ext cx="192" cy="365"/>
            </a:xfrm>
            <a:prstGeom prst="rect">
              <a:avLst/>
            </a:prstGeom>
            <a:noFill/>
            <a:ln w="9525">
              <a:noFill/>
            </a:ln>
          </p:spPr>
          <p:txBody>
            <a:bodyPr>
              <a:spAutoFit/>
            </a:bodyPr>
            <a:p>
              <a:pPr>
                <a:spcBef>
                  <a:spcPct val="50000"/>
                </a:spcBef>
              </a:pPr>
              <a:r>
                <a:rPr lang="en-US" altLang="zh-CN" sz="3200" b="1">
                  <a:solidFill>
                    <a:srgbClr val="FF0000"/>
                  </a:solidFill>
                  <a:latin typeface="Times New Roman" panose="02020603050405020304" pitchFamily="18" charset="0"/>
                  <a:ea typeface="宋体" panose="02010600030101010101" pitchFamily="2" charset="-122"/>
                </a:rPr>
                <a:t>i</a:t>
              </a:r>
              <a:endParaRPr lang="en-US" altLang="zh-CN" sz="3200" b="1">
                <a:solidFill>
                  <a:srgbClr val="FF0000"/>
                </a:solidFill>
                <a:latin typeface="Times New Roman" panose="02020603050405020304" pitchFamily="18" charset="0"/>
                <a:ea typeface="宋体" panose="02010600030101010101" pitchFamily="2" charset="-122"/>
              </a:endParaRPr>
            </a:p>
          </p:txBody>
        </p:sp>
      </p:grpSp>
      <p:grpSp>
        <p:nvGrpSpPr>
          <p:cNvPr id="58404" name="组合 58403"/>
          <p:cNvGrpSpPr/>
          <p:nvPr/>
        </p:nvGrpSpPr>
        <p:grpSpPr>
          <a:xfrm>
            <a:off x="4530725" y="3036888"/>
            <a:ext cx="568325" cy="657225"/>
            <a:chOff x="2854" y="2111"/>
            <a:chExt cx="358" cy="414"/>
          </a:xfrm>
        </p:grpSpPr>
        <p:sp>
          <p:nvSpPr>
            <p:cNvPr id="58405" name="任意多边形 58404"/>
            <p:cNvSpPr>
              <a:spLocks noChangeAspect="1"/>
            </p:cNvSpPr>
            <p:nvPr/>
          </p:nvSpPr>
          <p:spPr>
            <a:xfrm>
              <a:off x="2856" y="2160"/>
              <a:ext cx="304" cy="172"/>
            </a:xfrm>
            <a:custGeom>
              <a:avLst/>
              <a:gdLst/>
              <a:ahLst/>
              <a:cxnLst/>
              <a:pathLst>
                <a:path w="238" h="132">
                  <a:moveTo>
                    <a:pt x="0" y="10"/>
                  </a:moveTo>
                  <a:cubicBezTo>
                    <a:pt x="53" y="5"/>
                    <a:pt x="106" y="0"/>
                    <a:pt x="146" y="20"/>
                  </a:cubicBezTo>
                  <a:cubicBezTo>
                    <a:pt x="186" y="40"/>
                    <a:pt x="212" y="86"/>
                    <a:pt x="238" y="132"/>
                  </a:cubicBezTo>
                </a:path>
              </a:pathLst>
            </a:custGeom>
            <a:noFill/>
            <a:ln w="38100" cap="flat" cmpd="sng">
              <a:solidFill>
                <a:srgbClr val="3399FF"/>
              </a:solidFill>
              <a:prstDash val="solid"/>
              <a:headEnd type="none" w="med" len="med"/>
              <a:tailEnd type="none" w="med" len="med"/>
            </a:ln>
          </p:spPr>
          <p:txBody>
            <a:bodyPr/>
            <a:p>
              <a:endParaRPr lang="zh-CN" altLang="en-US"/>
            </a:p>
          </p:txBody>
        </p:sp>
        <p:sp>
          <p:nvSpPr>
            <p:cNvPr id="58406" name="任意多边形 58405"/>
            <p:cNvSpPr>
              <a:spLocks noChangeAspect="1"/>
            </p:cNvSpPr>
            <p:nvPr/>
          </p:nvSpPr>
          <p:spPr>
            <a:xfrm rot="124971">
              <a:off x="2854" y="2111"/>
              <a:ext cx="358" cy="182"/>
            </a:xfrm>
            <a:custGeom>
              <a:avLst/>
              <a:gdLst/>
              <a:ahLst/>
              <a:cxnLst/>
              <a:pathLst>
                <a:path w="238" h="132">
                  <a:moveTo>
                    <a:pt x="0" y="10"/>
                  </a:moveTo>
                  <a:cubicBezTo>
                    <a:pt x="53" y="5"/>
                    <a:pt x="106" y="0"/>
                    <a:pt x="146" y="20"/>
                  </a:cubicBezTo>
                  <a:cubicBezTo>
                    <a:pt x="186" y="40"/>
                    <a:pt x="212" y="86"/>
                    <a:pt x="238" y="132"/>
                  </a:cubicBezTo>
                </a:path>
              </a:pathLst>
            </a:custGeom>
            <a:noFill/>
            <a:ln w="38100" cap="flat" cmpd="sng">
              <a:solidFill>
                <a:srgbClr val="3399FF"/>
              </a:solidFill>
              <a:prstDash val="solid"/>
              <a:headEnd type="none" w="med" len="med"/>
              <a:tailEnd type="none" w="med" len="med"/>
            </a:ln>
          </p:spPr>
          <p:txBody>
            <a:bodyPr/>
            <a:p>
              <a:endParaRPr lang="zh-CN" altLang="en-US"/>
            </a:p>
          </p:txBody>
        </p:sp>
        <p:sp>
          <p:nvSpPr>
            <p:cNvPr id="58407" name="文本框 58406"/>
            <p:cNvSpPr txBox="1"/>
            <p:nvPr/>
          </p:nvSpPr>
          <p:spPr>
            <a:xfrm>
              <a:off x="2880" y="2160"/>
              <a:ext cx="192" cy="365"/>
            </a:xfrm>
            <a:prstGeom prst="rect">
              <a:avLst/>
            </a:prstGeom>
            <a:noFill/>
            <a:ln w="9525">
              <a:noFill/>
            </a:ln>
          </p:spPr>
          <p:txBody>
            <a:bodyPr>
              <a:spAutoFit/>
            </a:bodyPr>
            <a:p>
              <a:pPr>
                <a:spcBef>
                  <a:spcPct val="50000"/>
                </a:spcBef>
              </a:pPr>
              <a:r>
                <a:rPr lang="en-US" altLang="zh-CN" sz="3200" b="1">
                  <a:solidFill>
                    <a:srgbClr val="FF0000"/>
                  </a:solidFill>
                  <a:latin typeface="Times New Roman" panose="02020603050405020304" pitchFamily="18" charset="0"/>
                  <a:ea typeface="宋体" panose="02010600030101010101" pitchFamily="2" charset="-122"/>
                  <a:sym typeface="Symbol" panose="05050102010706020507" pitchFamily="18" charset="2"/>
                </a:rPr>
                <a:t>r</a:t>
              </a:r>
              <a:endParaRPr lang="en-US" altLang="zh-CN" sz="3200" b="1">
                <a:solidFill>
                  <a:srgbClr val="FF0000"/>
                </a:solidFill>
                <a:latin typeface="Times New Roman" panose="02020603050405020304" pitchFamily="18" charset="0"/>
                <a:ea typeface="宋体" panose="02010600030101010101" pitchFamily="2" charset="-122"/>
              </a:endParaRPr>
            </a:p>
          </p:txBody>
        </p:sp>
      </p:grpSp>
      <p:sp>
        <p:nvSpPr>
          <p:cNvPr id="58408" name="文本框 58407"/>
          <p:cNvSpPr txBox="1"/>
          <p:nvPr/>
        </p:nvSpPr>
        <p:spPr>
          <a:xfrm>
            <a:off x="1187450" y="1385888"/>
            <a:ext cx="1712913" cy="519112"/>
          </a:xfrm>
          <a:prstGeom prst="rect">
            <a:avLst/>
          </a:prstGeom>
          <a:noFill/>
          <a:ln w="9525">
            <a:noFill/>
          </a:ln>
        </p:spPr>
        <p:txBody>
          <a:bodyPr>
            <a:spAutoFit/>
          </a:bodyPr>
          <a:p>
            <a:pPr>
              <a:spcBef>
                <a:spcPct val="50000"/>
              </a:spcBef>
            </a:pPr>
            <a:r>
              <a:rPr lang="zh-CN" altLang="en-US" sz="2800" b="1" dirty="0">
                <a:latin typeface="Times New Roman" panose="02020603050405020304" pitchFamily="18" charset="0"/>
                <a:ea typeface="隶书" panose="02010509060101010101" pitchFamily="49" charset="-122"/>
              </a:rPr>
              <a:t>入射光线</a:t>
            </a:r>
            <a:endParaRPr lang="zh-CN" altLang="en-US" sz="2800" dirty="0">
              <a:latin typeface="Times New Roman" panose="02020603050405020304" pitchFamily="18" charset="0"/>
              <a:ea typeface="宋体" panose="02010600030101010101" pitchFamily="2" charset="-122"/>
            </a:endParaRPr>
          </a:p>
        </p:txBody>
      </p:sp>
      <p:sp>
        <p:nvSpPr>
          <p:cNvPr id="58409" name="文本框 58408"/>
          <p:cNvSpPr txBox="1"/>
          <p:nvPr/>
        </p:nvSpPr>
        <p:spPr>
          <a:xfrm>
            <a:off x="3995738" y="1027113"/>
            <a:ext cx="1676400" cy="519112"/>
          </a:xfrm>
          <a:prstGeom prst="rect">
            <a:avLst/>
          </a:prstGeom>
          <a:noFill/>
          <a:ln w="9525">
            <a:noFill/>
          </a:ln>
        </p:spPr>
        <p:txBody>
          <a:bodyPr>
            <a:spAutoFit/>
          </a:bodyPr>
          <a:p>
            <a:pPr>
              <a:spcBef>
                <a:spcPct val="50000"/>
              </a:spcBef>
            </a:pPr>
            <a:r>
              <a:rPr lang="zh-CN" altLang="en-US" sz="2800" b="1" dirty="0">
                <a:latin typeface="Times New Roman" panose="02020603050405020304" pitchFamily="18" charset="0"/>
                <a:ea typeface="隶书" panose="02010509060101010101" pitchFamily="49" charset="-122"/>
              </a:rPr>
              <a:t>法线</a:t>
            </a:r>
            <a:endParaRPr lang="zh-CN" altLang="en-US" sz="2800">
              <a:latin typeface="Times New Roman" panose="02020603050405020304" pitchFamily="18" charset="0"/>
              <a:ea typeface="宋体" panose="02010600030101010101" pitchFamily="2" charset="-122"/>
            </a:endParaRPr>
          </a:p>
        </p:txBody>
      </p:sp>
      <p:sp>
        <p:nvSpPr>
          <p:cNvPr id="58410" name="文本框 58409"/>
          <p:cNvSpPr txBox="1"/>
          <p:nvPr/>
        </p:nvSpPr>
        <p:spPr>
          <a:xfrm>
            <a:off x="5940425" y="1412875"/>
            <a:ext cx="2362200" cy="519113"/>
          </a:xfrm>
          <a:prstGeom prst="rect">
            <a:avLst/>
          </a:prstGeom>
          <a:noFill/>
          <a:ln w="9525">
            <a:noFill/>
          </a:ln>
        </p:spPr>
        <p:txBody>
          <a:bodyPr>
            <a:spAutoFit/>
          </a:bodyPr>
          <a:p>
            <a:pPr>
              <a:spcBef>
                <a:spcPct val="50000"/>
              </a:spcBef>
            </a:pPr>
            <a:r>
              <a:rPr lang="zh-CN" altLang="en-US" sz="2800" b="1" dirty="0">
                <a:latin typeface="Times New Roman" panose="02020603050405020304" pitchFamily="18" charset="0"/>
                <a:ea typeface="隶书" panose="02010509060101010101" pitchFamily="49" charset="-122"/>
              </a:rPr>
              <a:t>反射光线</a:t>
            </a:r>
            <a:endParaRPr lang="zh-CN" altLang="en-US" sz="2800" b="1">
              <a:latin typeface="Times New Roman" panose="02020603050405020304" pitchFamily="18" charset="0"/>
              <a:ea typeface="宋体" panose="02010600030101010101" pitchFamily="2" charset="-122"/>
            </a:endParaRPr>
          </a:p>
        </p:txBody>
      </p:sp>
      <p:sp>
        <p:nvSpPr>
          <p:cNvPr id="58412" name="文本框 58411"/>
          <p:cNvSpPr txBox="1"/>
          <p:nvPr/>
        </p:nvSpPr>
        <p:spPr>
          <a:xfrm>
            <a:off x="1619250" y="1890713"/>
            <a:ext cx="647700" cy="579437"/>
          </a:xfrm>
          <a:prstGeom prst="rect">
            <a:avLst/>
          </a:prstGeom>
          <a:noFill/>
          <a:ln w="9525">
            <a:noFill/>
          </a:ln>
        </p:spPr>
        <p:txBody>
          <a:bodyPr>
            <a:spAutoFit/>
          </a:bodyPr>
          <a:p>
            <a:pPr algn="ctr">
              <a:spcBef>
                <a:spcPct val="50000"/>
              </a:spcBef>
            </a:pPr>
            <a:r>
              <a:rPr lang="en-US" altLang="zh-CN" sz="3200" b="1">
                <a:solidFill>
                  <a:srgbClr val="FF0000"/>
                </a:solidFill>
                <a:latin typeface="Times New Roman" panose="02020603050405020304" pitchFamily="18" charset="0"/>
                <a:ea typeface="宋体" panose="02010600030101010101" pitchFamily="2" charset="-122"/>
              </a:rPr>
              <a:t>A</a:t>
            </a:r>
            <a:endParaRPr lang="en-US" altLang="zh-CN" sz="3200" b="1">
              <a:solidFill>
                <a:srgbClr val="FF0000"/>
              </a:solidFill>
              <a:latin typeface="Times New Roman" panose="02020603050405020304" pitchFamily="18" charset="0"/>
              <a:ea typeface="宋体" panose="02010600030101010101" pitchFamily="2" charset="-122"/>
            </a:endParaRPr>
          </a:p>
        </p:txBody>
      </p:sp>
      <p:sp>
        <p:nvSpPr>
          <p:cNvPr id="58413" name="文本框 58412"/>
          <p:cNvSpPr txBox="1"/>
          <p:nvPr/>
        </p:nvSpPr>
        <p:spPr>
          <a:xfrm>
            <a:off x="7092950" y="1819275"/>
            <a:ext cx="574675" cy="579438"/>
          </a:xfrm>
          <a:prstGeom prst="rect">
            <a:avLst/>
          </a:prstGeom>
          <a:noFill/>
          <a:ln w="9525">
            <a:noFill/>
          </a:ln>
        </p:spPr>
        <p:txBody>
          <a:bodyPr>
            <a:spAutoFit/>
          </a:bodyPr>
          <a:p>
            <a:pPr algn="ctr">
              <a:spcBef>
                <a:spcPct val="50000"/>
              </a:spcBef>
            </a:pPr>
            <a:r>
              <a:rPr lang="en-US" altLang="zh-CN" sz="3200" b="1">
                <a:solidFill>
                  <a:srgbClr val="FF0000"/>
                </a:solidFill>
                <a:latin typeface="Times New Roman" panose="02020603050405020304" pitchFamily="18" charset="0"/>
                <a:ea typeface="宋体" panose="02010600030101010101" pitchFamily="2" charset="-122"/>
              </a:rPr>
              <a:t>B</a:t>
            </a:r>
            <a:endParaRPr lang="en-US" altLang="zh-CN" sz="3200" b="1">
              <a:solidFill>
                <a:srgbClr val="FF0000"/>
              </a:solidFill>
              <a:latin typeface="Times New Roman" panose="02020603050405020304" pitchFamily="18" charset="0"/>
              <a:ea typeface="宋体" panose="02010600030101010101" pitchFamily="2" charset="-122"/>
            </a:endParaRPr>
          </a:p>
        </p:txBody>
      </p:sp>
      <p:grpSp>
        <p:nvGrpSpPr>
          <p:cNvPr id="58416" name="组合 58415"/>
          <p:cNvGrpSpPr/>
          <p:nvPr/>
        </p:nvGrpSpPr>
        <p:grpSpPr>
          <a:xfrm>
            <a:off x="2209800" y="3800475"/>
            <a:ext cx="4648200" cy="152400"/>
            <a:chOff x="1488" y="3072"/>
            <a:chExt cx="2784" cy="96"/>
          </a:xfrm>
        </p:grpSpPr>
        <p:sp>
          <p:nvSpPr>
            <p:cNvPr id="58417" name="直接连接符 58416"/>
            <p:cNvSpPr/>
            <p:nvPr/>
          </p:nvSpPr>
          <p:spPr>
            <a:xfrm>
              <a:off x="1488" y="3072"/>
              <a:ext cx="2784" cy="0"/>
            </a:xfrm>
            <a:prstGeom prst="line">
              <a:avLst/>
            </a:prstGeom>
            <a:ln w="57150" cap="flat" cmpd="sng">
              <a:solidFill>
                <a:schemeClr val="tx1"/>
              </a:solidFill>
              <a:prstDash val="solid"/>
              <a:headEnd type="none" w="med" len="med"/>
              <a:tailEnd type="none" w="med" len="med"/>
            </a:ln>
          </p:spPr>
        </p:sp>
        <p:sp>
          <p:nvSpPr>
            <p:cNvPr id="58418" name="直接连接符 58417"/>
            <p:cNvSpPr/>
            <p:nvPr/>
          </p:nvSpPr>
          <p:spPr>
            <a:xfrm rot="22132390">
              <a:off x="1584" y="3072"/>
              <a:ext cx="96" cy="96"/>
            </a:xfrm>
            <a:prstGeom prst="line">
              <a:avLst/>
            </a:prstGeom>
            <a:ln w="9525" cap="flat" cmpd="sng">
              <a:solidFill>
                <a:schemeClr val="tx1"/>
              </a:solidFill>
              <a:prstDash val="solid"/>
              <a:headEnd type="none" w="med" len="med"/>
              <a:tailEnd type="none" w="med" len="med"/>
            </a:ln>
          </p:spPr>
        </p:sp>
        <p:sp>
          <p:nvSpPr>
            <p:cNvPr id="58419" name="直接连接符 58418"/>
            <p:cNvSpPr/>
            <p:nvPr/>
          </p:nvSpPr>
          <p:spPr>
            <a:xfrm>
              <a:off x="1728" y="3072"/>
              <a:ext cx="96" cy="96"/>
            </a:xfrm>
            <a:prstGeom prst="line">
              <a:avLst/>
            </a:prstGeom>
            <a:ln w="9525" cap="flat" cmpd="sng">
              <a:solidFill>
                <a:schemeClr val="tx1"/>
              </a:solidFill>
              <a:prstDash val="solid"/>
              <a:headEnd type="none" w="med" len="med"/>
              <a:tailEnd type="none" w="med" len="med"/>
            </a:ln>
          </p:spPr>
        </p:sp>
        <p:sp>
          <p:nvSpPr>
            <p:cNvPr id="58420" name="直接连接符 58419"/>
            <p:cNvSpPr/>
            <p:nvPr/>
          </p:nvSpPr>
          <p:spPr>
            <a:xfrm>
              <a:off x="1872" y="3072"/>
              <a:ext cx="96" cy="96"/>
            </a:xfrm>
            <a:prstGeom prst="line">
              <a:avLst/>
            </a:prstGeom>
            <a:ln w="9525" cap="flat" cmpd="sng">
              <a:solidFill>
                <a:schemeClr val="tx1"/>
              </a:solidFill>
              <a:prstDash val="solid"/>
              <a:headEnd type="none" w="med" len="med"/>
              <a:tailEnd type="none" w="med" len="med"/>
            </a:ln>
          </p:spPr>
        </p:sp>
        <p:sp>
          <p:nvSpPr>
            <p:cNvPr id="58421" name="直接连接符 58420"/>
            <p:cNvSpPr/>
            <p:nvPr/>
          </p:nvSpPr>
          <p:spPr>
            <a:xfrm>
              <a:off x="2016" y="3072"/>
              <a:ext cx="96" cy="96"/>
            </a:xfrm>
            <a:prstGeom prst="line">
              <a:avLst/>
            </a:prstGeom>
            <a:ln w="9525" cap="flat" cmpd="sng">
              <a:solidFill>
                <a:schemeClr val="tx1"/>
              </a:solidFill>
              <a:prstDash val="solid"/>
              <a:headEnd type="none" w="med" len="med"/>
              <a:tailEnd type="none" w="med" len="med"/>
            </a:ln>
          </p:spPr>
        </p:sp>
        <p:sp>
          <p:nvSpPr>
            <p:cNvPr id="58422" name="直接连接符 58421"/>
            <p:cNvSpPr/>
            <p:nvPr/>
          </p:nvSpPr>
          <p:spPr>
            <a:xfrm>
              <a:off x="2160" y="3072"/>
              <a:ext cx="96" cy="96"/>
            </a:xfrm>
            <a:prstGeom prst="line">
              <a:avLst/>
            </a:prstGeom>
            <a:ln w="9525" cap="flat" cmpd="sng">
              <a:solidFill>
                <a:schemeClr val="tx1"/>
              </a:solidFill>
              <a:prstDash val="solid"/>
              <a:headEnd type="none" w="med" len="med"/>
              <a:tailEnd type="none" w="med" len="med"/>
            </a:ln>
          </p:spPr>
        </p:sp>
        <p:grpSp>
          <p:nvGrpSpPr>
            <p:cNvPr id="58423" name="组合 58422"/>
            <p:cNvGrpSpPr/>
            <p:nvPr/>
          </p:nvGrpSpPr>
          <p:grpSpPr>
            <a:xfrm>
              <a:off x="2304" y="3072"/>
              <a:ext cx="672" cy="96"/>
              <a:chOff x="2304" y="3072"/>
              <a:chExt cx="672" cy="96"/>
            </a:xfrm>
          </p:grpSpPr>
          <p:sp>
            <p:nvSpPr>
              <p:cNvPr id="58424" name="直接连接符 58423"/>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58425" name="直接连接符 58424"/>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58426" name="直接连接符 58425"/>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58427" name="直接连接符 58426"/>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58428" name="直接连接符 58427"/>
              <p:cNvSpPr/>
              <p:nvPr/>
            </p:nvSpPr>
            <p:spPr>
              <a:xfrm>
                <a:off x="2880" y="3072"/>
                <a:ext cx="96" cy="96"/>
              </a:xfrm>
              <a:prstGeom prst="line">
                <a:avLst/>
              </a:prstGeom>
              <a:ln w="9525" cap="flat" cmpd="sng">
                <a:solidFill>
                  <a:schemeClr val="tx1"/>
                </a:solidFill>
                <a:prstDash val="solid"/>
                <a:headEnd type="none" w="med" len="med"/>
                <a:tailEnd type="none" w="med" len="med"/>
              </a:ln>
            </p:spPr>
          </p:sp>
        </p:grpSp>
        <p:grpSp>
          <p:nvGrpSpPr>
            <p:cNvPr id="58429" name="组合 58428"/>
            <p:cNvGrpSpPr/>
            <p:nvPr/>
          </p:nvGrpSpPr>
          <p:grpSpPr>
            <a:xfrm>
              <a:off x="3024" y="3072"/>
              <a:ext cx="672" cy="96"/>
              <a:chOff x="2304" y="3072"/>
              <a:chExt cx="672" cy="96"/>
            </a:xfrm>
          </p:grpSpPr>
          <p:sp>
            <p:nvSpPr>
              <p:cNvPr id="58430" name="直接连接符 58429"/>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58431" name="直接连接符 58430"/>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58432" name="直接连接符 58431"/>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58433" name="直接连接符 58432"/>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58434" name="直接连接符 58433"/>
              <p:cNvSpPr/>
              <p:nvPr/>
            </p:nvSpPr>
            <p:spPr>
              <a:xfrm>
                <a:off x="2880" y="3072"/>
                <a:ext cx="96" cy="96"/>
              </a:xfrm>
              <a:prstGeom prst="line">
                <a:avLst/>
              </a:prstGeom>
              <a:ln w="9525" cap="flat" cmpd="sng">
                <a:solidFill>
                  <a:schemeClr val="tx1"/>
                </a:solidFill>
                <a:prstDash val="solid"/>
                <a:headEnd type="none" w="med" len="med"/>
                <a:tailEnd type="none" w="med" len="med"/>
              </a:ln>
            </p:spPr>
          </p:sp>
        </p:grpSp>
        <p:sp>
          <p:nvSpPr>
            <p:cNvPr id="58435" name="直接连接符 58434"/>
            <p:cNvSpPr/>
            <p:nvPr/>
          </p:nvSpPr>
          <p:spPr>
            <a:xfrm>
              <a:off x="3744" y="3072"/>
              <a:ext cx="96" cy="96"/>
            </a:xfrm>
            <a:prstGeom prst="line">
              <a:avLst/>
            </a:prstGeom>
            <a:ln w="9525" cap="flat" cmpd="sng">
              <a:solidFill>
                <a:schemeClr val="tx1"/>
              </a:solidFill>
              <a:prstDash val="solid"/>
              <a:headEnd type="none" w="med" len="med"/>
              <a:tailEnd type="none" w="med" len="med"/>
            </a:ln>
          </p:spPr>
        </p:sp>
        <p:sp>
          <p:nvSpPr>
            <p:cNvPr id="58436" name="直接连接符 58435"/>
            <p:cNvSpPr/>
            <p:nvPr/>
          </p:nvSpPr>
          <p:spPr>
            <a:xfrm>
              <a:off x="3888" y="3072"/>
              <a:ext cx="96" cy="96"/>
            </a:xfrm>
            <a:prstGeom prst="line">
              <a:avLst/>
            </a:prstGeom>
            <a:ln w="9525" cap="flat" cmpd="sng">
              <a:solidFill>
                <a:schemeClr val="tx1"/>
              </a:solidFill>
              <a:prstDash val="solid"/>
              <a:headEnd type="none" w="med" len="med"/>
              <a:tailEnd type="none" w="med" len="med"/>
            </a:ln>
          </p:spPr>
        </p:sp>
        <p:sp>
          <p:nvSpPr>
            <p:cNvPr id="58437" name="直接连接符 58436"/>
            <p:cNvSpPr/>
            <p:nvPr/>
          </p:nvSpPr>
          <p:spPr>
            <a:xfrm>
              <a:off x="4032" y="3072"/>
              <a:ext cx="96" cy="96"/>
            </a:xfrm>
            <a:prstGeom prst="line">
              <a:avLst/>
            </a:prstGeom>
            <a:ln w="9525" cap="flat" cmpd="sng">
              <a:solidFill>
                <a:schemeClr val="tx1"/>
              </a:solidFill>
              <a:prstDash val="solid"/>
              <a:headEnd type="none" w="med" len="med"/>
              <a:tailEnd type="none" w="med" len="med"/>
            </a:ln>
          </p:spPr>
        </p:sp>
        <p:sp>
          <p:nvSpPr>
            <p:cNvPr id="58438" name="直接连接符 58437"/>
            <p:cNvSpPr/>
            <p:nvPr/>
          </p:nvSpPr>
          <p:spPr>
            <a:xfrm>
              <a:off x="4176" y="3072"/>
              <a:ext cx="96" cy="96"/>
            </a:xfrm>
            <a:prstGeom prst="line">
              <a:avLst/>
            </a:prstGeom>
            <a:ln w="9525" cap="flat" cmpd="sng">
              <a:solidFill>
                <a:schemeClr val="tx1"/>
              </a:solidFill>
              <a:prstDash val="solid"/>
              <a:headEnd type="none" w="med" len="med"/>
              <a:tailEnd type="none" w="med" len="med"/>
            </a:ln>
          </p:spPr>
        </p:sp>
      </p:grpSp>
      <p:sp>
        <p:nvSpPr>
          <p:cNvPr id="58439" name="直接连接符 58438"/>
          <p:cNvSpPr/>
          <p:nvPr/>
        </p:nvSpPr>
        <p:spPr>
          <a:xfrm flipV="1">
            <a:off x="4537075" y="1438275"/>
            <a:ext cx="0" cy="2357438"/>
          </a:xfrm>
          <a:prstGeom prst="line">
            <a:avLst/>
          </a:prstGeom>
          <a:ln w="38100" cap="flat" cmpd="sng">
            <a:solidFill>
              <a:schemeClr val="tx1"/>
            </a:solidFill>
            <a:prstDash val="dash"/>
            <a:headEnd type="none" w="med" len="med"/>
            <a:tailEnd type="none" w="med" len="med"/>
          </a:ln>
        </p:spPr>
      </p:sp>
      <p:grpSp>
        <p:nvGrpSpPr>
          <p:cNvPr id="58440" name="组合 58439"/>
          <p:cNvGrpSpPr/>
          <p:nvPr/>
        </p:nvGrpSpPr>
        <p:grpSpPr>
          <a:xfrm>
            <a:off x="2209800" y="1971675"/>
            <a:ext cx="2298700" cy="1797050"/>
            <a:chOff x="1488" y="1920"/>
            <a:chExt cx="1377" cy="1132"/>
          </a:xfrm>
        </p:grpSpPr>
        <p:sp>
          <p:nvSpPr>
            <p:cNvPr id="58441" name="直接连接符 58440"/>
            <p:cNvSpPr/>
            <p:nvPr/>
          </p:nvSpPr>
          <p:spPr>
            <a:xfrm flipH="1" flipV="1">
              <a:off x="1488" y="1920"/>
              <a:ext cx="768" cy="624"/>
            </a:xfrm>
            <a:prstGeom prst="line">
              <a:avLst/>
            </a:prstGeom>
            <a:ln w="44450" cap="flat" cmpd="sng">
              <a:solidFill>
                <a:srgbClr val="F2A424"/>
              </a:solidFill>
              <a:prstDash val="solid"/>
              <a:headEnd type="triangle" w="med" len="lg"/>
              <a:tailEnd type="none" w="sm" len="lg"/>
            </a:ln>
          </p:spPr>
        </p:sp>
        <p:sp>
          <p:nvSpPr>
            <p:cNvPr id="58442" name="直接连接符 58441"/>
            <p:cNvSpPr/>
            <p:nvPr/>
          </p:nvSpPr>
          <p:spPr>
            <a:xfrm flipH="1" flipV="1">
              <a:off x="2097" y="2428"/>
              <a:ext cx="768" cy="624"/>
            </a:xfrm>
            <a:prstGeom prst="line">
              <a:avLst/>
            </a:prstGeom>
            <a:ln w="44450" cap="flat" cmpd="sng">
              <a:solidFill>
                <a:srgbClr val="F2A424"/>
              </a:solidFill>
              <a:prstDash val="solid"/>
              <a:headEnd type="none" w="med" len="lg"/>
              <a:tailEnd type="none" w="sm" len="lg"/>
            </a:ln>
          </p:spPr>
        </p:sp>
      </p:grpSp>
      <p:grpSp>
        <p:nvGrpSpPr>
          <p:cNvPr id="58443" name="组合 58442"/>
          <p:cNvGrpSpPr/>
          <p:nvPr/>
        </p:nvGrpSpPr>
        <p:grpSpPr>
          <a:xfrm>
            <a:off x="4191000" y="3114675"/>
            <a:ext cx="454025" cy="579438"/>
            <a:chOff x="2568" y="2160"/>
            <a:chExt cx="286" cy="365"/>
          </a:xfrm>
        </p:grpSpPr>
        <p:sp>
          <p:nvSpPr>
            <p:cNvPr id="58444" name="任意多边形 58443"/>
            <p:cNvSpPr>
              <a:spLocks noChangeAspect="1"/>
            </p:cNvSpPr>
            <p:nvPr/>
          </p:nvSpPr>
          <p:spPr>
            <a:xfrm>
              <a:off x="2568" y="2208"/>
              <a:ext cx="286" cy="149"/>
            </a:xfrm>
            <a:custGeom>
              <a:avLst/>
              <a:gdLst/>
              <a:ahLst/>
              <a:cxnLst/>
              <a:pathLst>
                <a:path w="218" h="94">
                  <a:moveTo>
                    <a:pt x="0" y="94"/>
                  </a:moveTo>
                  <a:cubicBezTo>
                    <a:pt x="24" y="69"/>
                    <a:pt x="48" y="45"/>
                    <a:pt x="84" y="29"/>
                  </a:cubicBezTo>
                  <a:cubicBezTo>
                    <a:pt x="120" y="13"/>
                    <a:pt x="196" y="3"/>
                    <a:pt x="218" y="0"/>
                  </a:cubicBezTo>
                </a:path>
              </a:pathLst>
            </a:custGeom>
            <a:noFill/>
            <a:ln w="38100" cap="flat" cmpd="sng">
              <a:solidFill>
                <a:srgbClr val="3399FF"/>
              </a:solidFill>
              <a:prstDash val="solid"/>
              <a:headEnd type="none" w="med" len="med"/>
              <a:tailEnd type="none" w="med" len="med"/>
            </a:ln>
          </p:spPr>
          <p:txBody>
            <a:bodyPr/>
            <a:p>
              <a:endParaRPr lang="zh-CN" altLang="en-US"/>
            </a:p>
          </p:txBody>
        </p:sp>
        <p:sp>
          <p:nvSpPr>
            <p:cNvPr id="58445" name="文本框 58444"/>
            <p:cNvSpPr txBox="1"/>
            <p:nvPr/>
          </p:nvSpPr>
          <p:spPr>
            <a:xfrm>
              <a:off x="2592" y="2160"/>
              <a:ext cx="192" cy="365"/>
            </a:xfrm>
            <a:prstGeom prst="rect">
              <a:avLst/>
            </a:prstGeom>
            <a:noFill/>
            <a:ln w="9525">
              <a:noFill/>
            </a:ln>
          </p:spPr>
          <p:txBody>
            <a:bodyPr>
              <a:spAutoFit/>
            </a:bodyPr>
            <a:p>
              <a:pPr>
                <a:spcBef>
                  <a:spcPct val="50000"/>
                </a:spcBef>
              </a:pPr>
              <a:r>
                <a:rPr lang="en-US" altLang="zh-CN" sz="3200" b="1">
                  <a:solidFill>
                    <a:srgbClr val="FF0000"/>
                  </a:solidFill>
                  <a:latin typeface="Times New Roman" panose="02020603050405020304" pitchFamily="18" charset="0"/>
                  <a:ea typeface="宋体" panose="02010600030101010101" pitchFamily="2" charset="-122"/>
                </a:rPr>
                <a:t>i</a:t>
              </a:r>
              <a:endParaRPr lang="en-US" altLang="zh-CN" sz="3200" b="1">
                <a:solidFill>
                  <a:srgbClr val="FF0000"/>
                </a:solidFill>
                <a:latin typeface="Times New Roman" panose="02020603050405020304" pitchFamily="18" charset="0"/>
                <a:ea typeface="宋体" panose="02010600030101010101" pitchFamily="2" charset="-122"/>
              </a:endParaRPr>
            </a:p>
          </p:txBody>
        </p:sp>
      </p:grpSp>
      <p:sp>
        <p:nvSpPr>
          <p:cNvPr id="58447" name="文本框 58446"/>
          <p:cNvSpPr txBox="1"/>
          <p:nvPr/>
        </p:nvSpPr>
        <p:spPr>
          <a:xfrm>
            <a:off x="7092950" y="1819275"/>
            <a:ext cx="574675" cy="579438"/>
          </a:xfrm>
          <a:prstGeom prst="rect">
            <a:avLst/>
          </a:prstGeom>
          <a:noFill/>
          <a:ln w="9525">
            <a:noFill/>
          </a:ln>
        </p:spPr>
        <p:txBody>
          <a:bodyPr>
            <a:spAutoFit/>
          </a:bodyPr>
          <a:p>
            <a:pPr algn="ctr">
              <a:spcBef>
                <a:spcPct val="50000"/>
              </a:spcBef>
            </a:pPr>
            <a:r>
              <a:rPr lang="en-US" altLang="zh-CN" sz="3200" b="1">
                <a:solidFill>
                  <a:srgbClr val="FF0000"/>
                </a:solidFill>
                <a:latin typeface="Times New Roman" panose="02020603050405020304" pitchFamily="18" charset="0"/>
                <a:ea typeface="宋体" panose="02010600030101010101" pitchFamily="2" charset="-122"/>
              </a:rPr>
              <a:t>B</a:t>
            </a:r>
            <a:endParaRPr lang="en-US" altLang="zh-CN" sz="3200" b="1">
              <a:solidFill>
                <a:srgbClr val="FF0000"/>
              </a:solidFill>
              <a:latin typeface="Times New Roman" panose="02020603050405020304" pitchFamily="18" charset="0"/>
              <a:ea typeface="宋体" panose="02010600030101010101" pitchFamily="2" charset="-122"/>
            </a:endParaRPr>
          </a:p>
        </p:txBody>
      </p:sp>
      <p:grpSp>
        <p:nvGrpSpPr>
          <p:cNvPr id="58448" name="组合 58447"/>
          <p:cNvGrpSpPr/>
          <p:nvPr/>
        </p:nvGrpSpPr>
        <p:grpSpPr>
          <a:xfrm>
            <a:off x="2209800" y="3800475"/>
            <a:ext cx="4648200" cy="152400"/>
            <a:chOff x="1488" y="3072"/>
            <a:chExt cx="2784" cy="96"/>
          </a:xfrm>
        </p:grpSpPr>
        <p:sp>
          <p:nvSpPr>
            <p:cNvPr id="58449" name="直接连接符 58448"/>
            <p:cNvSpPr/>
            <p:nvPr/>
          </p:nvSpPr>
          <p:spPr>
            <a:xfrm>
              <a:off x="1488" y="3072"/>
              <a:ext cx="2784" cy="0"/>
            </a:xfrm>
            <a:prstGeom prst="line">
              <a:avLst/>
            </a:prstGeom>
            <a:ln w="57150" cap="flat" cmpd="sng">
              <a:solidFill>
                <a:schemeClr val="tx1"/>
              </a:solidFill>
              <a:prstDash val="solid"/>
              <a:headEnd type="none" w="med" len="med"/>
              <a:tailEnd type="none" w="med" len="med"/>
            </a:ln>
          </p:spPr>
        </p:sp>
        <p:sp>
          <p:nvSpPr>
            <p:cNvPr id="58450" name="直接连接符 58449"/>
            <p:cNvSpPr/>
            <p:nvPr/>
          </p:nvSpPr>
          <p:spPr>
            <a:xfrm rot="22132390">
              <a:off x="1584" y="3072"/>
              <a:ext cx="96" cy="96"/>
            </a:xfrm>
            <a:prstGeom prst="line">
              <a:avLst/>
            </a:prstGeom>
            <a:ln w="9525" cap="flat" cmpd="sng">
              <a:solidFill>
                <a:schemeClr val="tx1"/>
              </a:solidFill>
              <a:prstDash val="solid"/>
              <a:headEnd type="none" w="med" len="med"/>
              <a:tailEnd type="none" w="med" len="med"/>
            </a:ln>
          </p:spPr>
        </p:sp>
        <p:sp>
          <p:nvSpPr>
            <p:cNvPr id="58451" name="直接连接符 58450"/>
            <p:cNvSpPr/>
            <p:nvPr/>
          </p:nvSpPr>
          <p:spPr>
            <a:xfrm>
              <a:off x="1728" y="3072"/>
              <a:ext cx="96" cy="96"/>
            </a:xfrm>
            <a:prstGeom prst="line">
              <a:avLst/>
            </a:prstGeom>
            <a:ln w="9525" cap="flat" cmpd="sng">
              <a:solidFill>
                <a:schemeClr val="tx1"/>
              </a:solidFill>
              <a:prstDash val="solid"/>
              <a:headEnd type="none" w="med" len="med"/>
              <a:tailEnd type="none" w="med" len="med"/>
            </a:ln>
          </p:spPr>
        </p:sp>
        <p:sp>
          <p:nvSpPr>
            <p:cNvPr id="58452" name="直接连接符 58451"/>
            <p:cNvSpPr/>
            <p:nvPr/>
          </p:nvSpPr>
          <p:spPr>
            <a:xfrm>
              <a:off x="1872" y="3072"/>
              <a:ext cx="96" cy="96"/>
            </a:xfrm>
            <a:prstGeom prst="line">
              <a:avLst/>
            </a:prstGeom>
            <a:ln w="9525" cap="flat" cmpd="sng">
              <a:solidFill>
                <a:schemeClr val="tx1"/>
              </a:solidFill>
              <a:prstDash val="solid"/>
              <a:headEnd type="none" w="med" len="med"/>
              <a:tailEnd type="none" w="med" len="med"/>
            </a:ln>
          </p:spPr>
        </p:sp>
        <p:sp>
          <p:nvSpPr>
            <p:cNvPr id="58453" name="直接连接符 58452"/>
            <p:cNvSpPr/>
            <p:nvPr/>
          </p:nvSpPr>
          <p:spPr>
            <a:xfrm>
              <a:off x="2016" y="3072"/>
              <a:ext cx="96" cy="96"/>
            </a:xfrm>
            <a:prstGeom prst="line">
              <a:avLst/>
            </a:prstGeom>
            <a:ln w="9525" cap="flat" cmpd="sng">
              <a:solidFill>
                <a:schemeClr val="tx1"/>
              </a:solidFill>
              <a:prstDash val="solid"/>
              <a:headEnd type="none" w="med" len="med"/>
              <a:tailEnd type="none" w="med" len="med"/>
            </a:ln>
          </p:spPr>
        </p:sp>
        <p:sp>
          <p:nvSpPr>
            <p:cNvPr id="58454" name="直接连接符 58453"/>
            <p:cNvSpPr/>
            <p:nvPr/>
          </p:nvSpPr>
          <p:spPr>
            <a:xfrm>
              <a:off x="2160" y="3072"/>
              <a:ext cx="96" cy="96"/>
            </a:xfrm>
            <a:prstGeom prst="line">
              <a:avLst/>
            </a:prstGeom>
            <a:ln w="9525" cap="flat" cmpd="sng">
              <a:solidFill>
                <a:schemeClr val="tx1"/>
              </a:solidFill>
              <a:prstDash val="solid"/>
              <a:headEnd type="none" w="med" len="med"/>
              <a:tailEnd type="none" w="med" len="med"/>
            </a:ln>
          </p:spPr>
        </p:sp>
        <p:grpSp>
          <p:nvGrpSpPr>
            <p:cNvPr id="58455" name="组合 58454"/>
            <p:cNvGrpSpPr/>
            <p:nvPr/>
          </p:nvGrpSpPr>
          <p:grpSpPr>
            <a:xfrm>
              <a:off x="2304" y="3072"/>
              <a:ext cx="672" cy="96"/>
              <a:chOff x="2304" y="3072"/>
              <a:chExt cx="672" cy="96"/>
            </a:xfrm>
          </p:grpSpPr>
          <p:sp>
            <p:nvSpPr>
              <p:cNvPr id="58456" name="直接连接符 58455"/>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58457" name="直接连接符 58456"/>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58458" name="直接连接符 58457"/>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58459" name="直接连接符 58458"/>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58460" name="直接连接符 58459"/>
              <p:cNvSpPr/>
              <p:nvPr/>
            </p:nvSpPr>
            <p:spPr>
              <a:xfrm>
                <a:off x="2880" y="3072"/>
                <a:ext cx="96" cy="96"/>
              </a:xfrm>
              <a:prstGeom prst="line">
                <a:avLst/>
              </a:prstGeom>
              <a:ln w="9525" cap="flat" cmpd="sng">
                <a:solidFill>
                  <a:schemeClr val="tx1"/>
                </a:solidFill>
                <a:prstDash val="solid"/>
                <a:headEnd type="none" w="med" len="med"/>
                <a:tailEnd type="none" w="med" len="med"/>
              </a:ln>
            </p:spPr>
          </p:sp>
        </p:grpSp>
        <p:grpSp>
          <p:nvGrpSpPr>
            <p:cNvPr id="58461" name="组合 58460"/>
            <p:cNvGrpSpPr/>
            <p:nvPr/>
          </p:nvGrpSpPr>
          <p:grpSpPr>
            <a:xfrm>
              <a:off x="3024" y="3072"/>
              <a:ext cx="672" cy="96"/>
              <a:chOff x="2304" y="3072"/>
              <a:chExt cx="672" cy="96"/>
            </a:xfrm>
          </p:grpSpPr>
          <p:sp>
            <p:nvSpPr>
              <p:cNvPr id="58462" name="直接连接符 58461"/>
              <p:cNvSpPr/>
              <p:nvPr/>
            </p:nvSpPr>
            <p:spPr>
              <a:xfrm>
                <a:off x="2304" y="3072"/>
                <a:ext cx="96" cy="96"/>
              </a:xfrm>
              <a:prstGeom prst="line">
                <a:avLst/>
              </a:prstGeom>
              <a:ln w="9525" cap="flat" cmpd="sng">
                <a:solidFill>
                  <a:schemeClr val="tx1"/>
                </a:solidFill>
                <a:prstDash val="solid"/>
                <a:headEnd type="none" w="med" len="med"/>
                <a:tailEnd type="none" w="med" len="med"/>
              </a:ln>
            </p:spPr>
          </p:sp>
          <p:sp>
            <p:nvSpPr>
              <p:cNvPr id="58463" name="直接连接符 58462"/>
              <p:cNvSpPr/>
              <p:nvPr/>
            </p:nvSpPr>
            <p:spPr>
              <a:xfrm>
                <a:off x="2448" y="3072"/>
                <a:ext cx="96" cy="96"/>
              </a:xfrm>
              <a:prstGeom prst="line">
                <a:avLst/>
              </a:prstGeom>
              <a:ln w="9525" cap="flat" cmpd="sng">
                <a:solidFill>
                  <a:schemeClr val="tx1"/>
                </a:solidFill>
                <a:prstDash val="solid"/>
                <a:headEnd type="none" w="med" len="med"/>
                <a:tailEnd type="none" w="med" len="med"/>
              </a:ln>
            </p:spPr>
          </p:sp>
          <p:sp>
            <p:nvSpPr>
              <p:cNvPr id="58464" name="直接连接符 58463"/>
              <p:cNvSpPr/>
              <p:nvPr/>
            </p:nvSpPr>
            <p:spPr>
              <a:xfrm>
                <a:off x="2592" y="3072"/>
                <a:ext cx="96" cy="96"/>
              </a:xfrm>
              <a:prstGeom prst="line">
                <a:avLst/>
              </a:prstGeom>
              <a:ln w="9525" cap="flat" cmpd="sng">
                <a:solidFill>
                  <a:schemeClr val="tx1"/>
                </a:solidFill>
                <a:prstDash val="solid"/>
                <a:headEnd type="none" w="med" len="med"/>
                <a:tailEnd type="none" w="med" len="med"/>
              </a:ln>
            </p:spPr>
          </p:sp>
          <p:sp>
            <p:nvSpPr>
              <p:cNvPr id="58465" name="直接连接符 58464"/>
              <p:cNvSpPr/>
              <p:nvPr/>
            </p:nvSpPr>
            <p:spPr>
              <a:xfrm>
                <a:off x="2736" y="3072"/>
                <a:ext cx="96" cy="96"/>
              </a:xfrm>
              <a:prstGeom prst="line">
                <a:avLst/>
              </a:prstGeom>
              <a:ln w="9525" cap="flat" cmpd="sng">
                <a:solidFill>
                  <a:schemeClr val="tx1"/>
                </a:solidFill>
                <a:prstDash val="solid"/>
                <a:headEnd type="none" w="med" len="med"/>
                <a:tailEnd type="none" w="med" len="med"/>
              </a:ln>
            </p:spPr>
          </p:sp>
          <p:sp>
            <p:nvSpPr>
              <p:cNvPr id="58466" name="直接连接符 58465"/>
              <p:cNvSpPr/>
              <p:nvPr/>
            </p:nvSpPr>
            <p:spPr>
              <a:xfrm>
                <a:off x="2880" y="3072"/>
                <a:ext cx="96" cy="96"/>
              </a:xfrm>
              <a:prstGeom prst="line">
                <a:avLst/>
              </a:prstGeom>
              <a:ln w="9525" cap="flat" cmpd="sng">
                <a:solidFill>
                  <a:schemeClr val="tx1"/>
                </a:solidFill>
                <a:prstDash val="solid"/>
                <a:headEnd type="none" w="med" len="med"/>
                <a:tailEnd type="none" w="med" len="med"/>
              </a:ln>
            </p:spPr>
          </p:sp>
        </p:grpSp>
        <p:sp>
          <p:nvSpPr>
            <p:cNvPr id="58467" name="直接连接符 58466"/>
            <p:cNvSpPr/>
            <p:nvPr/>
          </p:nvSpPr>
          <p:spPr>
            <a:xfrm>
              <a:off x="3744" y="3072"/>
              <a:ext cx="96" cy="96"/>
            </a:xfrm>
            <a:prstGeom prst="line">
              <a:avLst/>
            </a:prstGeom>
            <a:ln w="9525" cap="flat" cmpd="sng">
              <a:solidFill>
                <a:schemeClr val="tx1"/>
              </a:solidFill>
              <a:prstDash val="solid"/>
              <a:headEnd type="none" w="med" len="med"/>
              <a:tailEnd type="none" w="med" len="med"/>
            </a:ln>
          </p:spPr>
        </p:sp>
        <p:sp>
          <p:nvSpPr>
            <p:cNvPr id="58468" name="直接连接符 58467"/>
            <p:cNvSpPr/>
            <p:nvPr/>
          </p:nvSpPr>
          <p:spPr>
            <a:xfrm>
              <a:off x="3888" y="3072"/>
              <a:ext cx="96" cy="96"/>
            </a:xfrm>
            <a:prstGeom prst="line">
              <a:avLst/>
            </a:prstGeom>
            <a:ln w="9525" cap="flat" cmpd="sng">
              <a:solidFill>
                <a:schemeClr val="tx1"/>
              </a:solidFill>
              <a:prstDash val="solid"/>
              <a:headEnd type="none" w="med" len="med"/>
              <a:tailEnd type="none" w="med" len="med"/>
            </a:ln>
          </p:spPr>
        </p:sp>
        <p:sp>
          <p:nvSpPr>
            <p:cNvPr id="58469" name="直接连接符 58468"/>
            <p:cNvSpPr/>
            <p:nvPr/>
          </p:nvSpPr>
          <p:spPr>
            <a:xfrm>
              <a:off x="4032" y="3072"/>
              <a:ext cx="96" cy="96"/>
            </a:xfrm>
            <a:prstGeom prst="line">
              <a:avLst/>
            </a:prstGeom>
            <a:ln w="9525" cap="flat" cmpd="sng">
              <a:solidFill>
                <a:schemeClr val="tx1"/>
              </a:solidFill>
              <a:prstDash val="solid"/>
              <a:headEnd type="none" w="med" len="med"/>
              <a:tailEnd type="none" w="med" len="med"/>
            </a:ln>
          </p:spPr>
        </p:sp>
        <p:sp>
          <p:nvSpPr>
            <p:cNvPr id="58470" name="直接连接符 58469"/>
            <p:cNvSpPr/>
            <p:nvPr/>
          </p:nvSpPr>
          <p:spPr>
            <a:xfrm>
              <a:off x="4176" y="3072"/>
              <a:ext cx="96" cy="96"/>
            </a:xfrm>
            <a:prstGeom prst="line">
              <a:avLst/>
            </a:prstGeom>
            <a:ln w="9525" cap="flat" cmpd="sng">
              <a:solidFill>
                <a:schemeClr val="tx1"/>
              </a:solidFill>
              <a:prstDash val="solid"/>
              <a:headEnd type="none" w="med" len="med"/>
              <a:tailEnd type="none" w="med" len="med"/>
            </a:ln>
          </p:spPr>
        </p:sp>
      </p:grpSp>
      <p:sp>
        <p:nvSpPr>
          <p:cNvPr id="58471" name="矩形 58470"/>
          <p:cNvSpPr/>
          <p:nvPr/>
        </p:nvSpPr>
        <p:spPr>
          <a:xfrm>
            <a:off x="1116013" y="260350"/>
            <a:ext cx="2568575" cy="1031875"/>
          </a:xfrm>
          <a:prstGeom prst="rect">
            <a:avLst/>
          </a:prstGeom>
          <a:noFill/>
          <a:ln w="9525">
            <a:noFill/>
          </a:ln>
        </p:spPr>
        <p:txBody>
          <a:bodyPr anchor="ctr"/>
          <a:lst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Times New Roman" panose="02020603050405020304" pitchFamily="18" charset="0"/>
                <a:ea typeface="宋体" panose="02010600030101010101" pitchFamily="2" charset="-122"/>
              </a:defRPr>
            </a:lvl1pPr>
          </a:lstStyle>
          <a:p>
            <a:pPr lvl="0"/>
            <a:r>
              <a:rPr lang="zh-CN" altLang="en-US" dirty="0"/>
              <a:t>基本概念</a:t>
            </a:r>
            <a:endParaRPr lang="zh-CN" altLang="en-US" dirty="0"/>
          </a:p>
        </p:txBody>
      </p:sp>
      <p:sp>
        <p:nvSpPr>
          <p:cNvPr id="58472" name="文本框 58471"/>
          <p:cNvSpPr txBox="1"/>
          <p:nvPr/>
        </p:nvSpPr>
        <p:spPr>
          <a:xfrm>
            <a:off x="1476375" y="5516563"/>
            <a:ext cx="6335713" cy="519112"/>
          </a:xfrm>
          <a:prstGeom prst="rect">
            <a:avLst/>
          </a:prstGeom>
          <a:noFill/>
          <a:ln w="9525">
            <a:noFill/>
          </a:ln>
        </p:spPr>
        <p:txBody>
          <a:bodyPr>
            <a:spAutoFit/>
          </a:bodyPr>
          <a:p>
            <a:pPr>
              <a:spcBef>
                <a:spcPct val="25000"/>
              </a:spcBef>
            </a:pPr>
            <a:r>
              <a:rPr lang="en-US" altLang="zh-CN" sz="2800" b="1" dirty="0">
                <a:latin typeface="楷体_GB2312" pitchFamily="49" charset="-122"/>
                <a:ea typeface="楷体_GB2312" pitchFamily="49" charset="-122"/>
              </a:rPr>
              <a:t>3</a:t>
            </a:r>
            <a:r>
              <a:rPr lang="zh-CN" altLang="en-US" sz="2800" b="1" dirty="0">
                <a:latin typeface="楷体_GB2312" pitchFamily="49" charset="-122"/>
                <a:ea typeface="楷体_GB2312" pitchFamily="49" charset="-122"/>
              </a:rPr>
              <a:t>、入射光线跟法线的夹角</a:t>
            </a:r>
            <a:r>
              <a:rPr lang="en-US" altLang="zh-CN" sz="2800" b="1">
                <a:solidFill>
                  <a:srgbClr val="FF0000"/>
                </a:solidFill>
                <a:latin typeface="楷体_GB2312" pitchFamily="49" charset="-122"/>
                <a:ea typeface="楷体_GB2312" pitchFamily="49" charset="-122"/>
                <a:sym typeface="Symbol" panose="05050102010706020507" pitchFamily="18" charset="2"/>
              </a:rPr>
              <a:t>i</a:t>
            </a:r>
            <a:r>
              <a:rPr lang="zh-CN" altLang="en-US" sz="2800" b="1" dirty="0">
                <a:latin typeface="楷体_GB2312" pitchFamily="49" charset="-122"/>
                <a:ea typeface="楷体_GB2312" pitchFamily="49" charset="-122"/>
              </a:rPr>
              <a:t>叫做</a:t>
            </a:r>
            <a:r>
              <a:rPr lang="zh-CN" altLang="en-US" sz="2800" b="1" dirty="0">
                <a:solidFill>
                  <a:srgbClr val="FF0000"/>
                </a:solidFill>
                <a:latin typeface="楷体_GB2312" pitchFamily="49" charset="-122"/>
                <a:ea typeface="楷体_GB2312" pitchFamily="49" charset="-122"/>
              </a:rPr>
              <a:t>入射角</a:t>
            </a:r>
            <a:endParaRPr lang="zh-CN" altLang="en-US" sz="2800" b="1">
              <a:solidFill>
                <a:srgbClr val="FF0000"/>
              </a:solidFill>
              <a:latin typeface="楷体_GB2312" pitchFamily="49" charset="-122"/>
              <a:ea typeface="楷体_GB2312" pitchFamily="49" charset="-122"/>
            </a:endParaRPr>
          </a:p>
        </p:txBody>
      </p:sp>
      <p:sp>
        <p:nvSpPr>
          <p:cNvPr id="58473" name="文本框 58472"/>
          <p:cNvSpPr txBox="1"/>
          <p:nvPr/>
        </p:nvSpPr>
        <p:spPr>
          <a:xfrm>
            <a:off x="1471613" y="5013325"/>
            <a:ext cx="7924800" cy="519113"/>
          </a:xfrm>
          <a:prstGeom prst="rect">
            <a:avLst/>
          </a:prstGeom>
          <a:noFill/>
          <a:ln w="9525">
            <a:noFill/>
          </a:ln>
        </p:spPr>
        <p:txBody>
          <a:bodyPr>
            <a:spAutoFit/>
          </a:bodyPr>
          <a:p>
            <a:pPr>
              <a:spcBef>
                <a:spcPct val="50000"/>
              </a:spcBef>
            </a:pPr>
            <a:r>
              <a:rPr lang="en-US" altLang="zh-CN" sz="2800" b="1" dirty="0">
                <a:latin typeface="隶书" panose="02010509060101010101" pitchFamily="49" charset="-122"/>
                <a:ea typeface="楷体_GB2312" pitchFamily="49" charset="-122"/>
              </a:rPr>
              <a:t>2</a:t>
            </a:r>
            <a:r>
              <a:rPr lang="zh-CN" altLang="en-US" sz="2800" b="1" dirty="0">
                <a:latin typeface="隶书" panose="02010509060101010101" pitchFamily="49" charset="-122"/>
                <a:ea typeface="楷体_GB2312" pitchFamily="49" charset="-122"/>
              </a:rPr>
              <a:t>、过入射点和镜面垂直的直线叫做</a:t>
            </a:r>
            <a:r>
              <a:rPr lang="zh-CN" altLang="en-US" sz="2800" b="1" dirty="0">
                <a:solidFill>
                  <a:srgbClr val="FF0000"/>
                </a:solidFill>
                <a:latin typeface="Times New Roman" panose="02020603050405020304" pitchFamily="18" charset="0"/>
                <a:ea typeface="楷体_GB2312" pitchFamily="49" charset="-122"/>
              </a:rPr>
              <a:t>法线</a:t>
            </a:r>
            <a:endParaRPr lang="zh-CN" altLang="en-US" sz="2800" b="1" dirty="0">
              <a:solidFill>
                <a:srgbClr val="FF0000"/>
              </a:solidFill>
              <a:latin typeface="Times New Roman" panose="02020603050405020304" pitchFamily="18" charset="0"/>
              <a:ea typeface="楷体_GB2312" pitchFamily="49" charset="-122"/>
            </a:endParaRPr>
          </a:p>
        </p:txBody>
      </p:sp>
      <p:sp>
        <p:nvSpPr>
          <p:cNvPr id="58474" name="矩形 58473"/>
          <p:cNvSpPr/>
          <p:nvPr/>
        </p:nvSpPr>
        <p:spPr>
          <a:xfrm>
            <a:off x="1476375" y="4508500"/>
            <a:ext cx="6840538" cy="519113"/>
          </a:xfrm>
          <a:prstGeom prst="rect">
            <a:avLst/>
          </a:prstGeom>
          <a:noFill/>
          <a:ln w="9525">
            <a:noFill/>
          </a:ln>
        </p:spPr>
        <p:txBody>
          <a:bodyPr>
            <a:spAutoFit/>
          </a:bodyPr>
          <a:p>
            <a:pPr>
              <a:spcBef>
                <a:spcPct val="50000"/>
              </a:spcBef>
            </a:pPr>
            <a:r>
              <a:rPr lang="en-US" altLang="zh-CN" sz="2800" b="1" dirty="0">
                <a:latin typeface="隶书" panose="02010509060101010101" pitchFamily="49" charset="-122"/>
                <a:ea typeface="楷体_GB2312" pitchFamily="49" charset="-122"/>
              </a:rPr>
              <a:t>1</a:t>
            </a:r>
            <a:r>
              <a:rPr lang="zh-CN" altLang="en-US" sz="2800" b="1" dirty="0">
                <a:latin typeface="隶书" panose="02010509060101010101" pitchFamily="49" charset="-122"/>
                <a:ea typeface="楷体_GB2312" pitchFamily="49" charset="-122"/>
              </a:rPr>
              <a:t>、入射光线在镜面上的投射点</a:t>
            </a:r>
            <a:r>
              <a:rPr lang="en-US" altLang="zh-CN" sz="2800" b="1">
                <a:solidFill>
                  <a:srgbClr val="FF0000"/>
                </a:solidFill>
                <a:latin typeface="隶书" panose="02010509060101010101" pitchFamily="49" charset="-122"/>
                <a:ea typeface="楷体_GB2312" pitchFamily="49" charset="-122"/>
              </a:rPr>
              <a:t>O</a:t>
            </a:r>
            <a:r>
              <a:rPr lang="zh-CN" altLang="en-US" sz="2800" b="1" dirty="0">
                <a:latin typeface="隶书" panose="02010509060101010101" pitchFamily="49" charset="-122"/>
                <a:ea typeface="楷体_GB2312" pitchFamily="49" charset="-122"/>
              </a:rPr>
              <a:t>叫</a:t>
            </a:r>
            <a:r>
              <a:rPr lang="zh-CN" altLang="en-US" sz="2800" b="1" dirty="0">
                <a:solidFill>
                  <a:srgbClr val="FF0000"/>
                </a:solidFill>
                <a:latin typeface="隶书" panose="02010509060101010101" pitchFamily="49" charset="-122"/>
                <a:ea typeface="楷体_GB2312" pitchFamily="49" charset="-122"/>
              </a:rPr>
              <a:t>入射点</a:t>
            </a:r>
            <a:endParaRPr lang="zh-CN" altLang="en-US" sz="2800" b="1" dirty="0">
              <a:solidFill>
                <a:srgbClr val="FF0000"/>
              </a:solidFill>
              <a:latin typeface="隶书" panose="02010509060101010101" pitchFamily="49" charset="-122"/>
              <a:ea typeface="楷体_GB2312" pitchFamily="49" charset="-122"/>
            </a:endParaRPr>
          </a:p>
        </p:txBody>
      </p:sp>
      <p:sp>
        <p:nvSpPr>
          <p:cNvPr id="58475" name="文本框 58474"/>
          <p:cNvSpPr txBox="1"/>
          <p:nvPr/>
        </p:nvSpPr>
        <p:spPr>
          <a:xfrm>
            <a:off x="1476375" y="6021388"/>
            <a:ext cx="6551613" cy="519112"/>
          </a:xfrm>
          <a:prstGeom prst="rect">
            <a:avLst/>
          </a:prstGeom>
          <a:noFill/>
          <a:ln w="9525">
            <a:noFill/>
          </a:ln>
        </p:spPr>
        <p:txBody>
          <a:bodyPr>
            <a:spAutoFit/>
          </a:bodyPr>
          <a:p>
            <a:pPr>
              <a:spcBef>
                <a:spcPct val="50000"/>
              </a:spcBef>
            </a:pPr>
            <a:r>
              <a:rPr lang="en-US" altLang="zh-CN" sz="2800" b="1" dirty="0">
                <a:latin typeface="楷体_GB2312" pitchFamily="49" charset="-122"/>
                <a:ea typeface="楷体_GB2312" pitchFamily="49" charset="-122"/>
              </a:rPr>
              <a:t>4</a:t>
            </a:r>
            <a:r>
              <a:rPr lang="zh-CN" altLang="en-US" sz="2800" b="1" dirty="0">
                <a:latin typeface="楷体_GB2312" pitchFamily="49" charset="-122"/>
                <a:ea typeface="楷体_GB2312" pitchFamily="49" charset="-122"/>
              </a:rPr>
              <a:t>、反射光线跟法线的夹角</a:t>
            </a:r>
            <a:r>
              <a:rPr lang="en-US" altLang="zh-CN" sz="2800" b="1">
                <a:solidFill>
                  <a:srgbClr val="FF0000"/>
                </a:solidFill>
                <a:latin typeface="楷体_GB2312" pitchFamily="49" charset="-122"/>
                <a:ea typeface="楷体_GB2312" pitchFamily="49" charset="-122"/>
                <a:sym typeface="Symbol" panose="05050102010706020507" pitchFamily="18" charset="2"/>
              </a:rPr>
              <a:t>r</a:t>
            </a:r>
            <a:r>
              <a:rPr lang="zh-CN" altLang="en-US" sz="2800" b="1" dirty="0">
                <a:latin typeface="楷体_GB2312" pitchFamily="49" charset="-122"/>
                <a:ea typeface="楷体_GB2312" pitchFamily="49" charset="-122"/>
              </a:rPr>
              <a:t>叫做</a:t>
            </a:r>
            <a:r>
              <a:rPr lang="zh-CN" altLang="en-US" sz="2800" b="1" dirty="0">
                <a:solidFill>
                  <a:srgbClr val="FF0000"/>
                </a:solidFill>
                <a:latin typeface="楷体_GB2312" pitchFamily="49" charset="-122"/>
                <a:ea typeface="楷体_GB2312" pitchFamily="49" charset="-122"/>
              </a:rPr>
              <a:t>反射角</a:t>
            </a:r>
            <a:endParaRPr lang="zh-CN" altLang="en-US" sz="2800" b="1">
              <a:solidFill>
                <a:srgbClr val="FF0000"/>
              </a:solidFill>
              <a:latin typeface="楷体_GB2312" pitchFamily="49" charset="-122"/>
              <a:ea typeface="楷体_GB2312"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8474"/>
                                        </p:tgtEl>
                                        <p:attrNameLst>
                                          <p:attrName>style.visibility</p:attrName>
                                        </p:attrNameLst>
                                      </p:cBhvr>
                                      <p:to>
                                        <p:strVal val="visible"/>
                                      </p:to>
                                    </p:set>
                                    <p:anim calcmode="lin" valueType="num">
                                      <p:cBhvr additive="base">
                                        <p:cTn id="7" dur="500" fill="hold"/>
                                        <p:tgtEl>
                                          <p:spTgt spid="58474"/>
                                        </p:tgtEl>
                                        <p:attrNameLst>
                                          <p:attrName>ppt_x</p:attrName>
                                        </p:attrNameLst>
                                      </p:cBhvr>
                                      <p:tavLst>
                                        <p:tav tm="0">
                                          <p:val>
                                            <p:strVal val="#ppt_x"/>
                                          </p:val>
                                        </p:tav>
                                        <p:tav tm="100000">
                                          <p:val>
                                            <p:strVal val="#ppt_x"/>
                                          </p:val>
                                        </p:tav>
                                      </p:tavLst>
                                    </p:anim>
                                    <p:anim calcmode="lin" valueType="num">
                                      <p:cBhvr additive="base">
                                        <p:cTn id="8" dur="500" fill="hold"/>
                                        <p:tgtEl>
                                          <p:spTgt spid="5847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8473"/>
                                        </p:tgtEl>
                                        <p:attrNameLst>
                                          <p:attrName>style.visibility</p:attrName>
                                        </p:attrNameLst>
                                      </p:cBhvr>
                                      <p:to>
                                        <p:strVal val="visible"/>
                                      </p:to>
                                    </p:set>
                                    <p:anim calcmode="lin" valueType="num">
                                      <p:cBhvr additive="base">
                                        <p:cTn id="11" dur="500" fill="hold"/>
                                        <p:tgtEl>
                                          <p:spTgt spid="58473"/>
                                        </p:tgtEl>
                                        <p:attrNameLst>
                                          <p:attrName>ppt_x</p:attrName>
                                        </p:attrNameLst>
                                      </p:cBhvr>
                                      <p:tavLst>
                                        <p:tav tm="0">
                                          <p:val>
                                            <p:strVal val="#ppt_x"/>
                                          </p:val>
                                        </p:tav>
                                        <p:tav tm="100000">
                                          <p:val>
                                            <p:strVal val="#ppt_x"/>
                                          </p:val>
                                        </p:tav>
                                      </p:tavLst>
                                    </p:anim>
                                    <p:anim calcmode="lin" valueType="num">
                                      <p:cBhvr additive="base">
                                        <p:cTn id="12" dur="500" fill="hold"/>
                                        <p:tgtEl>
                                          <p:spTgt spid="5847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8472"/>
                                        </p:tgtEl>
                                        <p:attrNameLst>
                                          <p:attrName>style.visibility</p:attrName>
                                        </p:attrNameLst>
                                      </p:cBhvr>
                                      <p:to>
                                        <p:strVal val="visible"/>
                                      </p:to>
                                    </p:set>
                                    <p:anim calcmode="lin" valueType="num">
                                      <p:cBhvr additive="base">
                                        <p:cTn id="15" dur="500" fill="hold"/>
                                        <p:tgtEl>
                                          <p:spTgt spid="58472"/>
                                        </p:tgtEl>
                                        <p:attrNameLst>
                                          <p:attrName>ppt_x</p:attrName>
                                        </p:attrNameLst>
                                      </p:cBhvr>
                                      <p:tavLst>
                                        <p:tav tm="0">
                                          <p:val>
                                            <p:strVal val="#ppt_x"/>
                                          </p:val>
                                        </p:tav>
                                        <p:tav tm="100000">
                                          <p:val>
                                            <p:strVal val="#ppt_x"/>
                                          </p:val>
                                        </p:tav>
                                      </p:tavLst>
                                    </p:anim>
                                    <p:anim calcmode="lin" valueType="num">
                                      <p:cBhvr additive="base">
                                        <p:cTn id="16" dur="500" fill="hold"/>
                                        <p:tgtEl>
                                          <p:spTgt spid="58472"/>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8475"/>
                                        </p:tgtEl>
                                        <p:attrNameLst>
                                          <p:attrName>style.visibility</p:attrName>
                                        </p:attrNameLst>
                                      </p:cBhvr>
                                      <p:to>
                                        <p:strVal val="visible"/>
                                      </p:to>
                                    </p:set>
                                    <p:anim calcmode="lin" valueType="num">
                                      <p:cBhvr additive="base">
                                        <p:cTn id="19" dur="500" fill="hold"/>
                                        <p:tgtEl>
                                          <p:spTgt spid="58475"/>
                                        </p:tgtEl>
                                        <p:attrNameLst>
                                          <p:attrName>ppt_x</p:attrName>
                                        </p:attrNameLst>
                                      </p:cBhvr>
                                      <p:tavLst>
                                        <p:tav tm="0">
                                          <p:val>
                                            <p:strVal val="#ppt_x"/>
                                          </p:val>
                                        </p:tav>
                                        <p:tav tm="100000">
                                          <p:val>
                                            <p:strVal val="#ppt_x"/>
                                          </p:val>
                                        </p:tav>
                                      </p:tavLst>
                                    </p:anim>
                                    <p:anim calcmode="lin" valueType="num">
                                      <p:cBhvr additive="base">
                                        <p:cTn id="20" dur="500" fill="hold"/>
                                        <p:tgtEl>
                                          <p:spTgt spid="584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72" grpId="0"/>
      <p:bldP spid="58473" grpId="0"/>
      <p:bldP spid="58474" grpId="0"/>
      <p:bldP spid="5847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7282" name="文本框 97281"/>
          <p:cNvSpPr txBox="1"/>
          <p:nvPr/>
        </p:nvSpPr>
        <p:spPr>
          <a:xfrm>
            <a:off x="1389063" y="711200"/>
            <a:ext cx="1814512" cy="701675"/>
          </a:xfrm>
          <a:prstGeom prst="rect">
            <a:avLst/>
          </a:prstGeom>
          <a:noFill/>
          <a:ln w="9525">
            <a:noFill/>
          </a:ln>
        </p:spPr>
        <p:txBody>
          <a:bodyPr>
            <a:spAutoFit/>
          </a:bodyPr>
          <a:p>
            <a:pPr>
              <a:spcBef>
                <a:spcPct val="50000"/>
              </a:spcBef>
            </a:pPr>
            <a:r>
              <a:rPr lang="zh-CN" altLang="en-US" sz="4000" dirty="0">
                <a:solidFill>
                  <a:srgbClr val="FF5050"/>
                </a:solidFill>
                <a:latin typeface="Times New Roman" panose="02020603050405020304" pitchFamily="18" charset="0"/>
                <a:ea typeface="楷体_GB2312" pitchFamily="49" charset="-122"/>
              </a:rPr>
              <a:t>练习：</a:t>
            </a:r>
            <a:endParaRPr lang="zh-CN" altLang="en-US" sz="4000" dirty="0">
              <a:solidFill>
                <a:srgbClr val="FF5050"/>
              </a:solidFill>
              <a:latin typeface="Times New Roman" panose="02020603050405020304" pitchFamily="18" charset="0"/>
              <a:ea typeface="楷体_GB2312" pitchFamily="49" charset="-122"/>
            </a:endParaRPr>
          </a:p>
        </p:txBody>
      </p:sp>
      <p:sp>
        <p:nvSpPr>
          <p:cNvPr id="97284" name="文本框 97283"/>
          <p:cNvSpPr txBox="1"/>
          <p:nvPr/>
        </p:nvSpPr>
        <p:spPr>
          <a:xfrm>
            <a:off x="3997325" y="2152650"/>
            <a:ext cx="1457325" cy="628650"/>
          </a:xfrm>
          <a:prstGeom prst="rect">
            <a:avLst/>
          </a:prstGeom>
          <a:noFill/>
          <a:ln w="9525">
            <a:noFill/>
          </a:ln>
        </p:spPr>
        <p:txBody>
          <a:bodyPr>
            <a:spAutoFit/>
          </a:bodyPr>
          <a:p>
            <a:pPr>
              <a:lnSpc>
                <a:spcPct val="110000"/>
              </a:lnSpc>
              <a:spcBef>
                <a:spcPct val="50000"/>
              </a:spcBef>
            </a:pPr>
            <a:r>
              <a:rPr lang="zh-CN" altLang="en-US" sz="3200" b="1" dirty="0">
                <a:solidFill>
                  <a:srgbClr val="FF0000"/>
                </a:solidFill>
                <a:latin typeface="Times New Roman" panose="02020603050405020304" pitchFamily="18" charset="0"/>
                <a:ea typeface="楷体_GB2312" pitchFamily="49" charset="-122"/>
              </a:rPr>
              <a:t>入射光</a:t>
            </a:r>
            <a:endParaRPr lang="zh-CN" altLang="en-US" sz="3200" b="1">
              <a:solidFill>
                <a:srgbClr val="FF0000"/>
              </a:solidFill>
              <a:latin typeface="Times New Roman" panose="02020603050405020304" pitchFamily="18" charset="0"/>
              <a:ea typeface="楷体_GB2312" pitchFamily="49" charset="-122"/>
            </a:endParaRPr>
          </a:p>
        </p:txBody>
      </p:sp>
      <p:sp>
        <p:nvSpPr>
          <p:cNvPr id="97285" name="矩形 97284"/>
          <p:cNvSpPr/>
          <p:nvPr/>
        </p:nvSpPr>
        <p:spPr>
          <a:xfrm>
            <a:off x="2501900" y="2689225"/>
            <a:ext cx="1565275" cy="628650"/>
          </a:xfrm>
          <a:prstGeom prst="rect">
            <a:avLst/>
          </a:prstGeom>
          <a:noFill/>
          <a:ln w="9525">
            <a:noFill/>
          </a:ln>
        </p:spPr>
        <p:txBody>
          <a:bodyPr>
            <a:spAutoFit/>
          </a:bodyPr>
          <a:p>
            <a:pPr>
              <a:lnSpc>
                <a:spcPct val="110000"/>
              </a:lnSpc>
            </a:pPr>
            <a:r>
              <a:rPr lang="zh-CN" altLang="en-US" sz="3200" b="1" dirty="0">
                <a:solidFill>
                  <a:srgbClr val="FF0000"/>
                </a:solidFill>
                <a:latin typeface="Times New Roman" panose="02020603050405020304" pitchFamily="18" charset="0"/>
                <a:ea typeface="楷体_GB2312" pitchFamily="49" charset="-122"/>
              </a:rPr>
              <a:t>反射光</a:t>
            </a:r>
            <a:endParaRPr lang="zh-CN" altLang="en-US" sz="3200" b="1" dirty="0">
              <a:solidFill>
                <a:srgbClr val="FF0000"/>
              </a:solidFill>
              <a:latin typeface="Times New Roman" panose="02020603050405020304" pitchFamily="18" charset="0"/>
              <a:ea typeface="楷体_GB2312" pitchFamily="49" charset="-122"/>
            </a:endParaRPr>
          </a:p>
        </p:txBody>
      </p:sp>
      <p:sp>
        <p:nvSpPr>
          <p:cNvPr id="97286" name="矩形 97285"/>
          <p:cNvSpPr/>
          <p:nvPr/>
        </p:nvSpPr>
        <p:spPr>
          <a:xfrm>
            <a:off x="1187450" y="3203575"/>
            <a:ext cx="593725" cy="628650"/>
          </a:xfrm>
          <a:prstGeom prst="rect">
            <a:avLst/>
          </a:prstGeom>
          <a:noFill/>
          <a:ln w="9525">
            <a:noFill/>
          </a:ln>
        </p:spPr>
        <p:txBody>
          <a:bodyPr wrap="none" anchor="t">
            <a:spAutoFit/>
          </a:bodyPr>
          <a:p>
            <a:pPr>
              <a:lnSpc>
                <a:spcPct val="110000"/>
              </a:lnSpc>
            </a:pPr>
            <a:r>
              <a:rPr lang="zh-CN" altLang="en-US" sz="3200" b="1" dirty="0">
                <a:solidFill>
                  <a:srgbClr val="FF0000"/>
                </a:solidFill>
                <a:latin typeface="Times New Roman" panose="02020603050405020304" pitchFamily="18" charset="0"/>
                <a:ea typeface="楷体_GB2312" pitchFamily="49" charset="-122"/>
              </a:rPr>
              <a:t>法</a:t>
            </a:r>
            <a:endParaRPr lang="zh-CN" altLang="en-US" sz="3200" b="1" dirty="0">
              <a:solidFill>
                <a:srgbClr val="FF0000"/>
              </a:solidFill>
              <a:latin typeface="Times New Roman" panose="02020603050405020304" pitchFamily="18" charset="0"/>
              <a:ea typeface="楷体_GB2312" pitchFamily="49" charset="-122"/>
            </a:endParaRPr>
          </a:p>
        </p:txBody>
      </p:sp>
      <p:sp>
        <p:nvSpPr>
          <p:cNvPr id="97287" name="矩形 97286"/>
          <p:cNvSpPr/>
          <p:nvPr/>
        </p:nvSpPr>
        <p:spPr>
          <a:xfrm>
            <a:off x="4235450" y="3184525"/>
            <a:ext cx="1200150" cy="628650"/>
          </a:xfrm>
          <a:prstGeom prst="rect">
            <a:avLst/>
          </a:prstGeom>
          <a:noFill/>
          <a:ln w="9525">
            <a:noFill/>
          </a:ln>
        </p:spPr>
        <p:txBody>
          <a:bodyPr>
            <a:spAutoFit/>
          </a:bodyPr>
          <a:p>
            <a:pPr>
              <a:lnSpc>
                <a:spcPct val="110000"/>
              </a:lnSpc>
            </a:pPr>
            <a:r>
              <a:rPr lang="zh-CN" altLang="en-US" sz="3200" b="1" dirty="0">
                <a:solidFill>
                  <a:srgbClr val="FF0000"/>
                </a:solidFill>
                <a:latin typeface="Times New Roman" panose="02020603050405020304" pitchFamily="18" charset="0"/>
                <a:ea typeface="楷体_GB2312" pitchFamily="49" charset="-122"/>
              </a:rPr>
              <a:t>入射</a:t>
            </a:r>
            <a:endParaRPr lang="zh-CN" altLang="en-US" sz="3200" b="1" dirty="0">
              <a:solidFill>
                <a:srgbClr val="FF0000"/>
              </a:solidFill>
              <a:latin typeface="Times New Roman" panose="02020603050405020304" pitchFamily="18" charset="0"/>
              <a:ea typeface="楷体_GB2312" pitchFamily="49" charset="-122"/>
            </a:endParaRPr>
          </a:p>
        </p:txBody>
      </p:sp>
      <p:sp>
        <p:nvSpPr>
          <p:cNvPr id="97288" name="矩形 97287"/>
          <p:cNvSpPr/>
          <p:nvPr/>
        </p:nvSpPr>
        <p:spPr>
          <a:xfrm>
            <a:off x="3427413" y="3736975"/>
            <a:ext cx="1289050" cy="628650"/>
          </a:xfrm>
          <a:prstGeom prst="rect">
            <a:avLst/>
          </a:prstGeom>
          <a:noFill/>
          <a:ln w="9525">
            <a:noFill/>
          </a:ln>
        </p:spPr>
        <p:txBody>
          <a:bodyPr>
            <a:spAutoFit/>
          </a:bodyPr>
          <a:p>
            <a:pPr>
              <a:lnSpc>
                <a:spcPct val="110000"/>
              </a:lnSpc>
            </a:pPr>
            <a:r>
              <a:rPr lang="zh-CN" altLang="en-US" sz="3200" b="1" dirty="0">
                <a:solidFill>
                  <a:srgbClr val="FF0000"/>
                </a:solidFill>
                <a:latin typeface="Times New Roman" panose="02020603050405020304" pitchFamily="18" charset="0"/>
                <a:ea typeface="楷体_GB2312" pitchFamily="49" charset="-122"/>
              </a:rPr>
              <a:t>反射</a:t>
            </a:r>
            <a:endParaRPr lang="zh-CN" altLang="en-US" sz="3200" b="1" dirty="0">
              <a:solidFill>
                <a:srgbClr val="FF0000"/>
              </a:solidFill>
              <a:latin typeface="Times New Roman" panose="02020603050405020304" pitchFamily="18" charset="0"/>
              <a:ea typeface="楷体_GB2312" pitchFamily="49" charset="-122"/>
            </a:endParaRPr>
          </a:p>
        </p:txBody>
      </p:sp>
      <p:grpSp>
        <p:nvGrpSpPr>
          <p:cNvPr id="97293" name="组合 97292"/>
          <p:cNvGrpSpPr/>
          <p:nvPr/>
        </p:nvGrpSpPr>
        <p:grpSpPr>
          <a:xfrm>
            <a:off x="827088" y="2205038"/>
            <a:ext cx="8077200" cy="2247900"/>
            <a:chOff x="288" y="816"/>
            <a:chExt cx="5088" cy="1416"/>
          </a:xfrm>
        </p:grpSpPr>
        <p:sp>
          <p:nvSpPr>
            <p:cNvPr id="97294" name="文本框 97293"/>
            <p:cNvSpPr txBox="1"/>
            <p:nvPr/>
          </p:nvSpPr>
          <p:spPr>
            <a:xfrm>
              <a:off x="288" y="816"/>
              <a:ext cx="3072" cy="1416"/>
            </a:xfrm>
            <a:prstGeom prst="rect">
              <a:avLst/>
            </a:prstGeom>
            <a:noFill/>
            <a:ln w="9525" cap="flat" cmpd="sng">
              <a:solidFill>
                <a:schemeClr val="accent2"/>
              </a:solidFill>
              <a:prstDash val="solid"/>
              <a:miter/>
              <a:headEnd type="none" w="med" len="med"/>
              <a:tailEnd type="none" w="med" len="med"/>
            </a:ln>
          </p:spPr>
          <p:txBody>
            <a:bodyPr>
              <a:spAutoFit/>
            </a:bodyPr>
            <a:p>
              <a:pPr>
                <a:lnSpc>
                  <a:spcPct val="110000"/>
                </a:lnSpc>
                <a:spcBef>
                  <a:spcPct val="50000"/>
                </a:spcBef>
              </a:pPr>
              <a:r>
                <a:rPr lang="en-US" altLang="zh-CN" sz="3200" dirty="0">
                  <a:latin typeface="Times New Roman" panose="02020603050405020304" pitchFamily="18" charset="0"/>
                  <a:ea typeface="楷体_GB2312" pitchFamily="49" charset="-122"/>
                </a:rPr>
                <a:t>1</a:t>
              </a:r>
              <a:r>
                <a:rPr lang="zh-CN" altLang="en-US" sz="3200" dirty="0">
                  <a:latin typeface="Times New Roman" panose="02020603050405020304" pitchFamily="18" charset="0"/>
                  <a:ea typeface="楷体_GB2312" pitchFamily="49" charset="-122"/>
                </a:rPr>
                <a:t>、如图一，</a:t>
              </a:r>
              <a:r>
                <a:rPr lang="en-US" altLang="zh-CN" sz="3200" dirty="0">
                  <a:latin typeface="Times New Roman" panose="02020603050405020304" pitchFamily="18" charset="0"/>
                  <a:ea typeface="楷体_GB2312" pitchFamily="49" charset="-122"/>
                </a:rPr>
                <a:t>AO</a:t>
              </a:r>
              <a:r>
                <a:rPr lang="zh-CN" altLang="en-US" sz="3200" dirty="0">
                  <a:latin typeface="Times New Roman" panose="02020603050405020304" pitchFamily="18" charset="0"/>
                  <a:ea typeface="楷体_GB2312" pitchFamily="49" charset="-122"/>
                </a:rPr>
                <a:t>是</a:t>
              </a:r>
              <a:r>
                <a:rPr lang="en-US" altLang="zh-CN" sz="3200" dirty="0">
                  <a:latin typeface="Times New Roman" panose="02020603050405020304" pitchFamily="18" charset="0"/>
                  <a:ea typeface="楷体_GB2312" pitchFamily="49" charset="-122"/>
                </a:rPr>
                <a:t>_______</a:t>
              </a:r>
              <a:r>
                <a:rPr lang="zh-CN" altLang="en-US" sz="3200" dirty="0">
                  <a:latin typeface="Times New Roman" panose="02020603050405020304" pitchFamily="18" charset="0"/>
                  <a:ea typeface="楷体_GB2312" pitchFamily="49" charset="-122"/>
                </a:rPr>
                <a:t>线，</a:t>
              </a:r>
              <a:r>
                <a:rPr lang="en-US" altLang="zh-CN" sz="3200" dirty="0">
                  <a:latin typeface="Times New Roman" panose="02020603050405020304" pitchFamily="18" charset="0"/>
                  <a:ea typeface="楷体_GB2312" pitchFamily="49" charset="-122"/>
                </a:rPr>
                <a:t>OB</a:t>
              </a:r>
              <a:r>
                <a:rPr lang="zh-CN" altLang="en-US" sz="3200" dirty="0">
                  <a:latin typeface="Times New Roman" panose="02020603050405020304" pitchFamily="18" charset="0"/>
                  <a:ea typeface="楷体_GB2312" pitchFamily="49" charset="-122"/>
                </a:rPr>
                <a:t>是</a:t>
              </a:r>
              <a:r>
                <a:rPr lang="en-US" altLang="zh-CN" sz="3200" dirty="0">
                  <a:latin typeface="Times New Roman" panose="02020603050405020304" pitchFamily="18" charset="0"/>
                  <a:ea typeface="楷体_GB2312" pitchFamily="49" charset="-122"/>
                </a:rPr>
                <a:t>_______</a:t>
              </a:r>
              <a:r>
                <a:rPr lang="zh-CN" altLang="en-US" sz="3200" dirty="0">
                  <a:latin typeface="Times New Roman" panose="02020603050405020304" pitchFamily="18" charset="0"/>
                  <a:ea typeface="楷体_GB2312" pitchFamily="49" charset="-122"/>
                </a:rPr>
                <a:t>线，</a:t>
              </a:r>
              <a:r>
                <a:rPr lang="en-US" altLang="zh-CN" sz="3200" dirty="0">
                  <a:latin typeface="Times New Roman" panose="02020603050405020304" pitchFamily="18" charset="0"/>
                  <a:ea typeface="楷体_GB2312" pitchFamily="49" charset="-122"/>
                </a:rPr>
                <a:t>ON</a:t>
              </a:r>
              <a:r>
                <a:rPr lang="zh-CN" altLang="en-US" sz="3200" dirty="0">
                  <a:latin typeface="Times New Roman" panose="02020603050405020304" pitchFamily="18" charset="0"/>
                  <a:ea typeface="楷体_GB2312" pitchFamily="49" charset="-122"/>
                </a:rPr>
                <a:t>是</a:t>
              </a:r>
              <a:r>
                <a:rPr lang="en-US" altLang="zh-CN" sz="3200" dirty="0">
                  <a:latin typeface="Times New Roman" panose="02020603050405020304" pitchFamily="18" charset="0"/>
                  <a:ea typeface="楷体_GB2312" pitchFamily="49" charset="-122"/>
                </a:rPr>
                <a:t>___</a:t>
              </a:r>
              <a:r>
                <a:rPr lang="zh-CN" altLang="en-US" sz="3200" dirty="0">
                  <a:latin typeface="Times New Roman" panose="02020603050405020304" pitchFamily="18" charset="0"/>
                  <a:ea typeface="楷体_GB2312" pitchFamily="49" charset="-122"/>
                </a:rPr>
                <a:t>线，</a:t>
              </a:r>
              <a:r>
                <a:rPr lang="en-US" altLang="zh-CN" sz="3200" dirty="0">
                  <a:latin typeface="Times New Roman" panose="02020603050405020304" pitchFamily="18" charset="0"/>
                  <a:ea typeface="楷体_GB2312" pitchFamily="49" charset="-122"/>
                </a:rPr>
                <a:t>∠AON</a:t>
              </a:r>
              <a:r>
                <a:rPr lang="zh-CN" altLang="en-US" sz="3200" dirty="0">
                  <a:latin typeface="Times New Roman" panose="02020603050405020304" pitchFamily="18" charset="0"/>
                  <a:ea typeface="楷体_GB2312" pitchFamily="49" charset="-122"/>
                </a:rPr>
                <a:t>是</a:t>
              </a:r>
              <a:r>
                <a:rPr lang="en-US" altLang="zh-CN" sz="3200" dirty="0">
                  <a:latin typeface="Times New Roman" panose="02020603050405020304" pitchFamily="18" charset="0"/>
                  <a:ea typeface="楷体_GB2312" pitchFamily="49" charset="-122"/>
                </a:rPr>
                <a:t>_____</a:t>
              </a:r>
              <a:r>
                <a:rPr lang="zh-CN" altLang="en-US" sz="3200" dirty="0">
                  <a:latin typeface="Times New Roman" panose="02020603050405020304" pitchFamily="18" charset="0"/>
                  <a:ea typeface="楷体_GB2312" pitchFamily="49" charset="-122"/>
                </a:rPr>
                <a:t>角，</a:t>
              </a:r>
              <a:r>
                <a:rPr lang="en-US" altLang="zh-CN" sz="3200" dirty="0">
                  <a:latin typeface="Arial" panose="020B0604020202020204" pitchFamily="34" charset="0"/>
                  <a:ea typeface="宋体" panose="02010600030101010101" pitchFamily="2" charset="-122"/>
                </a:rPr>
                <a:t>∠</a:t>
              </a:r>
              <a:r>
                <a:rPr lang="en-US" altLang="zh-CN" sz="1800" dirty="0">
                  <a:latin typeface="Arial" panose="020B0604020202020204" pitchFamily="34" charset="0"/>
                  <a:ea typeface="宋体" panose="02010600030101010101" pitchFamily="2" charset="-122"/>
                </a:rPr>
                <a:t> </a:t>
              </a:r>
              <a:r>
                <a:rPr lang="en-US" altLang="zh-CN" sz="3200" dirty="0">
                  <a:latin typeface="Times New Roman" panose="02020603050405020304" pitchFamily="18" charset="0"/>
                  <a:ea typeface="楷体_GB2312" pitchFamily="49" charset="-122"/>
                </a:rPr>
                <a:t>BON</a:t>
              </a:r>
              <a:r>
                <a:rPr lang="zh-CN" altLang="en-US" sz="3200" dirty="0">
                  <a:latin typeface="Times New Roman" panose="02020603050405020304" pitchFamily="18" charset="0"/>
                  <a:ea typeface="楷体_GB2312" pitchFamily="49" charset="-122"/>
                </a:rPr>
                <a:t>是</a:t>
              </a:r>
              <a:r>
                <a:rPr lang="en-US" altLang="zh-CN" sz="3200" dirty="0">
                  <a:latin typeface="Times New Roman" panose="02020603050405020304" pitchFamily="18" charset="0"/>
                  <a:ea typeface="楷体_GB2312" pitchFamily="49" charset="-122"/>
                </a:rPr>
                <a:t>_____</a:t>
              </a:r>
              <a:r>
                <a:rPr lang="zh-CN" altLang="en-US" sz="3200" dirty="0">
                  <a:latin typeface="Times New Roman" panose="02020603050405020304" pitchFamily="18" charset="0"/>
                  <a:ea typeface="楷体_GB2312" pitchFamily="49" charset="-122"/>
                </a:rPr>
                <a:t>角。</a:t>
              </a:r>
              <a:endParaRPr lang="zh-CN" altLang="en-US" sz="3200" dirty="0">
                <a:latin typeface="Times New Roman" panose="02020603050405020304" pitchFamily="18" charset="0"/>
                <a:ea typeface="楷体_GB2312" pitchFamily="49" charset="-122"/>
              </a:endParaRPr>
            </a:p>
          </p:txBody>
        </p:sp>
        <p:grpSp>
          <p:nvGrpSpPr>
            <p:cNvPr id="97295" name="组合 97294"/>
            <p:cNvGrpSpPr/>
            <p:nvPr/>
          </p:nvGrpSpPr>
          <p:grpSpPr>
            <a:xfrm>
              <a:off x="3840" y="816"/>
              <a:ext cx="1536" cy="1389"/>
              <a:chOff x="3840" y="576"/>
              <a:chExt cx="1536" cy="1389"/>
            </a:xfrm>
          </p:grpSpPr>
          <p:grpSp>
            <p:nvGrpSpPr>
              <p:cNvPr id="97296" name="组合 97295"/>
              <p:cNvGrpSpPr/>
              <p:nvPr/>
            </p:nvGrpSpPr>
            <p:grpSpPr>
              <a:xfrm>
                <a:off x="3840" y="1536"/>
                <a:ext cx="1536" cy="144"/>
                <a:chOff x="3840" y="1536"/>
                <a:chExt cx="1536" cy="144"/>
              </a:xfrm>
            </p:grpSpPr>
            <p:sp>
              <p:nvSpPr>
                <p:cNvPr id="97297" name="直接连接符 97296"/>
                <p:cNvSpPr/>
                <p:nvPr/>
              </p:nvSpPr>
              <p:spPr>
                <a:xfrm>
                  <a:off x="3840" y="1536"/>
                  <a:ext cx="1536" cy="0"/>
                </a:xfrm>
                <a:prstGeom prst="line">
                  <a:avLst/>
                </a:prstGeom>
                <a:ln w="9525" cap="flat" cmpd="sng">
                  <a:solidFill>
                    <a:schemeClr val="accent2"/>
                  </a:solidFill>
                  <a:prstDash val="solid"/>
                  <a:headEnd type="none" w="med" len="med"/>
                  <a:tailEnd type="none" w="med" len="med"/>
                </a:ln>
              </p:spPr>
            </p:sp>
            <p:sp>
              <p:nvSpPr>
                <p:cNvPr id="97298" name="直接连接符 97297"/>
                <p:cNvSpPr/>
                <p:nvPr/>
              </p:nvSpPr>
              <p:spPr>
                <a:xfrm>
                  <a:off x="4032" y="1536"/>
                  <a:ext cx="144" cy="144"/>
                </a:xfrm>
                <a:prstGeom prst="line">
                  <a:avLst/>
                </a:prstGeom>
                <a:ln w="9525" cap="flat" cmpd="sng">
                  <a:solidFill>
                    <a:schemeClr val="accent2"/>
                  </a:solidFill>
                  <a:prstDash val="solid"/>
                  <a:headEnd type="none" w="med" len="med"/>
                  <a:tailEnd type="none" w="med" len="med"/>
                </a:ln>
              </p:spPr>
            </p:sp>
            <p:sp>
              <p:nvSpPr>
                <p:cNvPr id="97299" name="直接连接符 97298"/>
                <p:cNvSpPr/>
                <p:nvPr/>
              </p:nvSpPr>
              <p:spPr>
                <a:xfrm>
                  <a:off x="4224" y="1536"/>
                  <a:ext cx="144" cy="144"/>
                </a:xfrm>
                <a:prstGeom prst="line">
                  <a:avLst/>
                </a:prstGeom>
                <a:ln w="9525" cap="flat" cmpd="sng">
                  <a:solidFill>
                    <a:schemeClr val="accent2"/>
                  </a:solidFill>
                  <a:prstDash val="solid"/>
                  <a:headEnd type="none" w="med" len="med"/>
                  <a:tailEnd type="none" w="med" len="med"/>
                </a:ln>
              </p:spPr>
            </p:sp>
            <p:sp>
              <p:nvSpPr>
                <p:cNvPr id="97300" name="直接连接符 97299"/>
                <p:cNvSpPr/>
                <p:nvPr/>
              </p:nvSpPr>
              <p:spPr>
                <a:xfrm>
                  <a:off x="5184" y="1536"/>
                  <a:ext cx="144" cy="144"/>
                </a:xfrm>
                <a:prstGeom prst="line">
                  <a:avLst/>
                </a:prstGeom>
                <a:ln w="9525" cap="flat" cmpd="sng">
                  <a:solidFill>
                    <a:schemeClr val="accent2"/>
                  </a:solidFill>
                  <a:prstDash val="solid"/>
                  <a:headEnd type="none" w="med" len="med"/>
                  <a:tailEnd type="none" w="med" len="med"/>
                </a:ln>
              </p:spPr>
            </p:sp>
            <p:sp>
              <p:nvSpPr>
                <p:cNvPr id="97301" name="直接连接符 97300"/>
                <p:cNvSpPr/>
                <p:nvPr/>
              </p:nvSpPr>
              <p:spPr>
                <a:xfrm>
                  <a:off x="4992" y="1536"/>
                  <a:ext cx="144" cy="144"/>
                </a:xfrm>
                <a:prstGeom prst="line">
                  <a:avLst/>
                </a:prstGeom>
                <a:ln w="9525" cap="flat" cmpd="sng">
                  <a:solidFill>
                    <a:schemeClr val="accent2"/>
                  </a:solidFill>
                  <a:prstDash val="solid"/>
                  <a:headEnd type="none" w="med" len="med"/>
                  <a:tailEnd type="none" w="med" len="med"/>
                </a:ln>
              </p:spPr>
            </p:sp>
            <p:sp>
              <p:nvSpPr>
                <p:cNvPr id="97302" name="直接连接符 97301"/>
                <p:cNvSpPr/>
                <p:nvPr/>
              </p:nvSpPr>
              <p:spPr>
                <a:xfrm>
                  <a:off x="4800" y="1536"/>
                  <a:ext cx="144" cy="144"/>
                </a:xfrm>
                <a:prstGeom prst="line">
                  <a:avLst/>
                </a:prstGeom>
                <a:ln w="9525" cap="flat" cmpd="sng">
                  <a:solidFill>
                    <a:schemeClr val="accent2"/>
                  </a:solidFill>
                  <a:prstDash val="solid"/>
                  <a:headEnd type="none" w="med" len="med"/>
                  <a:tailEnd type="none" w="med" len="med"/>
                </a:ln>
              </p:spPr>
            </p:sp>
            <p:sp>
              <p:nvSpPr>
                <p:cNvPr id="97303" name="直接连接符 97302"/>
                <p:cNvSpPr/>
                <p:nvPr/>
              </p:nvSpPr>
              <p:spPr>
                <a:xfrm>
                  <a:off x="4608" y="1536"/>
                  <a:ext cx="144" cy="144"/>
                </a:xfrm>
                <a:prstGeom prst="line">
                  <a:avLst/>
                </a:prstGeom>
                <a:ln w="9525" cap="flat" cmpd="sng">
                  <a:solidFill>
                    <a:schemeClr val="accent2"/>
                  </a:solidFill>
                  <a:prstDash val="solid"/>
                  <a:headEnd type="none" w="med" len="med"/>
                  <a:tailEnd type="none" w="med" len="med"/>
                </a:ln>
              </p:spPr>
            </p:sp>
            <p:sp>
              <p:nvSpPr>
                <p:cNvPr id="97304" name="直接连接符 97303"/>
                <p:cNvSpPr/>
                <p:nvPr/>
              </p:nvSpPr>
              <p:spPr>
                <a:xfrm>
                  <a:off x="4416" y="1536"/>
                  <a:ext cx="144" cy="144"/>
                </a:xfrm>
                <a:prstGeom prst="line">
                  <a:avLst/>
                </a:prstGeom>
                <a:ln w="9525" cap="flat" cmpd="sng">
                  <a:solidFill>
                    <a:schemeClr val="accent2"/>
                  </a:solidFill>
                  <a:prstDash val="solid"/>
                  <a:headEnd type="none" w="med" len="med"/>
                  <a:tailEnd type="none" w="med" len="med"/>
                </a:ln>
              </p:spPr>
            </p:sp>
          </p:grpSp>
          <p:sp>
            <p:nvSpPr>
              <p:cNvPr id="97305" name="直接连接符 97304"/>
              <p:cNvSpPr/>
              <p:nvPr/>
            </p:nvSpPr>
            <p:spPr>
              <a:xfrm>
                <a:off x="4656" y="720"/>
                <a:ext cx="0" cy="825"/>
              </a:xfrm>
              <a:prstGeom prst="line">
                <a:avLst/>
              </a:prstGeom>
              <a:ln w="28575" cap="flat" cmpd="sng">
                <a:solidFill>
                  <a:schemeClr val="accent2"/>
                </a:solidFill>
                <a:prstDash val="dash"/>
                <a:headEnd type="none" w="med" len="med"/>
                <a:tailEnd type="none" w="med" len="med"/>
              </a:ln>
            </p:spPr>
          </p:sp>
          <p:grpSp>
            <p:nvGrpSpPr>
              <p:cNvPr id="97306" name="组合 97305"/>
              <p:cNvGrpSpPr/>
              <p:nvPr/>
            </p:nvGrpSpPr>
            <p:grpSpPr>
              <a:xfrm>
                <a:off x="4656" y="768"/>
                <a:ext cx="443" cy="768"/>
                <a:chOff x="4885" y="768"/>
                <a:chExt cx="443" cy="768"/>
              </a:xfrm>
            </p:grpSpPr>
            <p:sp>
              <p:nvSpPr>
                <p:cNvPr id="97307" name="直接连接符 97306"/>
                <p:cNvSpPr/>
                <p:nvPr/>
              </p:nvSpPr>
              <p:spPr>
                <a:xfrm flipH="1">
                  <a:off x="4885" y="768"/>
                  <a:ext cx="443" cy="768"/>
                </a:xfrm>
                <a:prstGeom prst="line">
                  <a:avLst/>
                </a:prstGeom>
                <a:ln w="57150" cap="flat" cmpd="sng">
                  <a:solidFill>
                    <a:schemeClr val="tx1"/>
                  </a:solidFill>
                  <a:prstDash val="solid"/>
                  <a:headEnd type="none" w="med" len="med"/>
                  <a:tailEnd type="none" w="med" len="med"/>
                </a:ln>
              </p:spPr>
            </p:sp>
            <p:sp>
              <p:nvSpPr>
                <p:cNvPr id="97308" name="直接连接符 97307"/>
                <p:cNvSpPr/>
                <p:nvPr/>
              </p:nvSpPr>
              <p:spPr>
                <a:xfrm flipH="1">
                  <a:off x="5026" y="960"/>
                  <a:ext cx="194" cy="336"/>
                </a:xfrm>
                <a:prstGeom prst="line">
                  <a:avLst/>
                </a:prstGeom>
                <a:ln w="57150" cap="flat" cmpd="sng">
                  <a:solidFill>
                    <a:schemeClr val="tx1"/>
                  </a:solidFill>
                  <a:prstDash val="solid"/>
                  <a:headEnd type="none" w="med" len="med"/>
                  <a:tailEnd type="triangle" w="med" len="med"/>
                </a:ln>
              </p:spPr>
            </p:sp>
          </p:grpSp>
          <p:grpSp>
            <p:nvGrpSpPr>
              <p:cNvPr id="97309" name="组合 97308"/>
              <p:cNvGrpSpPr/>
              <p:nvPr/>
            </p:nvGrpSpPr>
            <p:grpSpPr>
              <a:xfrm>
                <a:off x="4213" y="768"/>
                <a:ext cx="443" cy="768"/>
                <a:chOff x="4213" y="768"/>
                <a:chExt cx="443" cy="768"/>
              </a:xfrm>
            </p:grpSpPr>
            <p:sp>
              <p:nvSpPr>
                <p:cNvPr id="97310" name="直接连接符 97309"/>
                <p:cNvSpPr/>
                <p:nvPr/>
              </p:nvSpPr>
              <p:spPr>
                <a:xfrm>
                  <a:off x="4213" y="768"/>
                  <a:ext cx="443" cy="768"/>
                </a:xfrm>
                <a:prstGeom prst="line">
                  <a:avLst/>
                </a:prstGeom>
                <a:ln w="57150" cap="flat" cmpd="sng">
                  <a:solidFill>
                    <a:schemeClr val="tx1"/>
                  </a:solidFill>
                  <a:prstDash val="solid"/>
                  <a:headEnd type="none" w="med" len="med"/>
                  <a:tailEnd type="none" w="med" len="med"/>
                </a:ln>
              </p:spPr>
            </p:sp>
            <p:sp>
              <p:nvSpPr>
                <p:cNvPr id="97311" name="直接连接符 97310"/>
                <p:cNvSpPr/>
                <p:nvPr/>
              </p:nvSpPr>
              <p:spPr>
                <a:xfrm rot="-3584772" flipV="1">
                  <a:off x="4391" y="1079"/>
                  <a:ext cx="194" cy="336"/>
                </a:xfrm>
                <a:prstGeom prst="line">
                  <a:avLst/>
                </a:prstGeom>
                <a:ln w="57150" cap="flat" cmpd="sng">
                  <a:solidFill>
                    <a:schemeClr val="tx1"/>
                  </a:solidFill>
                  <a:prstDash val="solid"/>
                  <a:headEnd type="none" w="med" len="med"/>
                  <a:tailEnd type="triangle" w="med" len="med"/>
                </a:ln>
              </p:spPr>
            </p:sp>
          </p:grpSp>
          <p:sp>
            <p:nvSpPr>
              <p:cNvPr id="97312" name="文本框 97311"/>
              <p:cNvSpPr txBox="1"/>
              <p:nvPr/>
            </p:nvSpPr>
            <p:spPr>
              <a:xfrm>
                <a:off x="4464" y="1491"/>
                <a:ext cx="274" cy="333"/>
              </a:xfrm>
              <a:prstGeom prst="rect">
                <a:avLst/>
              </a:prstGeom>
              <a:noFill/>
              <a:ln w="9525" cap="flat" cmpd="sng">
                <a:solidFill>
                  <a:schemeClr val="accent2"/>
                </a:solidFill>
                <a:prstDash val="solid"/>
                <a:miter/>
                <a:headEnd type="none" w="med" len="med"/>
                <a:tailEnd type="none" w="med" len="med"/>
              </a:ln>
            </p:spPr>
            <p:txBody>
              <a:bodyPr>
                <a:spAutoFit/>
              </a:bodyPr>
              <a:p>
                <a:pPr eaLnBrk="0" hangingPunct="0">
                  <a:spcBef>
                    <a:spcPct val="50000"/>
                  </a:spcBef>
                  <a:buClrTx/>
                </a:pPr>
                <a:r>
                  <a:rPr lang="en-US" altLang="zh-CN" sz="2800">
                    <a:latin typeface="Arial" panose="020B0604020202020204" pitchFamily="34" charset="0"/>
                    <a:ea typeface="宋体" panose="02010600030101010101" pitchFamily="2" charset="-122"/>
                  </a:rPr>
                  <a:t>O</a:t>
                </a:r>
                <a:endParaRPr lang="en-US" altLang="zh-CN" sz="2800">
                  <a:latin typeface="Arial" panose="020B0604020202020204" pitchFamily="34" charset="0"/>
                  <a:ea typeface="宋体" panose="02010600030101010101" pitchFamily="2" charset="-122"/>
                </a:endParaRPr>
              </a:p>
            </p:txBody>
          </p:sp>
          <p:sp>
            <p:nvSpPr>
              <p:cNvPr id="97313" name="文本框 97312"/>
              <p:cNvSpPr txBox="1"/>
              <p:nvPr/>
            </p:nvSpPr>
            <p:spPr>
              <a:xfrm>
                <a:off x="4704" y="576"/>
                <a:ext cx="274" cy="333"/>
              </a:xfrm>
              <a:prstGeom prst="rect">
                <a:avLst/>
              </a:prstGeom>
              <a:noFill/>
              <a:ln w="9525" cap="flat" cmpd="sng">
                <a:solidFill>
                  <a:schemeClr val="accent2"/>
                </a:solidFill>
                <a:prstDash val="solid"/>
                <a:miter/>
                <a:headEnd type="none" w="med" len="med"/>
                <a:tailEnd type="none" w="med" len="med"/>
              </a:ln>
            </p:spPr>
            <p:txBody>
              <a:bodyPr>
                <a:spAutoFit/>
              </a:bodyPr>
              <a:p>
                <a:pPr eaLnBrk="0" hangingPunct="0">
                  <a:spcBef>
                    <a:spcPct val="50000"/>
                  </a:spcBef>
                  <a:buClrTx/>
                </a:pPr>
                <a:r>
                  <a:rPr lang="en-US" altLang="zh-CN" sz="2800">
                    <a:latin typeface="Arial" panose="020B0604020202020204" pitchFamily="34" charset="0"/>
                    <a:ea typeface="宋体" panose="02010600030101010101" pitchFamily="2" charset="-122"/>
                  </a:rPr>
                  <a:t>N</a:t>
                </a:r>
                <a:endParaRPr lang="en-US" altLang="zh-CN" sz="2800">
                  <a:latin typeface="Arial" panose="020B0604020202020204" pitchFamily="34" charset="0"/>
                  <a:ea typeface="宋体" panose="02010600030101010101" pitchFamily="2" charset="-122"/>
                </a:endParaRPr>
              </a:p>
            </p:txBody>
          </p:sp>
          <p:sp>
            <p:nvSpPr>
              <p:cNvPr id="97314" name="文本框 97313"/>
              <p:cNvSpPr txBox="1"/>
              <p:nvPr/>
            </p:nvSpPr>
            <p:spPr>
              <a:xfrm>
                <a:off x="5088" y="672"/>
                <a:ext cx="274" cy="333"/>
              </a:xfrm>
              <a:prstGeom prst="rect">
                <a:avLst/>
              </a:prstGeom>
              <a:noFill/>
              <a:ln w="9525" cap="flat" cmpd="sng">
                <a:solidFill>
                  <a:schemeClr val="accent2"/>
                </a:solidFill>
                <a:prstDash val="solid"/>
                <a:miter/>
                <a:headEnd type="none" w="med" len="med"/>
                <a:tailEnd type="none" w="med" len="med"/>
              </a:ln>
            </p:spPr>
            <p:txBody>
              <a:bodyPr>
                <a:spAutoFit/>
              </a:bodyPr>
              <a:p>
                <a:pPr eaLnBrk="0" hangingPunct="0">
                  <a:spcBef>
                    <a:spcPct val="50000"/>
                  </a:spcBef>
                  <a:buClrTx/>
                </a:pPr>
                <a:r>
                  <a:rPr lang="en-US" altLang="zh-CN" sz="2800">
                    <a:latin typeface="Arial" panose="020B0604020202020204" pitchFamily="34" charset="0"/>
                    <a:ea typeface="宋体" panose="02010600030101010101" pitchFamily="2" charset="-122"/>
                  </a:rPr>
                  <a:t>A</a:t>
                </a:r>
                <a:endParaRPr lang="en-US" altLang="zh-CN" sz="2800">
                  <a:latin typeface="Arial" panose="020B0604020202020204" pitchFamily="34" charset="0"/>
                  <a:ea typeface="宋体" panose="02010600030101010101" pitchFamily="2" charset="-122"/>
                </a:endParaRPr>
              </a:p>
            </p:txBody>
          </p:sp>
          <p:sp>
            <p:nvSpPr>
              <p:cNvPr id="97315" name="文本框 97314"/>
              <p:cNvSpPr txBox="1"/>
              <p:nvPr/>
            </p:nvSpPr>
            <p:spPr>
              <a:xfrm>
                <a:off x="3998" y="667"/>
                <a:ext cx="274" cy="333"/>
              </a:xfrm>
              <a:prstGeom prst="rect">
                <a:avLst/>
              </a:prstGeom>
              <a:noFill/>
              <a:ln w="9525" cap="flat" cmpd="sng">
                <a:solidFill>
                  <a:schemeClr val="accent2"/>
                </a:solidFill>
                <a:prstDash val="solid"/>
                <a:miter/>
                <a:headEnd type="none" w="med" len="med"/>
                <a:tailEnd type="none" w="med" len="med"/>
              </a:ln>
            </p:spPr>
            <p:txBody>
              <a:bodyPr>
                <a:spAutoFit/>
              </a:bodyPr>
              <a:p>
                <a:pPr eaLnBrk="0" hangingPunct="0">
                  <a:spcBef>
                    <a:spcPct val="50000"/>
                  </a:spcBef>
                  <a:buClrTx/>
                </a:pPr>
                <a:r>
                  <a:rPr lang="en-US" altLang="zh-CN" sz="2800">
                    <a:latin typeface="Arial" panose="020B0604020202020204" pitchFamily="34" charset="0"/>
                    <a:ea typeface="宋体" panose="02010600030101010101" pitchFamily="2" charset="-122"/>
                  </a:rPr>
                  <a:t>B</a:t>
                </a:r>
                <a:endParaRPr lang="en-US" altLang="zh-CN" sz="2800">
                  <a:latin typeface="Arial" panose="020B0604020202020204" pitchFamily="34" charset="0"/>
                  <a:ea typeface="宋体" panose="02010600030101010101" pitchFamily="2" charset="-122"/>
                </a:endParaRPr>
              </a:p>
            </p:txBody>
          </p:sp>
          <p:sp>
            <p:nvSpPr>
              <p:cNvPr id="97316" name="文本框 97315"/>
              <p:cNvSpPr txBox="1"/>
              <p:nvPr/>
            </p:nvSpPr>
            <p:spPr>
              <a:xfrm>
                <a:off x="4752" y="1632"/>
                <a:ext cx="624" cy="333"/>
              </a:xfrm>
              <a:prstGeom prst="rect">
                <a:avLst/>
              </a:prstGeom>
              <a:noFill/>
              <a:ln w="9525" cap="flat" cmpd="sng">
                <a:solidFill>
                  <a:schemeClr val="accent2"/>
                </a:solidFill>
                <a:prstDash val="solid"/>
                <a:miter/>
                <a:headEnd type="none" w="med" len="med"/>
                <a:tailEnd type="none" w="med" len="med"/>
              </a:ln>
            </p:spPr>
            <p:txBody>
              <a:bodyPr>
                <a:spAutoFit/>
              </a:bodyPr>
              <a:p>
                <a:pPr eaLnBrk="0" hangingPunct="0">
                  <a:spcBef>
                    <a:spcPct val="50000"/>
                  </a:spcBef>
                  <a:buClrTx/>
                </a:pPr>
                <a:r>
                  <a:rPr lang="zh-CN" altLang="en-US" sz="2800" dirty="0">
                    <a:latin typeface="Arial" panose="020B0604020202020204" pitchFamily="34" charset="0"/>
                    <a:ea typeface="楷体_GB2312" pitchFamily="49" charset="-122"/>
                  </a:rPr>
                  <a:t>图一</a:t>
                </a:r>
                <a:endParaRPr lang="zh-CN" altLang="en-US" sz="2800" dirty="0">
                  <a:latin typeface="Arial" panose="020B0604020202020204" pitchFamily="34" charset="0"/>
                  <a:ea typeface="楷体_GB2312" pitchFamily="49" charset="-122"/>
                </a:endParaRPr>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7284"/>
                                        </p:tgtEl>
                                        <p:attrNameLst>
                                          <p:attrName>style.visibility</p:attrName>
                                        </p:attrNameLst>
                                      </p:cBhvr>
                                      <p:to>
                                        <p:strVal val="visible"/>
                                      </p:to>
                                    </p:set>
                                    <p:anim calcmode="lin" valueType="num">
                                      <p:cBhvr additive="base">
                                        <p:cTn id="7" dur="500" fill="hold"/>
                                        <p:tgtEl>
                                          <p:spTgt spid="97284"/>
                                        </p:tgtEl>
                                        <p:attrNameLst>
                                          <p:attrName>ppt_x</p:attrName>
                                        </p:attrNameLst>
                                      </p:cBhvr>
                                      <p:tavLst>
                                        <p:tav tm="0">
                                          <p:val>
                                            <p:strVal val="#ppt_x"/>
                                          </p:val>
                                        </p:tav>
                                        <p:tav tm="100000">
                                          <p:val>
                                            <p:strVal val="#ppt_x"/>
                                          </p:val>
                                        </p:tav>
                                      </p:tavLst>
                                    </p:anim>
                                    <p:anim calcmode="lin" valueType="num">
                                      <p:cBhvr additive="base">
                                        <p:cTn id="8" dur="500" fill="hold"/>
                                        <p:tgtEl>
                                          <p:spTgt spid="9728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7285"/>
                                        </p:tgtEl>
                                        <p:attrNameLst>
                                          <p:attrName>style.visibility</p:attrName>
                                        </p:attrNameLst>
                                      </p:cBhvr>
                                      <p:to>
                                        <p:strVal val="visible"/>
                                      </p:to>
                                    </p:set>
                                    <p:anim calcmode="lin" valueType="num">
                                      <p:cBhvr additive="base">
                                        <p:cTn id="13" dur="500" fill="hold"/>
                                        <p:tgtEl>
                                          <p:spTgt spid="97285"/>
                                        </p:tgtEl>
                                        <p:attrNameLst>
                                          <p:attrName>ppt_x</p:attrName>
                                        </p:attrNameLst>
                                      </p:cBhvr>
                                      <p:tavLst>
                                        <p:tav tm="0">
                                          <p:val>
                                            <p:strVal val="#ppt_x"/>
                                          </p:val>
                                        </p:tav>
                                        <p:tav tm="100000">
                                          <p:val>
                                            <p:strVal val="#ppt_x"/>
                                          </p:val>
                                        </p:tav>
                                      </p:tavLst>
                                    </p:anim>
                                    <p:anim calcmode="lin" valueType="num">
                                      <p:cBhvr additive="base">
                                        <p:cTn id="14" dur="500" fill="hold"/>
                                        <p:tgtEl>
                                          <p:spTgt spid="9728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7286"/>
                                        </p:tgtEl>
                                        <p:attrNameLst>
                                          <p:attrName>style.visibility</p:attrName>
                                        </p:attrNameLst>
                                      </p:cBhvr>
                                      <p:to>
                                        <p:strVal val="visible"/>
                                      </p:to>
                                    </p:set>
                                    <p:anim calcmode="lin" valueType="num">
                                      <p:cBhvr additive="base">
                                        <p:cTn id="19" dur="500" fill="hold"/>
                                        <p:tgtEl>
                                          <p:spTgt spid="97286"/>
                                        </p:tgtEl>
                                        <p:attrNameLst>
                                          <p:attrName>ppt_x</p:attrName>
                                        </p:attrNameLst>
                                      </p:cBhvr>
                                      <p:tavLst>
                                        <p:tav tm="0">
                                          <p:val>
                                            <p:strVal val="#ppt_x"/>
                                          </p:val>
                                        </p:tav>
                                        <p:tav tm="100000">
                                          <p:val>
                                            <p:strVal val="#ppt_x"/>
                                          </p:val>
                                        </p:tav>
                                      </p:tavLst>
                                    </p:anim>
                                    <p:anim calcmode="lin" valueType="num">
                                      <p:cBhvr additive="base">
                                        <p:cTn id="20" dur="500" fill="hold"/>
                                        <p:tgtEl>
                                          <p:spTgt spid="9728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7287"/>
                                        </p:tgtEl>
                                        <p:attrNameLst>
                                          <p:attrName>style.visibility</p:attrName>
                                        </p:attrNameLst>
                                      </p:cBhvr>
                                      <p:to>
                                        <p:strVal val="visible"/>
                                      </p:to>
                                    </p:set>
                                    <p:anim calcmode="lin" valueType="num">
                                      <p:cBhvr additive="base">
                                        <p:cTn id="25" dur="500" fill="hold"/>
                                        <p:tgtEl>
                                          <p:spTgt spid="97287"/>
                                        </p:tgtEl>
                                        <p:attrNameLst>
                                          <p:attrName>ppt_x</p:attrName>
                                        </p:attrNameLst>
                                      </p:cBhvr>
                                      <p:tavLst>
                                        <p:tav tm="0">
                                          <p:val>
                                            <p:strVal val="#ppt_x"/>
                                          </p:val>
                                        </p:tav>
                                        <p:tav tm="100000">
                                          <p:val>
                                            <p:strVal val="#ppt_x"/>
                                          </p:val>
                                        </p:tav>
                                      </p:tavLst>
                                    </p:anim>
                                    <p:anim calcmode="lin" valueType="num">
                                      <p:cBhvr additive="base">
                                        <p:cTn id="26" dur="500" fill="hold"/>
                                        <p:tgtEl>
                                          <p:spTgt spid="9728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7288"/>
                                        </p:tgtEl>
                                        <p:attrNameLst>
                                          <p:attrName>style.visibility</p:attrName>
                                        </p:attrNameLst>
                                      </p:cBhvr>
                                      <p:to>
                                        <p:strVal val="visible"/>
                                      </p:to>
                                    </p:set>
                                    <p:anim calcmode="lin" valueType="num">
                                      <p:cBhvr additive="base">
                                        <p:cTn id="31" dur="500" fill="hold"/>
                                        <p:tgtEl>
                                          <p:spTgt spid="97288"/>
                                        </p:tgtEl>
                                        <p:attrNameLst>
                                          <p:attrName>ppt_x</p:attrName>
                                        </p:attrNameLst>
                                      </p:cBhvr>
                                      <p:tavLst>
                                        <p:tav tm="0">
                                          <p:val>
                                            <p:strVal val="#ppt_x"/>
                                          </p:val>
                                        </p:tav>
                                        <p:tav tm="100000">
                                          <p:val>
                                            <p:strVal val="#ppt_x"/>
                                          </p:val>
                                        </p:tav>
                                      </p:tavLst>
                                    </p:anim>
                                    <p:anim calcmode="lin" valueType="num">
                                      <p:cBhvr additive="base">
                                        <p:cTn id="32" dur="500" fill="hold"/>
                                        <p:tgtEl>
                                          <p:spTgt spid="972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4" grpId="0"/>
      <p:bldP spid="97285" grpId="0"/>
      <p:bldP spid="97286" grpId="0"/>
      <p:bldP spid="97287" grpId="0"/>
      <p:bldP spid="9728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矩形 62465"/>
          <p:cNvSpPr/>
          <p:nvPr/>
        </p:nvSpPr>
        <p:spPr>
          <a:xfrm>
            <a:off x="900113" y="260350"/>
            <a:ext cx="6551612" cy="1112838"/>
          </a:xfrm>
          <a:prstGeom prst="rect">
            <a:avLst/>
          </a:prstGeom>
          <a:noFill/>
          <a:ln w="9525" cap="flat" cmpd="sng">
            <a:solidFill>
              <a:schemeClr val="bg1"/>
            </a:solidFill>
            <a:prstDash val="solid"/>
            <a:miter/>
            <a:headEnd type="none" w="med" len="med"/>
            <a:tailEnd type="none" w="med" len="med"/>
          </a:ln>
        </p:spPr>
        <p:txBody>
          <a:bodyPr wrap="none" anchor="ctr"/>
          <a:p>
            <a:pPr algn="ctr">
              <a:buClrTx/>
            </a:pPr>
            <a:r>
              <a:rPr lang="zh-CN" altLang="en-US" sz="4800" b="1" dirty="0">
                <a:latin typeface="Arial" panose="020B0604020202020204" pitchFamily="34" charset="0"/>
                <a:ea typeface="宋体" panose="02010600030101010101" pitchFamily="2" charset="-122"/>
              </a:rPr>
              <a:t>探究光的反射规律</a:t>
            </a:r>
            <a:endParaRPr lang="zh-CN" altLang="en-US" sz="4800" b="1" dirty="0">
              <a:latin typeface="Arial" panose="020B0604020202020204" pitchFamily="34" charset="0"/>
              <a:ea typeface="宋体" panose="02010600030101010101" pitchFamily="2" charset="-122"/>
            </a:endParaRPr>
          </a:p>
        </p:txBody>
      </p:sp>
      <p:sp>
        <p:nvSpPr>
          <p:cNvPr id="62467" name="矩形 62466"/>
          <p:cNvSpPr/>
          <p:nvPr/>
        </p:nvSpPr>
        <p:spPr>
          <a:xfrm>
            <a:off x="1042988" y="1844675"/>
            <a:ext cx="7504112" cy="1295400"/>
          </a:xfrm>
          <a:prstGeom prst="rect">
            <a:avLst/>
          </a:prstGeom>
          <a:noFill/>
          <a:ln w="9525" cap="flat" cmpd="sng">
            <a:solidFill>
              <a:schemeClr val="bg1"/>
            </a:solidFill>
            <a:prstDash val="solid"/>
            <a:miter/>
            <a:headEnd type="none" w="med" len="med"/>
            <a:tailEnd type="none" w="med" len="med"/>
          </a:ln>
        </p:spPr>
        <p:txBody>
          <a:bodyPr wrap="none" anchor="ctr"/>
          <a:p>
            <a:pPr>
              <a:buClrTx/>
            </a:pPr>
            <a:r>
              <a:rPr lang="en-US" altLang="zh-CN" sz="2800" dirty="0">
                <a:latin typeface="宋体" panose="02010600030101010101" pitchFamily="2" charset="-122"/>
                <a:ea typeface="宋体" panose="02010600030101010101" pitchFamily="2" charset="-122"/>
              </a:rPr>
              <a:t>1</a:t>
            </a:r>
            <a:r>
              <a:rPr lang="zh-CN" altLang="en-US" sz="2800" dirty="0">
                <a:latin typeface="宋体" panose="02010600030101010101" pitchFamily="2" charset="-122"/>
                <a:ea typeface="宋体" panose="02010600030101010101" pitchFamily="2" charset="-122"/>
              </a:rPr>
              <a:t>、该实验需要哪些器材？各自起怎样的作用？</a:t>
            </a:r>
            <a:endParaRPr lang="zh-CN" altLang="en-US" sz="2800" dirty="0">
              <a:latin typeface="宋体" panose="02010600030101010101" pitchFamily="2" charset="-122"/>
              <a:ea typeface="宋体" panose="02010600030101010101" pitchFamily="2" charset="-122"/>
            </a:endParaRPr>
          </a:p>
          <a:p>
            <a:pPr>
              <a:buClrTx/>
            </a:pPr>
            <a:r>
              <a:rPr lang="en-US" altLang="zh-CN" sz="2800" dirty="0">
                <a:latin typeface="宋体" panose="02010600030101010101" pitchFamily="2" charset="-122"/>
                <a:ea typeface="宋体" panose="02010600030101010101" pitchFamily="2" charset="-122"/>
              </a:rPr>
              <a:t>2</a:t>
            </a:r>
            <a:r>
              <a:rPr lang="zh-CN" altLang="en-US" sz="2800" dirty="0">
                <a:latin typeface="宋体" panose="02010600030101010101" pitchFamily="2" charset="-122"/>
                <a:ea typeface="宋体" panose="02010600030101010101" pitchFamily="2" charset="-122"/>
              </a:rPr>
              <a:t>、你如何设计实验？</a:t>
            </a:r>
            <a:endParaRPr lang="zh-CN" altLang="en-US" sz="2800" dirty="0">
              <a:latin typeface="宋体" panose="02010600030101010101" pitchFamily="2" charset="-122"/>
              <a:ea typeface="宋体" panose="02010600030101010101" pitchFamily="2" charset="-122"/>
            </a:endParaRPr>
          </a:p>
          <a:p>
            <a:pPr>
              <a:buClrTx/>
            </a:pPr>
            <a:r>
              <a:rPr lang="en-US" altLang="zh-CN" sz="2800" dirty="0">
                <a:latin typeface="宋体" panose="02010600030101010101" pitchFamily="2" charset="-122"/>
                <a:ea typeface="宋体" panose="02010600030101010101" pitchFamily="2" charset="-122"/>
              </a:rPr>
              <a:t>3</a:t>
            </a:r>
            <a:r>
              <a:rPr lang="zh-CN" altLang="en-US" sz="2800" dirty="0">
                <a:latin typeface="宋体" panose="02010600030101010101" pitchFamily="2" charset="-122"/>
                <a:ea typeface="宋体" panose="02010600030101010101" pitchFamily="2" charset="-122"/>
              </a:rPr>
              <a:t>、根据你的实验方案动手作实验</a:t>
            </a:r>
            <a:endParaRPr lang="zh-CN" altLang="en-US" sz="2800" dirty="0">
              <a:latin typeface="宋体" panose="02010600030101010101" pitchFamily="2" charset="-122"/>
              <a:ea typeface="宋体" panose="02010600030101010101" pitchFamily="2" charset="-122"/>
            </a:endParaRPr>
          </a:p>
        </p:txBody>
      </p:sp>
      <p:sp>
        <p:nvSpPr>
          <p:cNvPr id="62468" name="矩形 62467"/>
          <p:cNvSpPr/>
          <p:nvPr/>
        </p:nvSpPr>
        <p:spPr>
          <a:xfrm>
            <a:off x="1046480" y="3789680"/>
            <a:ext cx="7313295" cy="2376170"/>
          </a:xfrm>
          <a:prstGeom prst="rect">
            <a:avLst/>
          </a:prstGeom>
          <a:noFill/>
          <a:ln w="9525" cap="flat" cmpd="sng">
            <a:solidFill>
              <a:schemeClr val="bg1"/>
            </a:solidFill>
            <a:prstDash val="solid"/>
            <a:miter/>
            <a:headEnd type="none" w="med" len="med"/>
            <a:tailEnd type="none" w="med" len="med"/>
          </a:ln>
        </p:spPr>
        <p:txBody>
          <a:bodyPr wrap="none" anchor="ctr"/>
          <a:p>
            <a:pPr>
              <a:buClrTx/>
            </a:pPr>
            <a:endParaRPr lang="en-US" altLang="zh-CN" sz="2800" b="1" dirty="0">
              <a:solidFill>
                <a:srgbClr val="FF0000"/>
              </a:solidFill>
              <a:latin typeface="宋体" panose="02010600030101010101" pitchFamily="2" charset="-122"/>
              <a:ea typeface="宋体" panose="02010600030101010101" pitchFamily="2" charset="-122"/>
            </a:endParaRPr>
          </a:p>
          <a:p>
            <a:pPr>
              <a:buClrTx/>
            </a:pPr>
            <a:r>
              <a:rPr lang="en-US" altLang="zh-CN" sz="2800" b="1" dirty="0">
                <a:solidFill>
                  <a:srgbClr val="FF0000"/>
                </a:solidFill>
                <a:latin typeface="宋体" panose="02010600030101010101" pitchFamily="2" charset="-122"/>
                <a:ea typeface="宋体" panose="02010600030101010101" pitchFamily="2" charset="-122"/>
              </a:rPr>
              <a:t>1</a:t>
            </a:r>
            <a:r>
              <a:rPr lang="zh-CN" altLang="en-US" sz="2800" b="1" dirty="0">
                <a:solidFill>
                  <a:srgbClr val="FF0000"/>
                </a:solidFill>
                <a:latin typeface="宋体" panose="02010600030101010101" pitchFamily="2" charset="-122"/>
                <a:ea typeface="宋体" panose="02010600030101010101" pitchFamily="2" charset="-122"/>
              </a:rPr>
              <a:t>、平面镜作为反射面</a:t>
            </a:r>
            <a:endParaRPr lang="zh-CN" altLang="en-US" sz="2800" b="1" dirty="0">
              <a:solidFill>
                <a:srgbClr val="FF0000"/>
              </a:solidFill>
              <a:latin typeface="宋体" panose="02010600030101010101" pitchFamily="2" charset="-122"/>
              <a:ea typeface="宋体" panose="02010600030101010101" pitchFamily="2" charset="-122"/>
            </a:endParaRPr>
          </a:p>
          <a:p>
            <a:pPr>
              <a:buClrTx/>
            </a:pPr>
            <a:r>
              <a:rPr lang="en-US" altLang="zh-CN" sz="2800" b="1" dirty="0">
                <a:solidFill>
                  <a:srgbClr val="FF0000"/>
                </a:solidFill>
                <a:latin typeface="宋体" panose="02010600030101010101" pitchFamily="2" charset="-122"/>
                <a:ea typeface="宋体" panose="02010600030101010101" pitchFamily="2" charset="-122"/>
              </a:rPr>
              <a:t>2</a:t>
            </a:r>
            <a:r>
              <a:rPr lang="zh-CN" altLang="en-US" sz="2800" b="1" dirty="0">
                <a:solidFill>
                  <a:srgbClr val="FF0000"/>
                </a:solidFill>
                <a:latin typeface="宋体" panose="02010600030101010101" pitchFamily="2" charset="-122"/>
                <a:ea typeface="宋体" panose="02010600030101010101" pitchFamily="2" charset="-122"/>
              </a:rPr>
              <a:t>、光的反射演示仪显示光的传播路径，探究</a:t>
            </a:r>
            <a:endParaRPr lang="zh-CN" altLang="en-US" sz="2800" b="1" dirty="0">
              <a:solidFill>
                <a:srgbClr val="FF0000"/>
              </a:solidFill>
              <a:latin typeface="宋体" panose="02010600030101010101" pitchFamily="2" charset="-122"/>
              <a:ea typeface="宋体" panose="02010600030101010101" pitchFamily="2" charset="-122"/>
            </a:endParaRPr>
          </a:p>
          <a:p>
            <a:pPr>
              <a:buClrTx/>
            </a:pPr>
            <a:r>
              <a:rPr lang="zh-CN" altLang="en-US" sz="2800" b="1" dirty="0">
                <a:solidFill>
                  <a:srgbClr val="FF0000"/>
                </a:solidFill>
                <a:latin typeface="宋体" panose="02010600030101010101" pitchFamily="2" charset="-122"/>
                <a:ea typeface="宋体" panose="02010600030101010101" pitchFamily="2" charset="-122"/>
              </a:rPr>
              <a:t>   反射光线入射光线法线是否共面。</a:t>
            </a:r>
            <a:endParaRPr lang="zh-CN" altLang="en-US" sz="2800" b="1" dirty="0">
              <a:solidFill>
                <a:srgbClr val="FF0000"/>
              </a:solidFill>
              <a:latin typeface="宋体" panose="02010600030101010101" pitchFamily="2" charset="-122"/>
              <a:ea typeface="宋体" panose="02010600030101010101" pitchFamily="2" charset="-122"/>
            </a:endParaRPr>
          </a:p>
          <a:p>
            <a:pPr>
              <a:buClrTx/>
            </a:pPr>
            <a:r>
              <a:rPr lang="en-US" altLang="zh-CN" sz="2800" b="1" dirty="0">
                <a:solidFill>
                  <a:srgbClr val="FF0000"/>
                </a:solidFill>
                <a:latin typeface="宋体" panose="02010600030101010101" pitchFamily="2" charset="-122"/>
                <a:ea typeface="宋体" panose="02010600030101010101" pitchFamily="2" charset="-122"/>
              </a:rPr>
              <a:t>3</a:t>
            </a:r>
            <a:r>
              <a:rPr lang="zh-CN" altLang="en-US" sz="2800" b="1" dirty="0">
                <a:solidFill>
                  <a:srgbClr val="FF0000"/>
                </a:solidFill>
                <a:latin typeface="宋体" panose="02010600030101010101" pitchFamily="2" charset="-122"/>
                <a:ea typeface="宋体" panose="02010600030101010101" pitchFamily="2" charset="-122"/>
              </a:rPr>
              <a:t>、一束光作光源</a:t>
            </a:r>
            <a:endParaRPr lang="zh-CN" altLang="en-US" sz="2800" b="1" dirty="0">
              <a:solidFill>
                <a:srgbClr val="FF0000"/>
              </a:solidFill>
              <a:latin typeface="宋体" panose="02010600030101010101" pitchFamily="2" charset="-122"/>
              <a:ea typeface="宋体" panose="02010600030101010101" pitchFamily="2" charset="-122"/>
            </a:endParaRPr>
          </a:p>
          <a:p>
            <a:pPr>
              <a:buClrTx/>
            </a:pPr>
            <a:endParaRPr lang="zh-CN" altLang="en-US" sz="1800" b="1" dirty="0">
              <a:solidFill>
                <a:srgbClr val="FF0000"/>
              </a:solidFill>
              <a:latin typeface="Arial" panose="020B0604020202020204" pitchFamily="34" charset="0"/>
              <a:ea typeface="宋体" panose="02010600030101010101" pitchFamily="2" charset="-122"/>
            </a:endParaRPr>
          </a:p>
        </p:txBody>
      </p:sp>
      <p:sp>
        <p:nvSpPr>
          <p:cNvPr id="62470" name="矩形 62469"/>
          <p:cNvSpPr/>
          <p:nvPr/>
        </p:nvSpPr>
        <p:spPr>
          <a:xfrm>
            <a:off x="1042988" y="3068638"/>
            <a:ext cx="6337300" cy="792162"/>
          </a:xfrm>
          <a:prstGeom prst="rect">
            <a:avLst/>
          </a:prstGeom>
          <a:noFill/>
          <a:ln w="9525" cap="flat" cmpd="sng">
            <a:solidFill>
              <a:schemeClr val="bg1"/>
            </a:solidFill>
            <a:prstDash val="solid"/>
            <a:miter/>
            <a:headEnd type="none" w="med" len="med"/>
            <a:tailEnd type="none" w="med" len="med"/>
          </a:ln>
        </p:spPr>
        <p:txBody>
          <a:bodyPr wrap="none" anchor="ctr"/>
          <a:p>
            <a:pPr algn="ctr">
              <a:buClrTx/>
            </a:pPr>
            <a:r>
              <a:rPr lang="zh-CN" altLang="en-US" sz="2800" b="1" dirty="0">
                <a:solidFill>
                  <a:srgbClr val="FF0000"/>
                </a:solidFill>
                <a:latin typeface="宋体" panose="02010600030101010101" pitchFamily="2" charset="-122"/>
                <a:ea typeface="宋体" panose="02010600030101010101" pitchFamily="2" charset="-122"/>
              </a:rPr>
              <a:t>平面镜、光的反射演示仪、一束光</a:t>
            </a:r>
            <a:endParaRPr lang="zh-CN" altLang="en-US" sz="2800" b="1" dirty="0">
              <a:solidFill>
                <a:srgbClr val="FF0000"/>
              </a:solidFill>
              <a:latin typeface="宋体" panose="02010600030101010101" pitchFamily="2" charset="-122"/>
              <a:ea typeface="宋体" panose="02010600030101010101" pitchFamily="2" charset="-122"/>
            </a:endParaRPr>
          </a:p>
        </p:txBody>
      </p:sp>
      <p:pic>
        <p:nvPicPr>
          <p:cNvPr id="62471" name="图片 62470" descr="444"/>
          <p:cNvPicPr>
            <a:picLocks noChangeAspect="1"/>
          </p:cNvPicPr>
          <p:nvPr/>
        </p:nvPicPr>
        <p:blipFill>
          <a:blip r:embed="rId1"/>
          <a:stretch>
            <a:fillRect/>
          </a:stretch>
        </p:blipFill>
        <p:spPr>
          <a:xfrm>
            <a:off x="0" y="6381750"/>
            <a:ext cx="9144000" cy="476250"/>
          </a:xfrm>
          <a:prstGeom prst="rect">
            <a:avLst/>
          </a:prstGeom>
          <a:noFill/>
          <a:ln w="9525">
            <a:noFill/>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2466"/>
                                        </p:tgtEl>
                                        <p:attrNameLst>
                                          <p:attrName>style.visibility</p:attrName>
                                        </p:attrNameLst>
                                      </p:cBhvr>
                                      <p:to>
                                        <p:strVal val="visible"/>
                                      </p:to>
                                    </p:set>
                                    <p:anim calcmode="lin" valueType="num">
                                      <p:cBhvr additive="base">
                                        <p:cTn id="7" dur="500" fill="hold"/>
                                        <p:tgtEl>
                                          <p:spTgt spid="62466"/>
                                        </p:tgtEl>
                                        <p:attrNameLst>
                                          <p:attrName>ppt_x</p:attrName>
                                        </p:attrNameLst>
                                      </p:cBhvr>
                                      <p:tavLst>
                                        <p:tav tm="0">
                                          <p:val>
                                            <p:strVal val="#ppt_x"/>
                                          </p:val>
                                        </p:tav>
                                        <p:tav tm="100000">
                                          <p:val>
                                            <p:strVal val="#ppt_x"/>
                                          </p:val>
                                        </p:tav>
                                      </p:tavLst>
                                    </p:anim>
                                    <p:anim calcmode="lin" valueType="num">
                                      <p:cBhvr additive="base">
                                        <p:cTn id="8" dur="500" fill="hold"/>
                                        <p:tgtEl>
                                          <p:spTgt spid="6246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2467"/>
                                        </p:tgtEl>
                                        <p:attrNameLst>
                                          <p:attrName>style.visibility</p:attrName>
                                        </p:attrNameLst>
                                      </p:cBhvr>
                                      <p:to>
                                        <p:strVal val="visible"/>
                                      </p:to>
                                    </p:set>
                                    <p:anim calcmode="lin" valueType="num">
                                      <p:cBhvr additive="base">
                                        <p:cTn id="11" dur="500" fill="hold"/>
                                        <p:tgtEl>
                                          <p:spTgt spid="62467"/>
                                        </p:tgtEl>
                                        <p:attrNameLst>
                                          <p:attrName>ppt_x</p:attrName>
                                        </p:attrNameLst>
                                      </p:cBhvr>
                                      <p:tavLst>
                                        <p:tav tm="0">
                                          <p:val>
                                            <p:strVal val="#ppt_x"/>
                                          </p:val>
                                        </p:tav>
                                        <p:tav tm="100000">
                                          <p:val>
                                            <p:strVal val="#ppt_x"/>
                                          </p:val>
                                        </p:tav>
                                      </p:tavLst>
                                    </p:anim>
                                    <p:anim calcmode="lin" valueType="num">
                                      <p:cBhvr additive="base">
                                        <p:cTn id="12" dur="500" fill="hold"/>
                                        <p:tgtEl>
                                          <p:spTgt spid="6246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62470"/>
                                        </p:tgtEl>
                                        <p:attrNameLst>
                                          <p:attrName>style.visibility</p:attrName>
                                        </p:attrNameLst>
                                      </p:cBhvr>
                                      <p:to>
                                        <p:strVal val="visible"/>
                                      </p:to>
                                    </p:set>
                                    <p:animEffect transition="in" filter="wipe(down)">
                                      <p:cBhvr>
                                        <p:cTn id="17" dur="580">
                                          <p:stCondLst>
                                            <p:cond delay="0"/>
                                          </p:stCondLst>
                                        </p:cTn>
                                        <p:tgtEl>
                                          <p:spTgt spid="62470"/>
                                        </p:tgtEl>
                                      </p:cBhvr>
                                    </p:animEffect>
                                    <p:anim calcmode="lin" valueType="num">
                                      <p:cBhvr>
                                        <p:cTn id="18" dur="1822" tmFilter="0,0; 0.14,0.36; 0.43,0.73; 0.71,0.91; 1.0,1.0">
                                          <p:stCondLst>
                                            <p:cond delay="0"/>
                                          </p:stCondLst>
                                        </p:cTn>
                                        <p:tgtEl>
                                          <p:spTgt spid="62470"/>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62470"/>
                                        </p:tgtEl>
                                        <p:attrNameLst>
                                          <p:attrName>ppt_y</p:attrName>
                                        </p:attrNameLst>
                                      </p:cBhvr>
                                      <p:tavLst>
                                        <p:tav tm="0" fmla="#ppt_y-sin(pi*$)/3">
                                          <p:val>
                                            <p:fltVal val="0.500000"/>
                                          </p:val>
                                        </p:tav>
                                        <p:tav tm="100000">
                                          <p:val>
                                            <p:fltVal val="1.000000"/>
                                          </p:val>
                                        </p:tav>
                                      </p:tavLst>
                                    </p:anim>
                                    <p:anim calcmode="lin" valueType="num">
                                      <p:cBhvr>
                                        <p:cTn id="20" dur="664" tmFilter="0, 0; 0.125,0.2665; 0.25,0.4; 0.375,0.465; 0.5,0.5;  0.625,0.535; 0.75,0.6; 0.875,0.7335; 1,1">
                                          <p:stCondLst>
                                            <p:cond delay="664"/>
                                          </p:stCondLst>
                                        </p:cTn>
                                        <p:tgtEl>
                                          <p:spTgt spid="62470"/>
                                        </p:tgtEl>
                                        <p:attrNameLst>
                                          <p:attrName>ppt_y</p:attrName>
                                        </p:attrNameLst>
                                      </p:cBhvr>
                                      <p:tavLst>
                                        <p:tav tm="0" fmla="#ppt_y-sin(pi*$)/9">
                                          <p:val>
                                            <p:fltVal val="0.000000"/>
                                          </p:val>
                                        </p:tav>
                                        <p:tav tm="100000">
                                          <p:val>
                                            <p:fltVal val="1.000000"/>
                                          </p:val>
                                        </p:tav>
                                      </p:tavLst>
                                    </p:anim>
                                    <p:anim calcmode="lin" valueType="num">
                                      <p:cBhvr>
                                        <p:cTn id="21" dur="332" tmFilter="0, 0; 0.125,0.2665; 0.25,0.4; 0.375,0.465; 0.5,0.5;  0.625,0.535; 0.75,0.6; 0.875,0.7335; 1,1">
                                          <p:stCondLst>
                                            <p:cond delay="1324"/>
                                          </p:stCondLst>
                                        </p:cTn>
                                        <p:tgtEl>
                                          <p:spTgt spid="62470"/>
                                        </p:tgtEl>
                                        <p:attrNameLst>
                                          <p:attrName>ppt_y</p:attrName>
                                        </p:attrNameLst>
                                      </p:cBhvr>
                                      <p:tavLst>
                                        <p:tav tm="0" fmla="#ppt_y-sin(pi*$)/27">
                                          <p:val>
                                            <p:fltVal val="0.000000"/>
                                          </p:val>
                                        </p:tav>
                                        <p:tav tm="100000">
                                          <p:val>
                                            <p:fltVal val="1.000000"/>
                                          </p:val>
                                        </p:tav>
                                      </p:tavLst>
                                    </p:anim>
                                    <p:anim calcmode="lin" valueType="num">
                                      <p:cBhvr>
                                        <p:cTn id="22" dur="164" tmFilter="0, 0; 0.125,0.2665; 0.25,0.4; 0.375,0.465; 0.5,0.5;  0.625,0.535; 0.75,0.6; 0.875,0.7335; 1,1">
                                          <p:stCondLst>
                                            <p:cond delay="1656"/>
                                          </p:stCondLst>
                                        </p:cTn>
                                        <p:tgtEl>
                                          <p:spTgt spid="62470"/>
                                        </p:tgtEl>
                                        <p:attrNameLst>
                                          <p:attrName>ppt_y</p:attrName>
                                        </p:attrNameLst>
                                      </p:cBhvr>
                                      <p:tavLst>
                                        <p:tav tm="0" fmla="#ppt_y-sin(pi*$)/81">
                                          <p:val>
                                            <p:fltVal val="0.000000"/>
                                          </p:val>
                                        </p:tav>
                                        <p:tav tm="100000">
                                          <p:val>
                                            <p:fltVal val="1.000000"/>
                                          </p:val>
                                        </p:tav>
                                      </p:tavLst>
                                    </p:anim>
                                    <p:animScale>
                                      <p:cBhvr>
                                        <p:cTn id="23" dur="26">
                                          <p:stCondLst>
                                            <p:cond delay="650"/>
                                          </p:stCondLst>
                                        </p:cTn>
                                        <p:tgtEl>
                                          <p:spTgt spid="62470"/>
                                        </p:tgtEl>
                                      </p:cBhvr>
                                      <p:to x="100000" y="60000"/>
                                    </p:animScale>
                                    <p:animScale>
                                      <p:cBhvr>
                                        <p:cTn id="24" dur="166" decel="50000">
                                          <p:stCondLst>
                                            <p:cond delay="676"/>
                                          </p:stCondLst>
                                        </p:cTn>
                                        <p:tgtEl>
                                          <p:spTgt spid="62470"/>
                                        </p:tgtEl>
                                      </p:cBhvr>
                                      <p:to x="100000" y="100000"/>
                                    </p:animScale>
                                    <p:animScale>
                                      <p:cBhvr>
                                        <p:cTn id="25" dur="26">
                                          <p:stCondLst>
                                            <p:cond delay="1312"/>
                                          </p:stCondLst>
                                        </p:cTn>
                                        <p:tgtEl>
                                          <p:spTgt spid="62470"/>
                                        </p:tgtEl>
                                      </p:cBhvr>
                                      <p:to x="100000" y="80000"/>
                                    </p:animScale>
                                    <p:animScale>
                                      <p:cBhvr>
                                        <p:cTn id="26" dur="166" decel="50000">
                                          <p:stCondLst>
                                            <p:cond delay="1338"/>
                                          </p:stCondLst>
                                        </p:cTn>
                                        <p:tgtEl>
                                          <p:spTgt spid="62470"/>
                                        </p:tgtEl>
                                      </p:cBhvr>
                                      <p:to x="100000" y="100000"/>
                                    </p:animScale>
                                    <p:animScale>
                                      <p:cBhvr>
                                        <p:cTn id="27" dur="26">
                                          <p:stCondLst>
                                            <p:cond delay="1642"/>
                                          </p:stCondLst>
                                        </p:cTn>
                                        <p:tgtEl>
                                          <p:spTgt spid="62470"/>
                                        </p:tgtEl>
                                      </p:cBhvr>
                                      <p:to x="100000" y="90000"/>
                                    </p:animScale>
                                    <p:animScale>
                                      <p:cBhvr>
                                        <p:cTn id="28" dur="166" decel="50000">
                                          <p:stCondLst>
                                            <p:cond delay="1668"/>
                                          </p:stCondLst>
                                        </p:cTn>
                                        <p:tgtEl>
                                          <p:spTgt spid="62470"/>
                                        </p:tgtEl>
                                      </p:cBhvr>
                                      <p:to x="100000" y="100000"/>
                                    </p:animScale>
                                    <p:animScale>
                                      <p:cBhvr>
                                        <p:cTn id="29" dur="26">
                                          <p:stCondLst>
                                            <p:cond delay="1808"/>
                                          </p:stCondLst>
                                        </p:cTn>
                                        <p:tgtEl>
                                          <p:spTgt spid="62470"/>
                                        </p:tgtEl>
                                      </p:cBhvr>
                                      <p:to x="100000" y="95000"/>
                                    </p:animScale>
                                    <p:animScale>
                                      <p:cBhvr>
                                        <p:cTn id="30" dur="166" decel="50000">
                                          <p:stCondLst>
                                            <p:cond delay="1834"/>
                                          </p:stCondLst>
                                        </p:cTn>
                                        <p:tgtEl>
                                          <p:spTgt spid="62470"/>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20" presetClass="entr" presetSubtype="0" fill="hold" grpId="0" nodeType="clickEffect">
                                  <p:stCondLst>
                                    <p:cond delay="0"/>
                                  </p:stCondLst>
                                  <p:childTnLst>
                                    <p:set>
                                      <p:cBhvr>
                                        <p:cTn id="34" dur="1" fill="hold">
                                          <p:stCondLst>
                                            <p:cond delay="0"/>
                                          </p:stCondLst>
                                        </p:cTn>
                                        <p:tgtEl>
                                          <p:spTgt spid="62468"/>
                                        </p:tgtEl>
                                        <p:attrNameLst>
                                          <p:attrName>style.visibility</p:attrName>
                                        </p:attrNameLst>
                                      </p:cBhvr>
                                      <p:to>
                                        <p:strVal val="visible"/>
                                      </p:to>
                                    </p:set>
                                    <p:animEffect transition="in" filter="wedge">
                                      <p:cBhvr>
                                        <p:cTn id="35" dur="2000"/>
                                        <p:tgtEl>
                                          <p:spTgt spid="624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animBg="1"/>
      <p:bldP spid="62467" grpId="0" animBg="1"/>
      <p:bldP spid="62468" grpId="0" bldLvl="0" animBg="1"/>
      <p:bldP spid="6247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AutoShape 8"/>
          <p:cNvSpPr/>
          <p:nvPr/>
        </p:nvSpPr>
        <p:spPr>
          <a:xfrm>
            <a:off x="1231900" y="3789363"/>
            <a:ext cx="6732588" cy="2016125"/>
          </a:xfrm>
          <a:prstGeom prst="parallelogram">
            <a:avLst>
              <a:gd name="adj" fmla="val 83484"/>
            </a:avLst>
          </a:prstGeom>
          <a:solidFill>
            <a:srgbClr val="3366FF"/>
          </a:solidFill>
          <a:ln w="9525" cap="flat" cmpd="sng">
            <a:solidFill>
              <a:schemeClr val="tx1"/>
            </a:solidFill>
            <a:prstDash val="solid"/>
            <a:miter/>
            <a:headEnd type="none" w="med" len="med"/>
            <a:tailEnd type="none" w="med" len="med"/>
          </a:ln>
        </p:spPr>
        <p:txBody>
          <a:bodyPr wrap="none" anchor="ctr"/>
          <a:p>
            <a:pPr>
              <a:buClrTx/>
            </a:pPr>
            <a:endParaRPr sz="1800" dirty="0">
              <a:latin typeface="Tahoma" panose="020B0604030504040204" pitchFamily="34" charset="0"/>
              <a:ea typeface="宋体" panose="02010600030101010101" pitchFamily="2" charset="-122"/>
            </a:endParaRPr>
          </a:p>
        </p:txBody>
      </p:sp>
      <p:sp>
        <p:nvSpPr>
          <p:cNvPr id="102432" name="Rectangle 32"/>
          <p:cNvSpPr/>
          <p:nvPr/>
        </p:nvSpPr>
        <p:spPr>
          <a:xfrm>
            <a:off x="4716463" y="1095375"/>
            <a:ext cx="2520950" cy="3600450"/>
          </a:xfrm>
          <a:prstGeom prst="rect">
            <a:avLst/>
          </a:prstGeom>
          <a:solidFill>
            <a:srgbClr val="CCFFCC"/>
          </a:solidFill>
          <a:ln w="9525" cap="flat" cmpd="sng">
            <a:solidFill>
              <a:schemeClr val="tx1"/>
            </a:solidFill>
            <a:prstDash val="solid"/>
            <a:miter/>
            <a:headEnd type="none" w="med" len="med"/>
            <a:tailEnd type="none" w="med" len="med"/>
          </a:ln>
        </p:spPr>
        <p:txBody>
          <a:bodyPr wrap="none" anchor="ctr"/>
          <a:p>
            <a:pPr>
              <a:buClrTx/>
            </a:pPr>
            <a:endParaRPr sz="1800" dirty="0">
              <a:latin typeface="Tahoma" panose="020B0604030504040204" pitchFamily="34" charset="0"/>
              <a:ea typeface="宋体" panose="02010600030101010101" pitchFamily="2" charset="-122"/>
            </a:endParaRPr>
          </a:p>
        </p:txBody>
      </p:sp>
      <p:sp>
        <p:nvSpPr>
          <p:cNvPr id="63492" name="Rectangle 87"/>
          <p:cNvSpPr/>
          <p:nvPr/>
        </p:nvSpPr>
        <p:spPr>
          <a:xfrm>
            <a:off x="2195513" y="1096963"/>
            <a:ext cx="2520950" cy="3600450"/>
          </a:xfrm>
          <a:prstGeom prst="rect">
            <a:avLst/>
          </a:prstGeom>
          <a:solidFill>
            <a:srgbClr val="CCFFCC"/>
          </a:solidFill>
          <a:ln w="9525" cap="flat" cmpd="sng">
            <a:solidFill>
              <a:schemeClr val="tx1"/>
            </a:solidFill>
            <a:prstDash val="solid"/>
            <a:miter/>
            <a:headEnd type="none" w="med" len="med"/>
            <a:tailEnd type="none" w="med" len="med"/>
          </a:ln>
        </p:spPr>
        <p:txBody>
          <a:bodyPr wrap="none" anchor="ctr"/>
          <a:p>
            <a:pPr>
              <a:buClrTx/>
            </a:pPr>
            <a:endParaRPr sz="1800" dirty="0">
              <a:latin typeface="Tahoma" panose="020B0604030504040204" pitchFamily="34" charset="0"/>
              <a:ea typeface="宋体" panose="02010600030101010101" pitchFamily="2" charset="-122"/>
            </a:endParaRPr>
          </a:p>
        </p:txBody>
      </p:sp>
      <p:sp>
        <p:nvSpPr>
          <p:cNvPr id="63493" name="Line 95"/>
          <p:cNvSpPr/>
          <p:nvPr/>
        </p:nvSpPr>
        <p:spPr>
          <a:xfrm>
            <a:off x="4718050" y="1095375"/>
            <a:ext cx="0" cy="3673475"/>
          </a:xfrm>
          <a:prstGeom prst="line">
            <a:avLst/>
          </a:prstGeom>
          <a:ln w="57150" cap="flat" cmpd="sng">
            <a:solidFill>
              <a:srgbClr val="FF00FF"/>
            </a:solidFill>
            <a:prstDash val="sysDot"/>
            <a:headEnd type="none" w="med" len="med"/>
            <a:tailEnd type="none" w="med" len="med"/>
          </a:ln>
        </p:spPr>
      </p:sp>
      <p:sp>
        <p:nvSpPr>
          <p:cNvPr id="63494" name="Text Box 96"/>
          <p:cNvSpPr txBox="1"/>
          <p:nvPr/>
        </p:nvSpPr>
        <p:spPr>
          <a:xfrm>
            <a:off x="4357688" y="1095375"/>
            <a:ext cx="431800" cy="396875"/>
          </a:xfrm>
          <a:prstGeom prst="rect">
            <a:avLst/>
          </a:prstGeom>
          <a:noFill/>
          <a:ln w="9525">
            <a:noFill/>
          </a:ln>
        </p:spPr>
        <p:txBody>
          <a:bodyPr>
            <a:spAutoFit/>
          </a:bodyPr>
          <a:p>
            <a:pPr>
              <a:spcBef>
                <a:spcPct val="50000"/>
              </a:spcBef>
              <a:buClrTx/>
            </a:pPr>
            <a:r>
              <a:rPr lang="en-US" altLang="zh-CN" sz="2000" b="1">
                <a:solidFill>
                  <a:srgbClr val="FF0066"/>
                </a:solidFill>
                <a:latin typeface="Tahoma" panose="020B0604030504040204" pitchFamily="34" charset="0"/>
                <a:ea typeface="宋体" panose="02010600030101010101" pitchFamily="2" charset="-122"/>
              </a:rPr>
              <a:t>N</a:t>
            </a:r>
            <a:endParaRPr lang="en-US" altLang="zh-CN" sz="2000" b="1">
              <a:solidFill>
                <a:srgbClr val="FF0066"/>
              </a:solidFill>
              <a:latin typeface="Tahoma" panose="020B0604030504040204" pitchFamily="34" charset="0"/>
              <a:ea typeface="宋体" panose="02010600030101010101" pitchFamily="2" charset="-122"/>
            </a:endParaRPr>
          </a:p>
        </p:txBody>
      </p:sp>
      <p:sp>
        <p:nvSpPr>
          <p:cNvPr id="63495" name="Text Box 97"/>
          <p:cNvSpPr txBox="1"/>
          <p:nvPr/>
        </p:nvSpPr>
        <p:spPr>
          <a:xfrm>
            <a:off x="4286250" y="4408488"/>
            <a:ext cx="431800" cy="396875"/>
          </a:xfrm>
          <a:prstGeom prst="rect">
            <a:avLst/>
          </a:prstGeom>
          <a:noFill/>
          <a:ln w="9525">
            <a:noFill/>
          </a:ln>
        </p:spPr>
        <p:txBody>
          <a:bodyPr>
            <a:spAutoFit/>
          </a:bodyPr>
          <a:p>
            <a:pPr>
              <a:spcBef>
                <a:spcPct val="50000"/>
              </a:spcBef>
              <a:buClrTx/>
            </a:pPr>
            <a:r>
              <a:rPr lang="en-US" altLang="zh-CN" sz="2000" b="1">
                <a:solidFill>
                  <a:srgbClr val="FF0066"/>
                </a:solidFill>
                <a:latin typeface="Tahoma" panose="020B0604030504040204" pitchFamily="34" charset="0"/>
                <a:ea typeface="宋体" panose="02010600030101010101" pitchFamily="2" charset="-122"/>
              </a:rPr>
              <a:t>O</a:t>
            </a:r>
            <a:endParaRPr lang="en-US" altLang="zh-CN" sz="2000" b="1">
              <a:solidFill>
                <a:srgbClr val="FF0066"/>
              </a:solidFill>
              <a:latin typeface="Tahoma" panose="020B0604030504040204" pitchFamily="34" charset="0"/>
              <a:ea typeface="宋体" panose="02010600030101010101" pitchFamily="2" charset="-122"/>
            </a:endParaRPr>
          </a:p>
        </p:txBody>
      </p:sp>
      <p:sp>
        <p:nvSpPr>
          <p:cNvPr id="102536" name="AutoShape 136"/>
          <p:cNvSpPr/>
          <p:nvPr/>
        </p:nvSpPr>
        <p:spPr>
          <a:xfrm rot="-454250">
            <a:off x="4502150" y="1022350"/>
            <a:ext cx="2016125" cy="3527425"/>
          </a:xfrm>
          <a:prstGeom prst="parallelogram">
            <a:avLst>
              <a:gd name="adj" fmla="val 25000"/>
            </a:avLst>
          </a:prstGeom>
          <a:solidFill>
            <a:srgbClr val="CCFFCC"/>
          </a:solidFill>
          <a:ln w="9525" cap="flat" cmpd="sng">
            <a:solidFill>
              <a:schemeClr val="tx1"/>
            </a:solidFill>
            <a:prstDash val="solid"/>
            <a:miter/>
            <a:headEnd type="none" w="med" len="med"/>
            <a:tailEnd type="none" w="med" len="med"/>
          </a:ln>
        </p:spPr>
        <p:txBody>
          <a:bodyPr wrap="none" anchor="ctr"/>
          <a:p>
            <a:pPr>
              <a:buClrTx/>
            </a:pPr>
            <a:endParaRPr sz="1800" dirty="0">
              <a:latin typeface="Tahoma" panose="020B0604030504040204" pitchFamily="34" charset="0"/>
              <a:ea typeface="宋体" panose="02010600030101010101" pitchFamily="2" charset="-122"/>
            </a:endParaRPr>
          </a:p>
        </p:txBody>
      </p:sp>
      <p:sp>
        <p:nvSpPr>
          <p:cNvPr id="102537" name="AutoShape 137"/>
          <p:cNvSpPr/>
          <p:nvPr/>
        </p:nvSpPr>
        <p:spPr>
          <a:xfrm rot="-2341892">
            <a:off x="3492500" y="1095375"/>
            <a:ext cx="3567113" cy="2754313"/>
          </a:xfrm>
          <a:prstGeom prst="parallelogram">
            <a:avLst>
              <a:gd name="adj" fmla="val 80811"/>
            </a:avLst>
          </a:prstGeom>
          <a:solidFill>
            <a:srgbClr val="CCFFCC"/>
          </a:solidFill>
          <a:ln w="9525" cap="flat" cmpd="sng">
            <a:solidFill>
              <a:schemeClr val="tx1"/>
            </a:solidFill>
            <a:prstDash val="solid"/>
            <a:miter/>
            <a:headEnd type="none" w="med" len="med"/>
            <a:tailEnd type="none" w="med" len="med"/>
          </a:ln>
        </p:spPr>
        <p:txBody>
          <a:bodyPr wrap="none" anchor="ctr"/>
          <a:p>
            <a:pPr>
              <a:buClrTx/>
            </a:pPr>
            <a:endParaRPr sz="1800" dirty="0">
              <a:latin typeface="Tahoma" panose="020B0604030504040204" pitchFamily="34" charset="0"/>
              <a:ea typeface="宋体" panose="02010600030101010101" pitchFamily="2" charset="-122"/>
            </a:endParaRPr>
          </a:p>
        </p:txBody>
      </p:sp>
      <p:grpSp>
        <p:nvGrpSpPr>
          <p:cNvPr id="63498" name="Group 142"/>
          <p:cNvGrpSpPr/>
          <p:nvPr/>
        </p:nvGrpSpPr>
        <p:grpSpPr>
          <a:xfrm>
            <a:off x="2195513" y="1095375"/>
            <a:ext cx="2520950" cy="3600450"/>
            <a:chOff x="1383" y="300"/>
            <a:chExt cx="1588" cy="2268"/>
          </a:xfrm>
        </p:grpSpPr>
        <p:sp>
          <p:nvSpPr>
            <p:cNvPr id="63499" name="Line 143"/>
            <p:cNvSpPr/>
            <p:nvPr/>
          </p:nvSpPr>
          <p:spPr>
            <a:xfrm>
              <a:off x="1383" y="300"/>
              <a:ext cx="1588" cy="2268"/>
            </a:xfrm>
            <a:prstGeom prst="line">
              <a:avLst/>
            </a:prstGeom>
            <a:ln w="28575" cap="flat" cmpd="sng">
              <a:solidFill>
                <a:srgbClr val="FF0000"/>
              </a:solidFill>
              <a:prstDash val="solid"/>
              <a:headEnd type="none" w="med" len="med"/>
              <a:tailEnd type="none" w="med" len="med"/>
            </a:ln>
          </p:spPr>
        </p:sp>
        <p:sp>
          <p:nvSpPr>
            <p:cNvPr id="63500" name="AutoShape 144"/>
            <p:cNvSpPr/>
            <p:nvPr/>
          </p:nvSpPr>
          <p:spPr>
            <a:xfrm rot="-2038835">
              <a:off x="2608" y="1842"/>
              <a:ext cx="136" cy="589"/>
            </a:xfrm>
            <a:prstGeom prst="flowChartMerge">
              <a:avLst/>
            </a:prstGeom>
            <a:solidFill>
              <a:srgbClr val="FF0000"/>
            </a:solidFill>
            <a:ln w="9525" cap="flat" cmpd="sng">
              <a:solidFill>
                <a:schemeClr val="tx1"/>
              </a:solidFill>
              <a:prstDash val="solid"/>
              <a:miter/>
              <a:headEnd type="none" w="med" len="med"/>
              <a:tailEnd type="none" w="med" len="med"/>
            </a:ln>
          </p:spPr>
          <p:txBody>
            <a:bodyPr wrap="none" anchor="ctr"/>
            <a:p>
              <a:pPr>
                <a:buClrTx/>
              </a:pPr>
              <a:endParaRPr sz="1800" dirty="0">
                <a:latin typeface="Tahoma" panose="020B0604030504040204" pitchFamily="34" charset="0"/>
                <a:ea typeface="宋体" panose="02010600030101010101" pitchFamily="2" charset="-122"/>
              </a:endParaRPr>
            </a:p>
          </p:txBody>
        </p:sp>
      </p:grpSp>
      <p:grpSp>
        <p:nvGrpSpPr>
          <p:cNvPr id="63501" name="Group 146"/>
          <p:cNvGrpSpPr/>
          <p:nvPr/>
        </p:nvGrpSpPr>
        <p:grpSpPr>
          <a:xfrm rot="-6687585">
            <a:off x="4679950" y="1058863"/>
            <a:ext cx="2520950" cy="3600450"/>
            <a:chOff x="1383" y="300"/>
            <a:chExt cx="1588" cy="2268"/>
          </a:xfrm>
        </p:grpSpPr>
        <p:sp>
          <p:nvSpPr>
            <p:cNvPr id="63502" name="Line 147"/>
            <p:cNvSpPr/>
            <p:nvPr/>
          </p:nvSpPr>
          <p:spPr>
            <a:xfrm>
              <a:off x="1383" y="300"/>
              <a:ext cx="1588" cy="2268"/>
            </a:xfrm>
            <a:prstGeom prst="line">
              <a:avLst/>
            </a:prstGeom>
            <a:ln w="28575" cap="flat" cmpd="sng">
              <a:solidFill>
                <a:srgbClr val="FF0000"/>
              </a:solidFill>
              <a:prstDash val="solid"/>
              <a:headEnd type="none" w="med" len="med"/>
              <a:tailEnd type="none" w="med" len="med"/>
            </a:ln>
          </p:spPr>
        </p:sp>
        <p:sp>
          <p:nvSpPr>
            <p:cNvPr id="63503" name="AutoShape 148"/>
            <p:cNvSpPr/>
            <p:nvPr/>
          </p:nvSpPr>
          <p:spPr>
            <a:xfrm rot="-2038835">
              <a:off x="2608" y="1842"/>
              <a:ext cx="136" cy="589"/>
            </a:xfrm>
            <a:prstGeom prst="flowChartMerge">
              <a:avLst/>
            </a:prstGeom>
            <a:solidFill>
              <a:srgbClr val="FF0000"/>
            </a:solidFill>
            <a:ln w="9525" cap="flat" cmpd="sng">
              <a:solidFill>
                <a:schemeClr val="tx1"/>
              </a:solidFill>
              <a:prstDash val="solid"/>
              <a:miter/>
              <a:headEnd type="none" w="med" len="med"/>
              <a:tailEnd type="none" w="med" len="med"/>
            </a:ln>
          </p:spPr>
          <p:txBody>
            <a:bodyPr rot="10800000" wrap="none" anchor="ctr"/>
            <a:p>
              <a:pPr>
                <a:buClrTx/>
              </a:pPr>
              <a:endParaRPr sz="1800" dirty="0">
                <a:latin typeface="Tahoma" panose="020B0604030504040204" pitchFamily="34" charset="0"/>
                <a:ea typeface="宋体" panose="02010600030101010101" pitchFamily="2" charset="-122"/>
              </a:endParaRPr>
            </a:p>
          </p:txBody>
        </p:sp>
      </p:grpSp>
      <p:sp>
        <p:nvSpPr>
          <p:cNvPr id="63504" name="文本框 63503"/>
          <p:cNvSpPr txBox="1"/>
          <p:nvPr/>
        </p:nvSpPr>
        <p:spPr>
          <a:xfrm>
            <a:off x="971550" y="5300663"/>
            <a:ext cx="8027988" cy="1066800"/>
          </a:xfrm>
          <a:prstGeom prst="rect">
            <a:avLst/>
          </a:prstGeom>
          <a:noFill/>
          <a:ln w="9525">
            <a:noFill/>
          </a:ln>
        </p:spPr>
        <p:txBody>
          <a:bodyPr>
            <a:spAutoFit/>
          </a:bodyPr>
          <a:p>
            <a:r>
              <a:rPr lang="zh-CN" altLang="en-US" sz="3200" dirty="0">
                <a:latin typeface="Times New Roman" panose="02020603050405020304" pitchFamily="18" charset="0"/>
                <a:ea typeface="宋体" panose="02010600030101010101" pitchFamily="2" charset="-122"/>
              </a:rPr>
              <a:t>结论一：</a:t>
            </a:r>
            <a:endParaRPr lang="zh-CN" altLang="en-US" sz="3200" dirty="0">
              <a:latin typeface="Times New Roman" panose="02020603050405020304" pitchFamily="18" charset="0"/>
              <a:ea typeface="宋体" panose="02010600030101010101" pitchFamily="2" charset="-122"/>
            </a:endParaRPr>
          </a:p>
          <a:p>
            <a:r>
              <a:rPr lang="zh-CN" altLang="en-US" sz="3200" b="1" dirty="0">
                <a:latin typeface="Times New Roman" panose="02020603050405020304" pitchFamily="18" charset="0"/>
                <a:ea typeface="宋体" panose="02010600030101010101" pitchFamily="2" charset="-122"/>
              </a:rPr>
              <a:t>反射光线、入射光线和法线都在同一平面内。</a:t>
            </a:r>
            <a:endParaRPr lang="zh-CN" altLang="en-US" sz="3200" b="1">
              <a:latin typeface="Times New Roman" panose="02020603050405020304" pitchFamily="18" charset="0"/>
              <a:ea typeface="宋体" panose="02010600030101010101" pitchFamily="2" charset="-122"/>
            </a:endParaRPr>
          </a:p>
        </p:txBody>
      </p:sp>
      <p:sp>
        <p:nvSpPr>
          <p:cNvPr id="63505" name="矩形 63504"/>
          <p:cNvSpPr/>
          <p:nvPr/>
        </p:nvSpPr>
        <p:spPr>
          <a:xfrm>
            <a:off x="1066800" y="333375"/>
            <a:ext cx="2065338" cy="782638"/>
          </a:xfrm>
          <a:prstGeom prst="rect">
            <a:avLst/>
          </a:prstGeom>
          <a:solidFill>
            <a:srgbClr val="FFFF99"/>
          </a:solidFill>
          <a:ln w="9525" cap="flat" cmpd="sng">
            <a:solidFill>
              <a:srgbClr val="FF0000"/>
            </a:solidFill>
            <a:prstDash val="solid"/>
            <a:miter/>
            <a:headEnd type="none" w="med" len="med"/>
            <a:tailEnd type="none" w="med" len="med"/>
          </a:ln>
        </p:spPr>
        <p:txBody>
          <a:bodyPr anchor="ctr"/>
          <a:lst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Times New Roman" panose="02020603050405020304" pitchFamily="18" charset="0"/>
                <a:ea typeface="宋体" panose="02010600030101010101" pitchFamily="2" charset="-122"/>
              </a:defRPr>
            </a:lvl1pPr>
          </a:lstStyle>
          <a:p>
            <a:pPr lvl="0"/>
            <a:r>
              <a:rPr lang="zh-CN" altLang="en-US" dirty="0"/>
              <a:t>实验一</a:t>
            </a:r>
            <a:endParaRPr lang="zh-CN" altLang="en-US"/>
          </a:p>
        </p:txBody>
      </p:sp>
    </p:spTree>
  </p:cSld>
  <p:clrMapOvr>
    <a:masterClrMapping/>
  </p:clrMapOvr>
  <p:transition>
    <p:sndAc>
      <p:stSnd>
        <p:snd r:embed="rId1" name="提示时奏幻想空间.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tmFilter="0, 0; .2, .5; .8, .5; 1, 0"/>
                                        <p:tgtEl>
                                          <p:spTgt spid="102432"/>
                                        </p:tgtEl>
                                      </p:cBhvr>
                                    </p:animEffect>
                                    <p:animScale>
                                      <p:cBhvr>
                                        <p:cTn id="7" dur="250" autoRev="1" fill="hold"/>
                                        <p:tgtEl>
                                          <p:spTgt spid="10243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102432"/>
                                        </p:tgtEl>
                                        <p:attrNameLst>
                                          <p:attrName>style.visibility</p:attrName>
                                        </p:attrNameLst>
                                      </p:cBhvr>
                                      <p:to>
                                        <p:strVal val="hidden"/>
                                      </p:to>
                                    </p:set>
                                  </p:childTnLst>
                                </p:cTn>
                              </p:par>
                            </p:childTnLst>
                          </p:cTn>
                        </p:par>
                        <p:par>
                          <p:cTn id="12" fill="hold">
                            <p:stCondLst>
                              <p:cond delay="0"/>
                            </p:stCondLst>
                            <p:childTnLst>
                              <p:par>
                                <p:cTn id="13" presetID="9" presetClass="entr" presetSubtype="0" fill="hold" grpId="0" nodeType="afterEffect">
                                  <p:stCondLst>
                                    <p:cond delay="0"/>
                                  </p:stCondLst>
                                  <p:childTnLst>
                                    <p:set>
                                      <p:cBhvr>
                                        <p:cTn id="14" dur="1" fill="hold">
                                          <p:stCondLst>
                                            <p:cond delay="0"/>
                                          </p:stCondLst>
                                        </p:cTn>
                                        <p:tgtEl>
                                          <p:spTgt spid="102536"/>
                                        </p:tgtEl>
                                        <p:attrNameLst>
                                          <p:attrName>style.visibility</p:attrName>
                                        </p:attrNameLst>
                                      </p:cBhvr>
                                      <p:to>
                                        <p:strVal val="visible"/>
                                      </p:to>
                                    </p:set>
                                    <p:animEffect transition="in" filter="dissolve">
                                      <p:cBhvr>
                                        <p:cTn id="15" dur="500"/>
                                        <p:tgtEl>
                                          <p:spTgt spid="102536"/>
                                        </p:tgtEl>
                                      </p:cBhvr>
                                    </p:animEffect>
                                  </p:childTnLst>
                                </p:cTn>
                              </p:par>
                            </p:childTnLst>
                          </p:cTn>
                        </p:par>
                        <p:par>
                          <p:cTn id="16" fill="hold">
                            <p:stCondLst>
                              <p:cond delay="500"/>
                            </p:stCondLst>
                            <p:childTnLst>
                              <p:par>
                                <p:cTn id="17" presetID="1" presetClass="exit" presetSubtype="0" fill="hold" grpId="1" nodeType="afterEffect">
                                  <p:stCondLst>
                                    <p:cond delay="0"/>
                                  </p:stCondLst>
                                  <p:childTnLst>
                                    <p:set>
                                      <p:cBhvr>
                                        <p:cTn id="18" dur="1" fill="hold">
                                          <p:stCondLst>
                                            <p:cond delay="0"/>
                                          </p:stCondLst>
                                        </p:cTn>
                                        <p:tgtEl>
                                          <p:spTgt spid="102536"/>
                                        </p:tgtEl>
                                        <p:attrNameLst>
                                          <p:attrName>style.visibility</p:attrName>
                                        </p:attrNameLst>
                                      </p:cBhvr>
                                      <p:to>
                                        <p:strVal val="hidden"/>
                                      </p:to>
                                    </p:set>
                                  </p:childTnLst>
                                </p:cTn>
                              </p:par>
                            </p:childTnLst>
                          </p:cTn>
                        </p:par>
                        <p:par>
                          <p:cTn id="19" fill="hold">
                            <p:stCondLst>
                              <p:cond delay="500"/>
                            </p:stCondLst>
                            <p:childTnLst>
                              <p:par>
                                <p:cTn id="20" presetID="9" presetClass="entr" presetSubtype="0" fill="hold" grpId="0" nodeType="afterEffect">
                                  <p:stCondLst>
                                    <p:cond delay="0"/>
                                  </p:stCondLst>
                                  <p:childTnLst>
                                    <p:set>
                                      <p:cBhvr>
                                        <p:cTn id="21" dur="1" fill="hold">
                                          <p:stCondLst>
                                            <p:cond delay="0"/>
                                          </p:stCondLst>
                                        </p:cTn>
                                        <p:tgtEl>
                                          <p:spTgt spid="102537"/>
                                        </p:tgtEl>
                                        <p:attrNameLst>
                                          <p:attrName>style.visibility</p:attrName>
                                        </p:attrNameLst>
                                      </p:cBhvr>
                                      <p:to>
                                        <p:strVal val="visible"/>
                                      </p:to>
                                    </p:set>
                                    <p:animEffect transition="in" filter="dissolve">
                                      <p:cBhvr>
                                        <p:cTn id="22" dur="500"/>
                                        <p:tgtEl>
                                          <p:spTgt spid="102537"/>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102537"/>
                                        </p:tgtEl>
                                        <p:attrNameLst>
                                          <p:attrName>style.visibility</p:attrName>
                                        </p:attrNameLst>
                                      </p:cBhvr>
                                      <p:to>
                                        <p:strVal val="hidden"/>
                                      </p:to>
                                    </p:set>
                                  </p:childTnLst>
                                </p:cTn>
                              </p:par>
                            </p:childTnLst>
                          </p:cTn>
                        </p:par>
                        <p:par>
                          <p:cTn id="27" fill="hold">
                            <p:stCondLst>
                              <p:cond delay="0"/>
                            </p:stCondLst>
                            <p:childTnLst>
                              <p:par>
                                <p:cTn id="28" presetID="9" presetClass="entr" presetSubtype="0" fill="hold" grpId="2" nodeType="afterEffect">
                                  <p:stCondLst>
                                    <p:cond delay="0"/>
                                  </p:stCondLst>
                                  <p:childTnLst>
                                    <p:set>
                                      <p:cBhvr>
                                        <p:cTn id="29" dur="1" fill="hold">
                                          <p:stCondLst>
                                            <p:cond delay="0"/>
                                          </p:stCondLst>
                                        </p:cTn>
                                        <p:tgtEl>
                                          <p:spTgt spid="102536"/>
                                        </p:tgtEl>
                                        <p:attrNameLst>
                                          <p:attrName>style.visibility</p:attrName>
                                        </p:attrNameLst>
                                      </p:cBhvr>
                                      <p:to>
                                        <p:strVal val="visible"/>
                                      </p:to>
                                    </p:set>
                                    <p:animEffect transition="in" filter="dissolve">
                                      <p:cBhvr>
                                        <p:cTn id="30" dur="500"/>
                                        <p:tgtEl>
                                          <p:spTgt spid="102536"/>
                                        </p:tgtEl>
                                      </p:cBhvr>
                                    </p:animEffect>
                                  </p:childTnLst>
                                </p:cTn>
                              </p:par>
                            </p:childTnLst>
                          </p:cTn>
                        </p:par>
                        <p:par>
                          <p:cTn id="31" fill="hold">
                            <p:stCondLst>
                              <p:cond delay="500"/>
                            </p:stCondLst>
                            <p:childTnLst>
                              <p:par>
                                <p:cTn id="32" presetID="1" presetClass="exit" presetSubtype="0" fill="hold" grpId="3" nodeType="afterEffect">
                                  <p:stCondLst>
                                    <p:cond delay="0"/>
                                  </p:stCondLst>
                                  <p:childTnLst>
                                    <p:set>
                                      <p:cBhvr>
                                        <p:cTn id="33" dur="1" fill="hold">
                                          <p:stCondLst>
                                            <p:cond delay="0"/>
                                          </p:stCondLst>
                                        </p:cTn>
                                        <p:tgtEl>
                                          <p:spTgt spid="102536"/>
                                        </p:tgtEl>
                                        <p:attrNameLst>
                                          <p:attrName>style.visibility</p:attrName>
                                        </p:attrNameLst>
                                      </p:cBhvr>
                                      <p:to>
                                        <p:strVal val="hidden"/>
                                      </p:to>
                                    </p:set>
                                  </p:childTnLst>
                                </p:cTn>
                              </p:par>
                            </p:childTnLst>
                          </p:cTn>
                        </p:par>
                        <p:par>
                          <p:cTn id="34" fill="hold">
                            <p:stCondLst>
                              <p:cond delay="500"/>
                            </p:stCondLst>
                            <p:childTnLst>
                              <p:par>
                                <p:cTn id="35" presetID="9" presetClass="entr" presetSubtype="0" fill="hold" grpId="2" nodeType="afterEffect">
                                  <p:stCondLst>
                                    <p:cond delay="0"/>
                                  </p:stCondLst>
                                  <p:childTnLst>
                                    <p:set>
                                      <p:cBhvr>
                                        <p:cTn id="36" dur="1" fill="hold">
                                          <p:stCondLst>
                                            <p:cond delay="0"/>
                                          </p:stCondLst>
                                        </p:cTn>
                                        <p:tgtEl>
                                          <p:spTgt spid="102432"/>
                                        </p:tgtEl>
                                        <p:attrNameLst>
                                          <p:attrName>style.visibility</p:attrName>
                                        </p:attrNameLst>
                                      </p:cBhvr>
                                      <p:to>
                                        <p:strVal val="visible"/>
                                      </p:to>
                                    </p:set>
                                    <p:animEffect transition="in" filter="dissolve">
                                      <p:cBhvr>
                                        <p:cTn id="37" dur="500"/>
                                        <p:tgtEl>
                                          <p:spTgt spid="102432"/>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635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2" grpId="0" animBg="1"/>
      <p:bldP spid="102432" grpId="1" animBg="1"/>
      <p:bldP spid="102432" grpId="2" animBg="1"/>
      <p:bldP spid="102536" grpId="0" animBg="1"/>
      <p:bldP spid="102536" grpId="1" animBg="1"/>
      <p:bldP spid="102536" grpId="2" animBg="1"/>
      <p:bldP spid="102536" grpId="3" animBg="1"/>
      <p:bldP spid="102537" grpId="0" animBg="1"/>
      <p:bldP spid="102537" grpId="1" animBg="1"/>
      <p:bldP spid="6350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标题 49153"/>
          <p:cNvSpPr>
            <a:spLocks noGrp="1"/>
          </p:cNvSpPr>
          <p:nvPr>
            <p:ph type="title"/>
          </p:nvPr>
        </p:nvSpPr>
        <p:spPr>
          <a:xfrm>
            <a:off x="1066800" y="692150"/>
            <a:ext cx="2065338" cy="831850"/>
          </a:xfrm>
          <a:solidFill>
            <a:srgbClr val="FFFF99"/>
          </a:solidFill>
        </p:spPr>
        <p:txBody>
          <a:bodyPr anchor="ctr"/>
          <a:p>
            <a:r>
              <a:rPr lang="zh-CN" altLang="en-US" dirty="0"/>
              <a:t>实验二</a:t>
            </a:r>
            <a:endParaRPr lang="zh-CN" altLang="en-US" dirty="0"/>
          </a:p>
        </p:txBody>
      </p:sp>
      <p:sp>
        <p:nvSpPr>
          <p:cNvPr id="49155" name="平行四边形 49154"/>
          <p:cNvSpPr/>
          <p:nvPr/>
        </p:nvSpPr>
        <p:spPr>
          <a:xfrm>
            <a:off x="2133600" y="3276600"/>
            <a:ext cx="5029200" cy="1828800"/>
          </a:xfrm>
          <a:prstGeom prst="parallelogram">
            <a:avLst>
              <a:gd name="adj" fmla="val 68750"/>
            </a:avLst>
          </a:prstGeom>
          <a:solidFill>
            <a:srgbClr val="FFFFFF"/>
          </a:solidFill>
          <a:ln w="9525" cap="flat" cmpd="sng">
            <a:solidFill>
              <a:srgbClr val="808080"/>
            </a:solidFill>
            <a:prstDash val="solid"/>
            <a:miter/>
            <a:headEnd type="none" w="med" len="med"/>
            <a:tailEnd type="none" w="med" len="med"/>
          </a:ln>
        </p:spPr>
        <p:txBody>
          <a:bodyPr wrap="none" anchor="ctr"/>
          <a:p>
            <a:pPr algn="ctr"/>
            <a:endParaRPr dirty="0">
              <a:latin typeface="Times New Roman" panose="02020603050405020304" pitchFamily="18" charset="0"/>
              <a:ea typeface="宋体" panose="02010600030101010101" pitchFamily="2" charset="-122"/>
            </a:endParaRPr>
          </a:p>
        </p:txBody>
      </p:sp>
      <p:sp>
        <p:nvSpPr>
          <p:cNvPr id="49156" name="平行四边形 49155"/>
          <p:cNvSpPr/>
          <p:nvPr/>
        </p:nvSpPr>
        <p:spPr>
          <a:xfrm>
            <a:off x="4495800" y="3962400"/>
            <a:ext cx="457200" cy="152400"/>
          </a:xfrm>
          <a:prstGeom prst="parallelogram">
            <a:avLst>
              <a:gd name="adj" fmla="val 75000"/>
            </a:avLst>
          </a:prstGeom>
          <a:solidFill>
            <a:srgbClr val="3333FF"/>
          </a:solidFill>
          <a:ln w="9525" cap="flat" cmpd="sng">
            <a:solidFill>
              <a:srgbClr val="808080"/>
            </a:solidFill>
            <a:prstDash val="solid"/>
            <a:miter/>
            <a:headEnd type="none" w="med" len="med"/>
            <a:tailEnd type="none" w="med" len="med"/>
          </a:ln>
        </p:spPr>
        <p:txBody>
          <a:bodyPr wrap="none" anchor="ctr"/>
          <a:p>
            <a:pPr algn="ctr"/>
            <a:endParaRPr sz="3200" dirty="0">
              <a:solidFill>
                <a:schemeClr val="tx2"/>
              </a:solidFill>
              <a:latin typeface="Times New Roman" panose="02020603050405020304" pitchFamily="18" charset="0"/>
              <a:ea typeface="宋体" panose="02010600030101010101" pitchFamily="2" charset="-122"/>
            </a:endParaRPr>
          </a:p>
        </p:txBody>
      </p:sp>
      <p:sp>
        <p:nvSpPr>
          <p:cNvPr id="49157" name="矩形 49156"/>
          <p:cNvSpPr/>
          <p:nvPr/>
        </p:nvSpPr>
        <p:spPr>
          <a:xfrm>
            <a:off x="4724400" y="2133600"/>
            <a:ext cx="1828800" cy="1905000"/>
          </a:xfrm>
          <a:prstGeom prst="rect">
            <a:avLst/>
          </a:prstGeom>
          <a:solidFill>
            <a:schemeClr val="accent1"/>
          </a:solidFill>
          <a:ln w="9525" cap="flat" cmpd="sng">
            <a:solidFill>
              <a:srgbClr val="996600"/>
            </a:solidFill>
            <a:prstDash val="solid"/>
            <a:miter/>
            <a:headEnd type="none" w="med" len="med"/>
            <a:tailEnd type="none" w="med" len="med"/>
          </a:ln>
        </p:spPr>
        <p:txBody>
          <a:bodyPr/>
          <a:p>
            <a:endParaRPr lang="zh-CN" altLang="en-US"/>
          </a:p>
        </p:txBody>
      </p:sp>
      <p:sp>
        <p:nvSpPr>
          <p:cNvPr id="49158" name="矩形 49157"/>
          <p:cNvSpPr/>
          <p:nvPr/>
        </p:nvSpPr>
        <p:spPr>
          <a:xfrm>
            <a:off x="2895600" y="2133600"/>
            <a:ext cx="1828800" cy="1905000"/>
          </a:xfrm>
          <a:prstGeom prst="rect">
            <a:avLst/>
          </a:prstGeom>
          <a:solidFill>
            <a:schemeClr val="accent1"/>
          </a:solidFill>
          <a:ln w="9525" cap="flat" cmpd="sng">
            <a:solidFill>
              <a:srgbClr val="996600"/>
            </a:solidFill>
            <a:prstDash val="solid"/>
            <a:miter/>
            <a:headEnd type="none" w="med" len="med"/>
            <a:tailEnd type="none" w="med" len="med"/>
          </a:ln>
        </p:spPr>
        <p:txBody>
          <a:bodyPr/>
          <a:p>
            <a:endParaRPr lang="zh-CN" altLang="en-US"/>
          </a:p>
        </p:txBody>
      </p:sp>
      <p:sp>
        <p:nvSpPr>
          <p:cNvPr id="49159" name="直接连接符 49158"/>
          <p:cNvSpPr/>
          <p:nvPr/>
        </p:nvSpPr>
        <p:spPr>
          <a:xfrm rot="-1191376">
            <a:off x="2979738" y="3197225"/>
            <a:ext cx="1590675" cy="1169988"/>
          </a:xfrm>
          <a:prstGeom prst="line">
            <a:avLst/>
          </a:prstGeom>
          <a:ln w="38100" cap="flat" cmpd="sng">
            <a:solidFill>
              <a:schemeClr val="bg1"/>
            </a:solidFill>
            <a:prstDash val="solid"/>
            <a:headEnd type="none" w="med" len="med"/>
            <a:tailEnd type="none" w="med" len="med"/>
          </a:ln>
        </p:spPr>
      </p:sp>
      <p:sp>
        <p:nvSpPr>
          <p:cNvPr id="49160" name="直接连接符 49159"/>
          <p:cNvSpPr/>
          <p:nvPr/>
        </p:nvSpPr>
        <p:spPr>
          <a:xfrm>
            <a:off x="4724400" y="2209800"/>
            <a:ext cx="0" cy="1828800"/>
          </a:xfrm>
          <a:prstGeom prst="line">
            <a:avLst/>
          </a:prstGeom>
          <a:ln w="38100" cap="flat" cmpd="sng">
            <a:solidFill>
              <a:schemeClr val="bg1"/>
            </a:solidFill>
            <a:prstDash val="solid"/>
            <a:headEnd type="none" w="med" len="med"/>
            <a:tailEnd type="none" w="med" len="med"/>
          </a:ln>
        </p:spPr>
      </p:sp>
      <p:sp>
        <p:nvSpPr>
          <p:cNvPr id="49161" name="直接连接符 49160"/>
          <p:cNvSpPr/>
          <p:nvPr/>
        </p:nvSpPr>
        <p:spPr>
          <a:xfrm rot="950266" flipH="1">
            <a:off x="4835525" y="3219450"/>
            <a:ext cx="1600200" cy="1066800"/>
          </a:xfrm>
          <a:prstGeom prst="line">
            <a:avLst/>
          </a:prstGeom>
          <a:ln w="38100" cap="flat" cmpd="sng">
            <a:solidFill>
              <a:schemeClr val="bg1"/>
            </a:solidFill>
            <a:prstDash val="solid"/>
            <a:headEnd type="none" w="med" len="med"/>
            <a:tailEnd type="none" w="med" len="med"/>
          </a:ln>
        </p:spPr>
      </p:sp>
      <p:sp>
        <p:nvSpPr>
          <p:cNvPr id="49162" name="文本框 49161"/>
          <p:cNvSpPr txBox="1"/>
          <p:nvPr/>
        </p:nvSpPr>
        <p:spPr>
          <a:xfrm>
            <a:off x="3352800" y="1676400"/>
            <a:ext cx="369888" cy="457200"/>
          </a:xfrm>
          <a:prstGeom prst="rect">
            <a:avLst/>
          </a:prstGeom>
          <a:noFill/>
          <a:ln w="9525">
            <a:noFill/>
          </a:ln>
        </p:spPr>
        <p:txBody>
          <a:bodyPr wrap="none" anchor="t">
            <a:spAutoFit/>
          </a:bodyPr>
          <a:p>
            <a:r>
              <a:rPr lang="en-US" altLang="zh-CN" i="1">
                <a:solidFill>
                  <a:srgbClr val="4F612B"/>
                </a:solidFill>
                <a:latin typeface="Times New Roman" panose="02020603050405020304" pitchFamily="18" charset="0"/>
                <a:ea typeface="宋体" panose="02010600030101010101" pitchFamily="2" charset="-122"/>
              </a:rPr>
              <a:t>E</a:t>
            </a:r>
            <a:endParaRPr lang="en-US" altLang="zh-CN" i="1">
              <a:solidFill>
                <a:srgbClr val="4F612B"/>
              </a:solidFill>
              <a:latin typeface="Times New Roman" panose="02020603050405020304" pitchFamily="18" charset="0"/>
              <a:ea typeface="宋体" panose="02010600030101010101" pitchFamily="2" charset="-122"/>
            </a:endParaRPr>
          </a:p>
        </p:txBody>
      </p:sp>
      <p:sp>
        <p:nvSpPr>
          <p:cNvPr id="49163" name="文本框 49162"/>
          <p:cNvSpPr txBox="1"/>
          <p:nvPr/>
        </p:nvSpPr>
        <p:spPr>
          <a:xfrm>
            <a:off x="4495800" y="1752600"/>
            <a:ext cx="387350" cy="457200"/>
          </a:xfrm>
          <a:prstGeom prst="rect">
            <a:avLst/>
          </a:prstGeom>
          <a:noFill/>
          <a:ln w="9525">
            <a:noFill/>
          </a:ln>
        </p:spPr>
        <p:txBody>
          <a:bodyPr wrap="none" anchor="t">
            <a:spAutoFit/>
          </a:bodyPr>
          <a:p>
            <a:r>
              <a:rPr lang="en-US" altLang="zh-CN" i="1">
                <a:solidFill>
                  <a:srgbClr val="FF0066"/>
                </a:solidFill>
                <a:latin typeface="Times New Roman" panose="02020603050405020304" pitchFamily="18" charset="0"/>
                <a:ea typeface="宋体" panose="02010600030101010101" pitchFamily="2" charset="-122"/>
              </a:rPr>
              <a:t>N</a:t>
            </a:r>
            <a:endParaRPr lang="en-US" altLang="zh-CN" i="1">
              <a:solidFill>
                <a:srgbClr val="FF0066"/>
              </a:solidFill>
              <a:latin typeface="Times New Roman" panose="02020603050405020304" pitchFamily="18" charset="0"/>
              <a:ea typeface="宋体" panose="02010600030101010101" pitchFamily="2" charset="-122"/>
            </a:endParaRPr>
          </a:p>
        </p:txBody>
      </p:sp>
      <p:sp>
        <p:nvSpPr>
          <p:cNvPr id="49164" name="文本框 49163"/>
          <p:cNvSpPr txBox="1"/>
          <p:nvPr/>
        </p:nvSpPr>
        <p:spPr>
          <a:xfrm>
            <a:off x="5802313" y="1676400"/>
            <a:ext cx="369887" cy="457200"/>
          </a:xfrm>
          <a:prstGeom prst="rect">
            <a:avLst/>
          </a:prstGeom>
          <a:noFill/>
          <a:ln w="9525">
            <a:noFill/>
          </a:ln>
        </p:spPr>
        <p:txBody>
          <a:bodyPr wrap="none" anchor="t">
            <a:spAutoFit/>
          </a:bodyPr>
          <a:p>
            <a:r>
              <a:rPr lang="en-US" altLang="zh-CN" i="1">
                <a:solidFill>
                  <a:srgbClr val="4F612B"/>
                </a:solidFill>
                <a:latin typeface="Times New Roman" panose="02020603050405020304" pitchFamily="18" charset="0"/>
                <a:ea typeface="宋体" panose="02010600030101010101" pitchFamily="2" charset="-122"/>
              </a:rPr>
              <a:t>F</a:t>
            </a:r>
            <a:endParaRPr lang="en-US" altLang="zh-CN" i="1">
              <a:solidFill>
                <a:srgbClr val="4F612B"/>
              </a:solidFill>
              <a:latin typeface="Times New Roman" panose="02020603050405020304" pitchFamily="18" charset="0"/>
              <a:ea typeface="宋体" panose="02010600030101010101" pitchFamily="2" charset="-122"/>
            </a:endParaRPr>
          </a:p>
        </p:txBody>
      </p:sp>
      <p:sp>
        <p:nvSpPr>
          <p:cNvPr id="49165" name="直接连接符 49164"/>
          <p:cNvSpPr/>
          <p:nvPr/>
        </p:nvSpPr>
        <p:spPr>
          <a:xfrm rot="-1136867">
            <a:off x="3429000" y="3581400"/>
            <a:ext cx="387350" cy="293688"/>
          </a:xfrm>
          <a:prstGeom prst="line">
            <a:avLst/>
          </a:prstGeom>
          <a:ln w="38100" cap="flat" cmpd="sng">
            <a:solidFill>
              <a:schemeClr val="bg1"/>
            </a:solidFill>
            <a:prstDash val="solid"/>
            <a:headEnd type="none" w="med" len="med"/>
            <a:tailEnd type="triangle" w="med" len="med"/>
          </a:ln>
        </p:spPr>
      </p:sp>
      <p:sp>
        <p:nvSpPr>
          <p:cNvPr id="49166" name="直接连接符 49165"/>
          <p:cNvSpPr/>
          <p:nvPr/>
        </p:nvSpPr>
        <p:spPr>
          <a:xfrm rot="1158372" flipV="1">
            <a:off x="5486400" y="3581400"/>
            <a:ext cx="381000" cy="304800"/>
          </a:xfrm>
          <a:prstGeom prst="line">
            <a:avLst/>
          </a:prstGeom>
          <a:ln w="38100" cap="flat" cmpd="sng">
            <a:solidFill>
              <a:schemeClr val="bg1"/>
            </a:solidFill>
            <a:prstDash val="solid"/>
            <a:headEnd type="none" w="med" len="med"/>
            <a:tailEnd type="triangle" w="med" len="med"/>
          </a:ln>
        </p:spPr>
      </p:sp>
      <p:sp>
        <p:nvSpPr>
          <p:cNvPr id="49167" name="文本框 49166"/>
          <p:cNvSpPr txBox="1"/>
          <p:nvPr/>
        </p:nvSpPr>
        <p:spPr>
          <a:xfrm>
            <a:off x="4343400" y="3505200"/>
            <a:ext cx="404813" cy="457200"/>
          </a:xfrm>
          <a:prstGeom prst="rect">
            <a:avLst/>
          </a:prstGeom>
          <a:noFill/>
          <a:ln w="9525">
            <a:noFill/>
          </a:ln>
        </p:spPr>
        <p:txBody>
          <a:bodyPr wrap="none" anchor="t">
            <a:spAutoFit/>
          </a:bodyPr>
          <a:p>
            <a:r>
              <a:rPr lang="en-US" altLang="zh-CN">
                <a:solidFill>
                  <a:srgbClr val="FF0066"/>
                </a:solidFill>
                <a:latin typeface="Times New Roman" panose="02020603050405020304" pitchFamily="18" charset="0"/>
                <a:ea typeface="宋体" panose="02010600030101010101" pitchFamily="2" charset="-122"/>
              </a:rPr>
              <a:t>O</a:t>
            </a:r>
            <a:endParaRPr lang="en-US" altLang="zh-CN">
              <a:solidFill>
                <a:srgbClr val="FF0066"/>
              </a:solidFill>
              <a:latin typeface="Times New Roman" panose="02020603050405020304" pitchFamily="18" charset="0"/>
              <a:ea typeface="宋体" panose="02010600030101010101" pitchFamily="2" charset="-122"/>
            </a:endParaRPr>
          </a:p>
        </p:txBody>
      </p:sp>
      <p:sp>
        <p:nvSpPr>
          <p:cNvPr id="49168" name="文本框 49167"/>
          <p:cNvSpPr txBox="1"/>
          <p:nvPr/>
        </p:nvSpPr>
        <p:spPr>
          <a:xfrm>
            <a:off x="4648200" y="4114800"/>
            <a:ext cx="438150" cy="457200"/>
          </a:xfrm>
          <a:prstGeom prst="rect">
            <a:avLst/>
          </a:prstGeom>
          <a:noFill/>
          <a:ln w="9525">
            <a:noFill/>
          </a:ln>
        </p:spPr>
        <p:txBody>
          <a:bodyPr wrap="none" anchor="t">
            <a:spAutoFit/>
          </a:bodyPr>
          <a:p>
            <a:r>
              <a:rPr lang="en-US" altLang="zh-CN" i="1">
                <a:solidFill>
                  <a:srgbClr val="FF0066"/>
                </a:solidFill>
                <a:latin typeface="Times New Roman" panose="02020603050405020304" pitchFamily="18" charset="0"/>
                <a:ea typeface="宋体" panose="02010600030101010101" pitchFamily="2" charset="-122"/>
              </a:rPr>
              <a:t>M</a:t>
            </a:r>
            <a:endParaRPr lang="en-US" altLang="zh-CN" i="1">
              <a:solidFill>
                <a:srgbClr val="FF0066"/>
              </a:solidFill>
              <a:latin typeface="Times New Roman" panose="02020603050405020304" pitchFamily="18" charset="0"/>
              <a:ea typeface="宋体" panose="02010600030101010101" pitchFamily="2" charset="-122"/>
            </a:endParaRPr>
          </a:p>
        </p:txBody>
      </p:sp>
      <p:sp>
        <p:nvSpPr>
          <p:cNvPr id="49170" name="文本框 49169"/>
          <p:cNvSpPr txBox="1"/>
          <p:nvPr/>
        </p:nvSpPr>
        <p:spPr>
          <a:xfrm>
            <a:off x="900113" y="5248275"/>
            <a:ext cx="7848600" cy="1066800"/>
          </a:xfrm>
          <a:prstGeom prst="rect">
            <a:avLst/>
          </a:prstGeom>
          <a:noFill/>
          <a:ln w="9525">
            <a:noFill/>
          </a:ln>
        </p:spPr>
        <p:txBody>
          <a:bodyPr>
            <a:spAutoFit/>
          </a:bodyPr>
          <a:p>
            <a:r>
              <a:rPr lang="zh-CN" altLang="en-US" sz="3200" dirty="0">
                <a:latin typeface="Times New Roman" panose="02020603050405020304" pitchFamily="18" charset="0"/>
                <a:ea typeface="宋体" panose="02010600030101010101" pitchFamily="2" charset="-122"/>
              </a:rPr>
              <a:t>结论二：</a:t>
            </a:r>
            <a:r>
              <a:rPr lang="zh-CN" altLang="en-US" sz="3200" b="1" dirty="0">
                <a:latin typeface="Times New Roman" panose="02020603050405020304" pitchFamily="18" charset="0"/>
                <a:ea typeface="宋体" panose="02010600030101010101" pitchFamily="2" charset="-122"/>
              </a:rPr>
              <a:t>反射光线、入射光线分别位于法线两侧</a:t>
            </a:r>
            <a:endParaRPr lang="zh-CN" altLang="en-US" sz="3200" b="1">
              <a:latin typeface="Times New Roman" panose="02020603050405020304" pitchFamily="18"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9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70" grpId="0"/>
    </p:bldLst>
  </p:timing>
</p:sld>
</file>

<file path=ppt/theme/theme1.xml><?xml version="1.0" encoding="utf-8"?>
<a:theme xmlns:a="http://schemas.openxmlformats.org/drawingml/2006/main" name="Notebook">
  <a:themeElements>
    <a:clrScheme name="">
      <a:dk1>
        <a:srgbClr val="000000"/>
      </a:dk1>
      <a:lt1>
        <a:srgbClr val="FEFDE3"/>
      </a:lt1>
      <a:dk2>
        <a:srgbClr val="221304"/>
      </a:dk2>
      <a:lt2>
        <a:srgbClr val="CBBD83"/>
      </a:lt2>
      <a:accent1>
        <a:srgbClr val="A1BD69"/>
      </a:accent1>
      <a:accent2>
        <a:srgbClr val="3694B6"/>
      </a:accent2>
      <a:accent3>
        <a:srgbClr val="FFFEEE"/>
      </a:accent3>
      <a:accent4>
        <a:srgbClr val="000000"/>
      </a:accent4>
      <a:accent5>
        <a:srgbClr val="CDDAB9"/>
      </a:accent5>
      <a:accent6>
        <a:srgbClr val="3084A3"/>
      </a:accent6>
      <a:hlink>
        <a:srgbClr val="660066"/>
      </a:hlink>
      <a:folHlink>
        <a:srgbClr val="666699"/>
      </a:folHlink>
    </a:clrScheme>
    <a:fontScheme name="">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EFDE3"/>
        </a:lt1>
        <a:dk2>
          <a:srgbClr val="221304"/>
        </a:dk2>
        <a:lt2>
          <a:srgbClr val="CBBD83"/>
        </a:lt2>
        <a:accent1>
          <a:srgbClr val="A1BD69"/>
        </a:accent1>
        <a:accent2>
          <a:srgbClr val="3694B6"/>
        </a:accent2>
        <a:accent3>
          <a:srgbClr val="FFFEEE"/>
        </a:accent3>
        <a:accent4>
          <a:srgbClr val="000000"/>
        </a:accent4>
        <a:accent5>
          <a:srgbClr val="CDDAB9"/>
        </a:accent5>
        <a:accent6>
          <a:srgbClr val="3084A3"/>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AB9"/>
        </a:accent5>
        <a:accent6>
          <a:srgbClr val="3084A3"/>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1E1E1"/>
        </a:accent5>
        <a:accent6>
          <a:srgbClr val="787878"/>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2633</Words>
  <Application>WPS 演示</Application>
  <PresentationFormat>在屏幕上显示</PresentationFormat>
  <Paragraphs>400</Paragraphs>
  <Slides>28</Slides>
  <Notes>5</Notes>
  <HiddenSlides>0</HiddenSlides>
  <MMClips>0</MMClips>
  <ScaleCrop>false</ScaleCrop>
  <HeadingPairs>
    <vt:vector size="8" baseType="variant">
      <vt:variant>
        <vt:lpstr>已用的字体</vt:lpstr>
      </vt:variant>
      <vt:variant>
        <vt:i4>14</vt:i4>
      </vt:variant>
      <vt:variant>
        <vt:lpstr>主题</vt:lpstr>
      </vt:variant>
      <vt:variant>
        <vt:i4>1</vt:i4>
      </vt:variant>
      <vt:variant>
        <vt:lpstr>嵌入 OLE 服务器</vt:lpstr>
      </vt:variant>
      <vt:variant>
        <vt:i4>2</vt:i4>
      </vt:variant>
      <vt:variant>
        <vt:lpstr>幻灯片标题</vt:lpstr>
      </vt:variant>
      <vt:variant>
        <vt:i4>28</vt:i4>
      </vt:variant>
    </vt:vector>
  </HeadingPairs>
  <TitlesOfParts>
    <vt:vector size="45" baseType="lpstr">
      <vt:lpstr>Arial</vt:lpstr>
      <vt:lpstr>宋体</vt:lpstr>
      <vt:lpstr>Wingdings</vt:lpstr>
      <vt:lpstr>Times New Roman</vt:lpstr>
      <vt:lpstr>黑体</vt:lpstr>
      <vt:lpstr>楷体_GB2312</vt:lpstr>
      <vt:lpstr>Symbol</vt:lpstr>
      <vt:lpstr>隶书</vt:lpstr>
      <vt:lpstr>Tahoma</vt:lpstr>
      <vt:lpstr>微软雅黑</vt:lpstr>
      <vt:lpstr>Arial Unicode MS</vt:lpstr>
      <vt:lpstr>华文新魏</vt:lpstr>
      <vt:lpstr>Comic Sans MS</vt:lpstr>
      <vt:lpstr>新宋体</vt:lpstr>
      <vt:lpstr>Notebook</vt:lpstr>
      <vt:lpstr>MS_ClipArt_Gallery.2</vt:lpstr>
      <vt:lpstr>MS_ClipArt_Gallery.2</vt:lpstr>
      <vt:lpstr>PowerPoint 演示文稿</vt:lpstr>
      <vt:lpstr>PowerPoint 演示文稿</vt:lpstr>
      <vt:lpstr>PowerPoint 演示文稿</vt:lpstr>
      <vt:lpstr>基本概念</vt:lpstr>
      <vt:lpstr>PowerPoint 演示文稿</vt:lpstr>
      <vt:lpstr>PowerPoint 演示文稿</vt:lpstr>
      <vt:lpstr>PowerPoint 演示文稿</vt:lpstr>
      <vt:lpstr>PowerPoint 演示文稿</vt:lpstr>
      <vt:lpstr>实验二</vt:lpstr>
      <vt:lpstr>实验二</vt:lpstr>
      <vt:lpstr>PowerPoint 演示文稿</vt:lpstr>
      <vt:lpstr>PowerPoint 演示文稿</vt:lpstr>
      <vt:lpstr>PowerPoint 演示文稿</vt:lpstr>
      <vt:lpstr>PowerPoint 演示文稿</vt:lpstr>
      <vt:lpstr>PowerPoint 演示文稿</vt:lpstr>
      <vt:lpstr>练习题</vt:lpstr>
      <vt:lpstr>PowerPoint 演示文稿</vt:lpstr>
      <vt:lpstr>PowerPoint 演示文稿</vt:lpstr>
      <vt:lpstr>PowerPoint 演示文稿</vt:lpstr>
      <vt:lpstr>PowerPoint 演示文稿</vt:lpstr>
      <vt:lpstr>PowerPoint 演示文稿</vt:lpstr>
      <vt:lpstr>PowerPoint 演示文稿</vt:lpstr>
      <vt:lpstr>课堂小结</vt:lpstr>
      <vt:lpstr>练习题</vt:lpstr>
      <vt:lpstr>PowerPoint 演示文稿</vt:lpstr>
      <vt:lpstr>PowerPoint 演示文稿</vt:lpstr>
      <vt:lpstr>PowerPoint 演示文稿</vt:lpstr>
      <vt:lpstr>PowerPoint 演示文稿</vt:lpstr>
    </vt:vector>
  </TitlesOfParts>
  <Company>ks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xjq</dc:creator>
  <cp:lastModifiedBy>似水年华</cp:lastModifiedBy>
  <cp:revision>83</cp:revision>
  <dcterms:created xsi:type="dcterms:W3CDTF">2001-04-18T08:32:00Z</dcterms:created>
  <dcterms:modified xsi:type="dcterms:W3CDTF">2018-11-02T09:30:25Z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2052-10.1.0.7401</vt:lpwstr>
  </property>
</Properties>
</file>