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Override PartName="/ppt/diagrams/quickStyle1.xml" ContentType="application/vnd.openxmlformats-officedocument.drawingml.diagramStyl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vml" ContentType="application/vnd.openxmlformats-officedocument.vmlDrawing"/>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0"/>
  </p:notesMasterIdLst>
  <p:sldIdLst>
    <p:sldId id="256" r:id="rId2"/>
    <p:sldId id="278" r:id="rId3"/>
    <p:sldId id="301" r:id="rId4"/>
    <p:sldId id="293" r:id="rId5"/>
    <p:sldId id="288" r:id="rId6"/>
    <p:sldId id="316" r:id="rId7"/>
    <p:sldId id="317" r:id="rId8"/>
    <p:sldId id="320" r:id="rId9"/>
    <p:sldId id="321" r:id="rId10"/>
    <p:sldId id="322" r:id="rId11"/>
    <p:sldId id="323" r:id="rId12"/>
    <p:sldId id="318" r:id="rId13"/>
    <p:sldId id="289" r:id="rId14"/>
    <p:sldId id="311" r:id="rId15"/>
    <p:sldId id="310" r:id="rId16"/>
    <p:sldId id="312" r:id="rId17"/>
    <p:sldId id="313" r:id="rId18"/>
    <p:sldId id="331" r:id="rId19"/>
  </p:sldIdLst>
  <p:sldSz cx="9144000" cy="5130800"/>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Helvetica" pitchFamily="34" charset="0"/>
        <a:sym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Helvetica" pitchFamily="34" charset="0"/>
        <a:sym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Helvetica" pitchFamily="34" charset="0"/>
        <a:sym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Helvetica" pitchFamily="34" charset="0"/>
        <a:sym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Helvetica" pitchFamily="34" charset="0"/>
        <a:sym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Helvetica" pitchFamily="34" charset="0"/>
        <a:sym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Helvetica" pitchFamily="34" charset="0"/>
        <a:sym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Helvetica" pitchFamily="34" charset="0"/>
        <a:sym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Helvetica" pitchFamily="34" charset="0"/>
        <a:sym typeface="Arial" panose="020B0604020202020204"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srgbClr val="FF0000"/>
    </p:penClr>
    <p:extLst>
      <p:ext uri="{2FDB2607-1784-4EEB-B798-7EB5836EED8A}">
        <p14:showMediaCtrls xmlns:p14="http://schemas.microsoft.com/office/powerpoint/2010/main" xmlns="" val="1"/>
      </p:ext>
    </p:extLst>
  </p:showPr>
  <p:clrMru>
    <a:srgbClr val="FF0000"/>
    <a:srgbClr val="6666FF"/>
    <a:srgbClr val="007E27"/>
    <a:srgbClr val="66FF33"/>
    <a:srgbClr val="01457D"/>
    <a:srgbClr val="025EAA"/>
    <a:srgbClr val="0039AC"/>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84813" autoAdjust="0"/>
  </p:normalViewPr>
  <p:slideViewPr>
    <p:cSldViewPr snapToGrid="0">
      <p:cViewPr varScale="1">
        <p:scale>
          <a:sx n="128" d="100"/>
          <a:sy n="128" d="100"/>
        </p:scale>
        <p:origin x="-1134" y="-96"/>
      </p:cViewPr>
      <p:guideLst>
        <p:guide orient="horz" pos="1616"/>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69CF567D-2F8E-457F-9331-1BB9412A2745}" type="doc">
      <dgm:prSet loTypeId="urn:microsoft.com/office/officeart/2005/8/layout/orgChart1#1" loCatId="hierarchy" qsTypeId="urn:microsoft.com/office/officeart/2005/8/quickstyle/simple1#1" qsCatId="simple" csTypeId="urn:microsoft.com/office/officeart/2005/8/colors/accent1_2#1" csCatId="accent1" phldr="1"/>
      <dgm:spPr/>
      <dgm:t>
        <a:bodyPr/>
        <a:lstStyle/>
        <a:p>
          <a:endParaRPr lang="zh-CN" altLang="en-US"/>
        </a:p>
      </dgm:t>
    </dgm:pt>
    <dgm:pt modelId="{BF7CEE97-F2DF-442F-B464-72B540222474}">
      <dgm:prSet phldrT="[文本]"/>
      <dgm:spPr>
        <a:solidFill>
          <a:schemeClr val="accent2"/>
        </a:solidFill>
      </dgm:spPr>
      <dgm:t>
        <a:bodyPr/>
        <a:lstStyle/>
        <a:p>
          <a:r>
            <a:rPr lang="zh-CN" altLang="en-US"/>
            <a:t>声现象在科技中的应用</a:t>
          </a:r>
        </a:p>
      </dgm:t>
    </dgm:pt>
    <dgm:pt modelId="{C6FD35E2-6E71-4DB4-B407-6F16FF75E6FC}" type="parTrans" cxnId="{4BBEBC1E-2138-4A6C-8F56-3D8DE32657C0}">
      <dgm:prSet/>
      <dgm:spPr/>
      <dgm:t>
        <a:bodyPr/>
        <a:lstStyle/>
        <a:p>
          <a:endParaRPr lang="zh-CN" altLang="en-US"/>
        </a:p>
      </dgm:t>
    </dgm:pt>
    <dgm:pt modelId="{F5CB69A7-AC14-4A55-B3BD-5B58D7A3628C}" type="sibTrans" cxnId="{4BBEBC1E-2138-4A6C-8F56-3D8DE32657C0}">
      <dgm:prSet/>
      <dgm:spPr/>
      <dgm:t>
        <a:bodyPr/>
        <a:lstStyle/>
        <a:p>
          <a:endParaRPr lang="zh-CN" altLang="en-US"/>
        </a:p>
      </dgm:t>
    </dgm:pt>
    <dgm:pt modelId="{BC9A5825-762E-4B0C-A258-219C5E2823A3}">
      <dgm:prSet phldrT="[文本]"/>
      <dgm:spPr>
        <a:solidFill>
          <a:schemeClr val="accent2"/>
        </a:solidFill>
      </dgm:spPr>
      <dgm:t>
        <a:bodyPr/>
        <a:lstStyle/>
        <a:p>
          <a:r>
            <a:rPr lang="zh-CN" altLang="en-US"/>
            <a:t>超声波</a:t>
          </a:r>
        </a:p>
      </dgm:t>
    </dgm:pt>
    <dgm:pt modelId="{7C2E270E-80AF-468A-A5D6-E0A51E15EAE5}" type="parTrans" cxnId="{DA0CD68F-3612-4216-8272-0423A9779F1E}">
      <dgm:prSet/>
      <dgm:spPr/>
      <dgm:t>
        <a:bodyPr/>
        <a:lstStyle/>
        <a:p>
          <a:endParaRPr lang="zh-CN" altLang="en-US"/>
        </a:p>
      </dgm:t>
    </dgm:pt>
    <dgm:pt modelId="{A93B9B41-2B20-4971-9ADD-8DEA1F03E444}" type="sibTrans" cxnId="{DA0CD68F-3612-4216-8272-0423A9779F1E}">
      <dgm:prSet/>
      <dgm:spPr/>
      <dgm:t>
        <a:bodyPr/>
        <a:lstStyle/>
        <a:p>
          <a:endParaRPr lang="zh-CN" altLang="en-US"/>
        </a:p>
      </dgm:t>
    </dgm:pt>
    <dgm:pt modelId="{AFFCCD54-56B5-4CD9-B29B-4F93995881A9}">
      <dgm:prSet phldrT="[文本]"/>
      <dgm:spPr>
        <a:solidFill>
          <a:schemeClr val="accent2"/>
        </a:solidFill>
      </dgm:spPr>
      <dgm:t>
        <a:bodyPr/>
        <a:lstStyle/>
        <a:p>
          <a:r>
            <a:rPr lang="zh-CN" altLang="en-US"/>
            <a:t>次声波</a:t>
          </a:r>
        </a:p>
      </dgm:t>
    </dgm:pt>
    <dgm:pt modelId="{EA4A23A2-1EED-44EA-A163-9D8DF0083D06}" type="parTrans" cxnId="{C3A0B8D0-01C4-40C7-9674-B0412BAC577E}">
      <dgm:prSet/>
      <dgm:spPr/>
      <dgm:t>
        <a:bodyPr/>
        <a:lstStyle/>
        <a:p>
          <a:endParaRPr lang="zh-CN" altLang="en-US"/>
        </a:p>
      </dgm:t>
    </dgm:pt>
    <dgm:pt modelId="{E45B85E7-9301-43BD-BBFE-61910521DB7A}" type="sibTrans" cxnId="{C3A0B8D0-01C4-40C7-9674-B0412BAC577E}">
      <dgm:prSet/>
      <dgm:spPr/>
      <dgm:t>
        <a:bodyPr/>
        <a:lstStyle/>
        <a:p>
          <a:endParaRPr lang="zh-CN" altLang="en-US"/>
        </a:p>
      </dgm:t>
    </dgm:pt>
    <dgm:pt modelId="{00141FBF-3D7B-49E7-AA57-AD88D5F48A5B}">
      <dgm:prSet phldrT="[文本]"/>
      <dgm:spPr>
        <a:solidFill>
          <a:schemeClr val="accent2"/>
        </a:solidFill>
      </dgm:spPr>
      <dgm:t>
        <a:bodyPr/>
        <a:lstStyle/>
        <a:p>
          <a:r>
            <a:rPr lang="zh-CN" altLang="en-US"/>
            <a:t>语音识别</a:t>
          </a:r>
        </a:p>
      </dgm:t>
    </dgm:pt>
    <dgm:pt modelId="{1AAC13EB-8981-4966-95F8-840B076A5D4C}" type="parTrans" cxnId="{21904BD3-30E0-4F8D-8F5A-B1698B9B474D}">
      <dgm:prSet/>
      <dgm:spPr/>
      <dgm:t>
        <a:bodyPr/>
        <a:lstStyle/>
        <a:p>
          <a:endParaRPr lang="zh-CN" altLang="en-US"/>
        </a:p>
      </dgm:t>
    </dgm:pt>
    <dgm:pt modelId="{ABE5E128-2212-46E8-995F-533A1A508705}" type="sibTrans" cxnId="{21904BD3-30E0-4F8D-8F5A-B1698B9B474D}">
      <dgm:prSet/>
      <dgm:spPr/>
      <dgm:t>
        <a:bodyPr/>
        <a:lstStyle/>
        <a:p>
          <a:endParaRPr lang="zh-CN" altLang="en-US"/>
        </a:p>
      </dgm:t>
    </dgm:pt>
    <dgm:pt modelId="{F275CF81-D226-4979-887B-7877376B5AFE}" type="asst">
      <dgm:prSet/>
      <dgm:spPr>
        <a:solidFill>
          <a:schemeClr val="accent2"/>
        </a:solidFill>
      </dgm:spPr>
      <dgm:t>
        <a:bodyPr/>
        <a:lstStyle/>
        <a:p>
          <a:r>
            <a:rPr lang="zh-CN" altLang="en-US"/>
            <a:t>超声波概念</a:t>
          </a:r>
        </a:p>
      </dgm:t>
    </dgm:pt>
    <dgm:pt modelId="{4A41B37C-32F7-4162-A868-8258BD09EBB0}" type="parTrans" cxnId="{DD22A7C9-4E2B-45B2-9F23-2409A73CF828}">
      <dgm:prSet/>
      <dgm:spPr/>
      <dgm:t>
        <a:bodyPr/>
        <a:lstStyle/>
        <a:p>
          <a:endParaRPr lang="zh-CN" altLang="en-US"/>
        </a:p>
      </dgm:t>
    </dgm:pt>
    <dgm:pt modelId="{8789EAE2-4713-40C8-84E8-47D7A86FFEA2}" type="sibTrans" cxnId="{DD22A7C9-4E2B-45B2-9F23-2409A73CF828}">
      <dgm:prSet/>
      <dgm:spPr/>
      <dgm:t>
        <a:bodyPr/>
        <a:lstStyle/>
        <a:p>
          <a:endParaRPr lang="zh-CN" altLang="en-US"/>
        </a:p>
      </dgm:t>
    </dgm:pt>
    <dgm:pt modelId="{2D7F57A3-91CB-4E68-9B38-87E79F3AFFC0}" type="asst">
      <dgm:prSet/>
      <dgm:spPr>
        <a:solidFill>
          <a:schemeClr val="accent2"/>
        </a:solidFill>
      </dgm:spPr>
      <dgm:t>
        <a:bodyPr/>
        <a:lstStyle/>
        <a:p>
          <a:r>
            <a:rPr lang="zh-CN" altLang="en-US"/>
            <a:t>超声波应用</a:t>
          </a:r>
        </a:p>
      </dgm:t>
    </dgm:pt>
    <dgm:pt modelId="{22511812-B7F0-474B-969B-0B9EEA9158E9}" type="parTrans" cxnId="{A0DD359F-AC67-4AC2-A531-AB60A048A953}">
      <dgm:prSet/>
      <dgm:spPr/>
      <dgm:t>
        <a:bodyPr/>
        <a:lstStyle/>
        <a:p>
          <a:endParaRPr lang="zh-CN" altLang="en-US"/>
        </a:p>
      </dgm:t>
    </dgm:pt>
    <dgm:pt modelId="{64E8E0B5-4F01-4399-8858-59517DD2AB82}" type="sibTrans" cxnId="{A0DD359F-AC67-4AC2-A531-AB60A048A953}">
      <dgm:prSet/>
      <dgm:spPr/>
      <dgm:t>
        <a:bodyPr/>
        <a:lstStyle/>
        <a:p>
          <a:endParaRPr lang="zh-CN" altLang="en-US"/>
        </a:p>
      </dgm:t>
    </dgm:pt>
    <dgm:pt modelId="{52777383-8458-4202-A6C3-20EA040B3DB7}" type="asst">
      <dgm:prSet/>
      <dgm:spPr>
        <a:solidFill>
          <a:schemeClr val="accent2"/>
        </a:solidFill>
      </dgm:spPr>
      <dgm:t>
        <a:bodyPr/>
        <a:lstStyle/>
        <a:p>
          <a:r>
            <a:rPr lang="zh-CN" altLang="en-US"/>
            <a:t>次声波概念</a:t>
          </a:r>
        </a:p>
      </dgm:t>
    </dgm:pt>
    <dgm:pt modelId="{21B7EF35-5F20-4EED-8792-1CDE3CF590AB}" type="parTrans" cxnId="{79D9909E-08FA-4CA1-A4CB-9345F20B45D1}">
      <dgm:prSet/>
      <dgm:spPr/>
      <dgm:t>
        <a:bodyPr/>
        <a:lstStyle/>
        <a:p>
          <a:endParaRPr lang="zh-CN" altLang="en-US"/>
        </a:p>
      </dgm:t>
    </dgm:pt>
    <dgm:pt modelId="{4AD7A527-681C-46FF-A70E-295585D5EFC8}" type="sibTrans" cxnId="{79D9909E-08FA-4CA1-A4CB-9345F20B45D1}">
      <dgm:prSet/>
      <dgm:spPr/>
      <dgm:t>
        <a:bodyPr/>
        <a:lstStyle/>
        <a:p>
          <a:endParaRPr lang="zh-CN" altLang="en-US"/>
        </a:p>
      </dgm:t>
    </dgm:pt>
    <dgm:pt modelId="{949E4485-4085-410F-9554-77763C826D19}" type="asst">
      <dgm:prSet/>
      <dgm:spPr>
        <a:solidFill>
          <a:schemeClr val="accent2"/>
        </a:solidFill>
      </dgm:spPr>
      <dgm:t>
        <a:bodyPr/>
        <a:lstStyle/>
        <a:p>
          <a:r>
            <a:rPr lang="zh-CN" altLang="en-US"/>
            <a:t>次声波应用</a:t>
          </a:r>
        </a:p>
      </dgm:t>
    </dgm:pt>
    <dgm:pt modelId="{1093192A-4A77-4F8F-9190-456936C75B29}" type="parTrans" cxnId="{70D6712D-44C5-4DF1-B7FA-51534C86E293}">
      <dgm:prSet/>
      <dgm:spPr/>
      <dgm:t>
        <a:bodyPr/>
        <a:lstStyle/>
        <a:p>
          <a:endParaRPr lang="zh-CN" altLang="en-US"/>
        </a:p>
      </dgm:t>
    </dgm:pt>
    <dgm:pt modelId="{EC1C136C-13EB-44F8-B117-ACA9BD536B15}" type="sibTrans" cxnId="{70D6712D-44C5-4DF1-B7FA-51534C86E293}">
      <dgm:prSet/>
      <dgm:spPr/>
      <dgm:t>
        <a:bodyPr/>
        <a:lstStyle/>
        <a:p>
          <a:endParaRPr lang="zh-CN" altLang="en-US"/>
        </a:p>
      </dgm:t>
    </dgm:pt>
    <dgm:pt modelId="{0994FD84-9278-4111-83E9-B9C74FB9D69C}" type="pres">
      <dgm:prSet presAssocID="{69CF567D-2F8E-457F-9331-1BB9412A2745}" presName="hierChild1" presStyleCnt="0">
        <dgm:presLayoutVars>
          <dgm:orgChart val="1"/>
          <dgm:chPref val="1"/>
          <dgm:dir/>
          <dgm:animOne val="branch"/>
          <dgm:animLvl val="lvl"/>
          <dgm:resizeHandles/>
        </dgm:presLayoutVars>
      </dgm:prSet>
      <dgm:spPr/>
      <dgm:t>
        <a:bodyPr/>
        <a:lstStyle/>
        <a:p>
          <a:endParaRPr lang="zh-CN" altLang="en-US"/>
        </a:p>
      </dgm:t>
    </dgm:pt>
    <dgm:pt modelId="{C7A75A5C-067B-48B6-9382-681A0DCE79D7}" type="pres">
      <dgm:prSet presAssocID="{BF7CEE97-F2DF-442F-B464-72B540222474}" presName="hierRoot1" presStyleCnt="0">
        <dgm:presLayoutVars>
          <dgm:hierBranch val="init"/>
        </dgm:presLayoutVars>
      </dgm:prSet>
      <dgm:spPr/>
    </dgm:pt>
    <dgm:pt modelId="{D8CBEEC9-7E16-42D5-9AAE-740E5F4CE6F7}" type="pres">
      <dgm:prSet presAssocID="{BF7CEE97-F2DF-442F-B464-72B540222474}" presName="rootComposite1" presStyleCnt="0"/>
      <dgm:spPr/>
    </dgm:pt>
    <dgm:pt modelId="{B0AE050F-9A50-4F78-8FC0-0048821E8C02}" type="pres">
      <dgm:prSet presAssocID="{BF7CEE97-F2DF-442F-B464-72B540222474}" presName="rootText1" presStyleLbl="node0" presStyleIdx="0" presStyleCnt="1">
        <dgm:presLayoutVars>
          <dgm:chPref val="3"/>
        </dgm:presLayoutVars>
      </dgm:prSet>
      <dgm:spPr/>
      <dgm:t>
        <a:bodyPr/>
        <a:lstStyle/>
        <a:p>
          <a:endParaRPr lang="zh-CN" altLang="en-US"/>
        </a:p>
      </dgm:t>
    </dgm:pt>
    <dgm:pt modelId="{FB77D581-4324-42A1-A52F-0129BEE0377C}" type="pres">
      <dgm:prSet presAssocID="{BF7CEE97-F2DF-442F-B464-72B540222474}" presName="rootConnector1" presStyleLbl="node1" presStyleIdx="0" presStyleCnt="0"/>
      <dgm:spPr/>
      <dgm:t>
        <a:bodyPr/>
        <a:lstStyle/>
        <a:p>
          <a:endParaRPr lang="zh-CN" altLang="en-US"/>
        </a:p>
      </dgm:t>
    </dgm:pt>
    <dgm:pt modelId="{C67F7AA0-2139-41C8-AE30-0313F1BBE9B9}" type="pres">
      <dgm:prSet presAssocID="{BF7CEE97-F2DF-442F-B464-72B540222474}" presName="hierChild2" presStyleCnt="0"/>
      <dgm:spPr/>
    </dgm:pt>
    <dgm:pt modelId="{489F9715-438C-4E40-AF29-146B98B4A460}" type="pres">
      <dgm:prSet presAssocID="{7C2E270E-80AF-468A-A5D6-E0A51E15EAE5}" presName="Name37" presStyleLbl="parChTrans1D2" presStyleIdx="0" presStyleCnt="3"/>
      <dgm:spPr/>
      <dgm:t>
        <a:bodyPr/>
        <a:lstStyle/>
        <a:p>
          <a:endParaRPr lang="zh-CN" altLang="en-US"/>
        </a:p>
      </dgm:t>
    </dgm:pt>
    <dgm:pt modelId="{6109E0F6-7F05-4D48-95B4-7AAED96053B4}" type="pres">
      <dgm:prSet presAssocID="{BC9A5825-762E-4B0C-A258-219C5E2823A3}" presName="hierRoot2" presStyleCnt="0">
        <dgm:presLayoutVars>
          <dgm:hierBranch val="init"/>
        </dgm:presLayoutVars>
      </dgm:prSet>
      <dgm:spPr/>
    </dgm:pt>
    <dgm:pt modelId="{143CC981-DC93-40D2-A449-C39B88A823DD}" type="pres">
      <dgm:prSet presAssocID="{BC9A5825-762E-4B0C-A258-219C5E2823A3}" presName="rootComposite" presStyleCnt="0"/>
      <dgm:spPr/>
    </dgm:pt>
    <dgm:pt modelId="{F90254E0-8358-4E52-93E0-18BA68E010D4}" type="pres">
      <dgm:prSet presAssocID="{BC9A5825-762E-4B0C-A258-219C5E2823A3}" presName="rootText" presStyleLbl="node2" presStyleIdx="0" presStyleCnt="3" custLinFactNeighborX="-23">
        <dgm:presLayoutVars>
          <dgm:chPref val="3"/>
        </dgm:presLayoutVars>
      </dgm:prSet>
      <dgm:spPr/>
      <dgm:t>
        <a:bodyPr/>
        <a:lstStyle/>
        <a:p>
          <a:endParaRPr lang="zh-CN" altLang="en-US"/>
        </a:p>
      </dgm:t>
    </dgm:pt>
    <dgm:pt modelId="{7261DA76-AF29-405E-9D10-9DD22C8274A5}" type="pres">
      <dgm:prSet presAssocID="{BC9A5825-762E-4B0C-A258-219C5E2823A3}" presName="rootConnector" presStyleLbl="node2" presStyleIdx="0" presStyleCnt="3"/>
      <dgm:spPr/>
      <dgm:t>
        <a:bodyPr/>
        <a:lstStyle/>
        <a:p>
          <a:endParaRPr lang="zh-CN" altLang="en-US"/>
        </a:p>
      </dgm:t>
    </dgm:pt>
    <dgm:pt modelId="{F0A8E6A8-F76E-4C1B-B419-F53E1C110BCB}" type="pres">
      <dgm:prSet presAssocID="{BC9A5825-762E-4B0C-A258-219C5E2823A3}" presName="hierChild4" presStyleCnt="0"/>
      <dgm:spPr/>
    </dgm:pt>
    <dgm:pt modelId="{DA5985F8-8ECA-470B-B4BD-93F14C848324}" type="pres">
      <dgm:prSet presAssocID="{BC9A5825-762E-4B0C-A258-219C5E2823A3}" presName="hierChild5" presStyleCnt="0"/>
      <dgm:spPr/>
    </dgm:pt>
    <dgm:pt modelId="{8FED73F1-765F-400A-97EC-CFD471C908E4}" type="pres">
      <dgm:prSet presAssocID="{4A41B37C-32F7-4162-A868-8258BD09EBB0}" presName="Name111" presStyleLbl="parChTrans1D3" presStyleIdx="0" presStyleCnt="4"/>
      <dgm:spPr/>
      <dgm:t>
        <a:bodyPr/>
        <a:lstStyle/>
        <a:p>
          <a:endParaRPr lang="zh-CN" altLang="en-US"/>
        </a:p>
      </dgm:t>
    </dgm:pt>
    <dgm:pt modelId="{C6CB8C06-7FD9-44B2-A288-2D97BA4596CD}" type="pres">
      <dgm:prSet presAssocID="{F275CF81-D226-4979-887B-7877376B5AFE}" presName="hierRoot3" presStyleCnt="0">
        <dgm:presLayoutVars>
          <dgm:hierBranch val="init"/>
        </dgm:presLayoutVars>
      </dgm:prSet>
      <dgm:spPr/>
    </dgm:pt>
    <dgm:pt modelId="{9439106A-EABD-4270-9A21-64288969E530}" type="pres">
      <dgm:prSet presAssocID="{F275CF81-D226-4979-887B-7877376B5AFE}" presName="rootComposite3" presStyleCnt="0"/>
      <dgm:spPr/>
    </dgm:pt>
    <dgm:pt modelId="{EF6BBF57-E3EA-46B9-8C0D-25E0695457F6}" type="pres">
      <dgm:prSet presAssocID="{F275CF81-D226-4979-887B-7877376B5AFE}" presName="rootText3" presStyleLbl="asst2" presStyleIdx="0" presStyleCnt="4">
        <dgm:presLayoutVars>
          <dgm:chPref val="3"/>
        </dgm:presLayoutVars>
      </dgm:prSet>
      <dgm:spPr/>
      <dgm:t>
        <a:bodyPr/>
        <a:lstStyle/>
        <a:p>
          <a:endParaRPr lang="zh-CN" altLang="en-US"/>
        </a:p>
      </dgm:t>
    </dgm:pt>
    <dgm:pt modelId="{EFF5DBE3-E5BD-4815-8B09-A227F1A1C0B7}" type="pres">
      <dgm:prSet presAssocID="{F275CF81-D226-4979-887B-7877376B5AFE}" presName="rootConnector3" presStyleLbl="asst2" presStyleIdx="0" presStyleCnt="4"/>
      <dgm:spPr/>
      <dgm:t>
        <a:bodyPr/>
        <a:lstStyle/>
        <a:p>
          <a:endParaRPr lang="zh-CN" altLang="en-US"/>
        </a:p>
      </dgm:t>
    </dgm:pt>
    <dgm:pt modelId="{B530845C-E7BF-4DC1-888D-90926FB4B6A6}" type="pres">
      <dgm:prSet presAssocID="{F275CF81-D226-4979-887B-7877376B5AFE}" presName="hierChild6" presStyleCnt="0"/>
      <dgm:spPr/>
    </dgm:pt>
    <dgm:pt modelId="{B68D154F-BDDC-42F6-9B70-F720024C5715}" type="pres">
      <dgm:prSet presAssocID="{F275CF81-D226-4979-887B-7877376B5AFE}" presName="hierChild7" presStyleCnt="0"/>
      <dgm:spPr/>
    </dgm:pt>
    <dgm:pt modelId="{D28870B7-BF9E-4ADB-AE49-4C52AEFAE27F}" type="pres">
      <dgm:prSet presAssocID="{22511812-B7F0-474B-969B-0B9EEA9158E9}" presName="Name111" presStyleLbl="parChTrans1D3" presStyleIdx="1" presStyleCnt="4"/>
      <dgm:spPr/>
      <dgm:t>
        <a:bodyPr/>
        <a:lstStyle/>
        <a:p>
          <a:endParaRPr lang="zh-CN" altLang="en-US"/>
        </a:p>
      </dgm:t>
    </dgm:pt>
    <dgm:pt modelId="{4B56752D-45C6-4EDA-A360-33FCE222DFD0}" type="pres">
      <dgm:prSet presAssocID="{2D7F57A3-91CB-4E68-9B38-87E79F3AFFC0}" presName="hierRoot3" presStyleCnt="0">
        <dgm:presLayoutVars>
          <dgm:hierBranch val="init"/>
        </dgm:presLayoutVars>
      </dgm:prSet>
      <dgm:spPr/>
    </dgm:pt>
    <dgm:pt modelId="{B3008F51-59DA-42AF-BED3-A34F801EB7C7}" type="pres">
      <dgm:prSet presAssocID="{2D7F57A3-91CB-4E68-9B38-87E79F3AFFC0}" presName="rootComposite3" presStyleCnt="0"/>
      <dgm:spPr/>
    </dgm:pt>
    <dgm:pt modelId="{3A3454C9-7EAE-4407-9398-5FF3DC44A01A}" type="pres">
      <dgm:prSet presAssocID="{2D7F57A3-91CB-4E68-9B38-87E79F3AFFC0}" presName="rootText3" presStyleLbl="asst2" presStyleIdx="1" presStyleCnt="4">
        <dgm:presLayoutVars>
          <dgm:chPref val="3"/>
        </dgm:presLayoutVars>
      </dgm:prSet>
      <dgm:spPr/>
      <dgm:t>
        <a:bodyPr/>
        <a:lstStyle/>
        <a:p>
          <a:endParaRPr lang="zh-CN" altLang="en-US"/>
        </a:p>
      </dgm:t>
    </dgm:pt>
    <dgm:pt modelId="{F22F9536-ED3B-441A-9905-B135E3A067B1}" type="pres">
      <dgm:prSet presAssocID="{2D7F57A3-91CB-4E68-9B38-87E79F3AFFC0}" presName="rootConnector3" presStyleLbl="asst2" presStyleIdx="1" presStyleCnt="4"/>
      <dgm:spPr/>
      <dgm:t>
        <a:bodyPr/>
        <a:lstStyle/>
        <a:p>
          <a:endParaRPr lang="zh-CN" altLang="en-US"/>
        </a:p>
      </dgm:t>
    </dgm:pt>
    <dgm:pt modelId="{BE7F3B70-BCAC-4292-990E-80154BB19B56}" type="pres">
      <dgm:prSet presAssocID="{2D7F57A3-91CB-4E68-9B38-87E79F3AFFC0}" presName="hierChild6" presStyleCnt="0"/>
      <dgm:spPr/>
    </dgm:pt>
    <dgm:pt modelId="{5D1527AA-4A41-47DB-96F3-FE5B88B91A77}" type="pres">
      <dgm:prSet presAssocID="{2D7F57A3-91CB-4E68-9B38-87E79F3AFFC0}" presName="hierChild7" presStyleCnt="0"/>
      <dgm:spPr/>
    </dgm:pt>
    <dgm:pt modelId="{307B99AB-3A2B-4578-B95D-10B5A7DD2006}" type="pres">
      <dgm:prSet presAssocID="{EA4A23A2-1EED-44EA-A163-9D8DF0083D06}" presName="Name37" presStyleLbl="parChTrans1D2" presStyleIdx="1" presStyleCnt="3"/>
      <dgm:spPr/>
      <dgm:t>
        <a:bodyPr/>
        <a:lstStyle/>
        <a:p>
          <a:endParaRPr lang="zh-CN" altLang="en-US"/>
        </a:p>
      </dgm:t>
    </dgm:pt>
    <dgm:pt modelId="{47B8A4F5-718E-4690-A409-6551C59BCCC7}" type="pres">
      <dgm:prSet presAssocID="{AFFCCD54-56B5-4CD9-B29B-4F93995881A9}" presName="hierRoot2" presStyleCnt="0">
        <dgm:presLayoutVars>
          <dgm:hierBranch val="init"/>
        </dgm:presLayoutVars>
      </dgm:prSet>
      <dgm:spPr/>
    </dgm:pt>
    <dgm:pt modelId="{8364B6F8-7DF5-44BB-B8F0-BE7466FEAFF5}" type="pres">
      <dgm:prSet presAssocID="{AFFCCD54-56B5-4CD9-B29B-4F93995881A9}" presName="rootComposite" presStyleCnt="0"/>
      <dgm:spPr/>
    </dgm:pt>
    <dgm:pt modelId="{3458FFDC-E033-4C03-9514-9F42D8A0FE3F}" type="pres">
      <dgm:prSet presAssocID="{AFFCCD54-56B5-4CD9-B29B-4F93995881A9}" presName="rootText" presStyleLbl="node2" presStyleIdx="1" presStyleCnt="3">
        <dgm:presLayoutVars>
          <dgm:chPref val="3"/>
        </dgm:presLayoutVars>
      </dgm:prSet>
      <dgm:spPr/>
      <dgm:t>
        <a:bodyPr/>
        <a:lstStyle/>
        <a:p>
          <a:endParaRPr lang="zh-CN" altLang="en-US"/>
        </a:p>
      </dgm:t>
    </dgm:pt>
    <dgm:pt modelId="{F15F36C1-BCD5-4E4B-A2ED-38E46C344C7F}" type="pres">
      <dgm:prSet presAssocID="{AFFCCD54-56B5-4CD9-B29B-4F93995881A9}" presName="rootConnector" presStyleLbl="node2" presStyleIdx="1" presStyleCnt="3"/>
      <dgm:spPr/>
      <dgm:t>
        <a:bodyPr/>
        <a:lstStyle/>
        <a:p>
          <a:endParaRPr lang="zh-CN" altLang="en-US"/>
        </a:p>
      </dgm:t>
    </dgm:pt>
    <dgm:pt modelId="{AFD857AD-F005-4FBA-8834-1FE7F92243C7}" type="pres">
      <dgm:prSet presAssocID="{AFFCCD54-56B5-4CD9-B29B-4F93995881A9}" presName="hierChild4" presStyleCnt="0"/>
      <dgm:spPr/>
    </dgm:pt>
    <dgm:pt modelId="{3F333D06-9D60-47F0-98F4-30F6C794C60A}" type="pres">
      <dgm:prSet presAssocID="{AFFCCD54-56B5-4CD9-B29B-4F93995881A9}" presName="hierChild5" presStyleCnt="0"/>
      <dgm:spPr/>
    </dgm:pt>
    <dgm:pt modelId="{BC7AEF2B-6A26-4F27-B263-6C425BA3A081}" type="pres">
      <dgm:prSet presAssocID="{21B7EF35-5F20-4EED-8792-1CDE3CF590AB}" presName="Name111" presStyleLbl="parChTrans1D3" presStyleIdx="2" presStyleCnt="4"/>
      <dgm:spPr/>
      <dgm:t>
        <a:bodyPr/>
        <a:lstStyle/>
        <a:p>
          <a:endParaRPr lang="zh-CN" altLang="en-US"/>
        </a:p>
      </dgm:t>
    </dgm:pt>
    <dgm:pt modelId="{37A4F9F3-BE28-4124-9CAE-D2C60D4C324F}" type="pres">
      <dgm:prSet presAssocID="{52777383-8458-4202-A6C3-20EA040B3DB7}" presName="hierRoot3" presStyleCnt="0">
        <dgm:presLayoutVars>
          <dgm:hierBranch val="init"/>
        </dgm:presLayoutVars>
      </dgm:prSet>
      <dgm:spPr/>
    </dgm:pt>
    <dgm:pt modelId="{8B4C9C4C-FF6C-465B-B005-56F829CCD94F}" type="pres">
      <dgm:prSet presAssocID="{52777383-8458-4202-A6C3-20EA040B3DB7}" presName="rootComposite3" presStyleCnt="0"/>
      <dgm:spPr/>
    </dgm:pt>
    <dgm:pt modelId="{6AB25A16-47BE-4D30-8540-146B43106856}" type="pres">
      <dgm:prSet presAssocID="{52777383-8458-4202-A6C3-20EA040B3DB7}" presName="rootText3" presStyleLbl="asst2" presStyleIdx="2" presStyleCnt="4">
        <dgm:presLayoutVars>
          <dgm:chPref val="3"/>
        </dgm:presLayoutVars>
      </dgm:prSet>
      <dgm:spPr/>
      <dgm:t>
        <a:bodyPr/>
        <a:lstStyle/>
        <a:p>
          <a:endParaRPr lang="zh-CN" altLang="en-US"/>
        </a:p>
      </dgm:t>
    </dgm:pt>
    <dgm:pt modelId="{259CF308-BE85-48F8-8AD3-84DAF119826C}" type="pres">
      <dgm:prSet presAssocID="{52777383-8458-4202-A6C3-20EA040B3DB7}" presName="rootConnector3" presStyleLbl="asst2" presStyleIdx="2" presStyleCnt="4"/>
      <dgm:spPr/>
      <dgm:t>
        <a:bodyPr/>
        <a:lstStyle/>
        <a:p>
          <a:endParaRPr lang="zh-CN" altLang="en-US"/>
        </a:p>
      </dgm:t>
    </dgm:pt>
    <dgm:pt modelId="{1BBAB4A7-37B9-4D94-A7DD-3462AEFB206B}" type="pres">
      <dgm:prSet presAssocID="{52777383-8458-4202-A6C3-20EA040B3DB7}" presName="hierChild6" presStyleCnt="0"/>
      <dgm:spPr/>
    </dgm:pt>
    <dgm:pt modelId="{56DEED39-EC5D-45E0-9AAB-E1644936D43F}" type="pres">
      <dgm:prSet presAssocID="{52777383-8458-4202-A6C3-20EA040B3DB7}" presName="hierChild7" presStyleCnt="0"/>
      <dgm:spPr/>
    </dgm:pt>
    <dgm:pt modelId="{40015C12-8E6E-476D-B113-1ABCACEB06B7}" type="pres">
      <dgm:prSet presAssocID="{1093192A-4A77-4F8F-9190-456936C75B29}" presName="Name111" presStyleLbl="parChTrans1D3" presStyleIdx="3" presStyleCnt="4"/>
      <dgm:spPr/>
      <dgm:t>
        <a:bodyPr/>
        <a:lstStyle/>
        <a:p>
          <a:endParaRPr lang="zh-CN" altLang="en-US"/>
        </a:p>
      </dgm:t>
    </dgm:pt>
    <dgm:pt modelId="{5C50733F-E6E2-45B5-AEDF-6DF4D6C612F9}" type="pres">
      <dgm:prSet presAssocID="{949E4485-4085-410F-9554-77763C826D19}" presName="hierRoot3" presStyleCnt="0">
        <dgm:presLayoutVars>
          <dgm:hierBranch val="init"/>
        </dgm:presLayoutVars>
      </dgm:prSet>
      <dgm:spPr/>
    </dgm:pt>
    <dgm:pt modelId="{4727FD97-3DB7-4E42-9E92-4CDF870F9B1D}" type="pres">
      <dgm:prSet presAssocID="{949E4485-4085-410F-9554-77763C826D19}" presName="rootComposite3" presStyleCnt="0"/>
      <dgm:spPr/>
    </dgm:pt>
    <dgm:pt modelId="{F77945B7-67FF-4F4B-886C-42A02B2C51E0}" type="pres">
      <dgm:prSet presAssocID="{949E4485-4085-410F-9554-77763C826D19}" presName="rootText3" presStyleLbl="asst2" presStyleIdx="3" presStyleCnt="4">
        <dgm:presLayoutVars>
          <dgm:chPref val="3"/>
        </dgm:presLayoutVars>
      </dgm:prSet>
      <dgm:spPr/>
      <dgm:t>
        <a:bodyPr/>
        <a:lstStyle/>
        <a:p>
          <a:endParaRPr lang="zh-CN" altLang="en-US"/>
        </a:p>
      </dgm:t>
    </dgm:pt>
    <dgm:pt modelId="{585FDE98-0929-4F3D-BF25-6DFA87DAD8C0}" type="pres">
      <dgm:prSet presAssocID="{949E4485-4085-410F-9554-77763C826D19}" presName="rootConnector3" presStyleLbl="asst2" presStyleIdx="3" presStyleCnt="4"/>
      <dgm:spPr/>
      <dgm:t>
        <a:bodyPr/>
        <a:lstStyle/>
        <a:p>
          <a:endParaRPr lang="zh-CN" altLang="en-US"/>
        </a:p>
      </dgm:t>
    </dgm:pt>
    <dgm:pt modelId="{A843EE8D-1D4B-40F5-8E32-397F958AD104}" type="pres">
      <dgm:prSet presAssocID="{949E4485-4085-410F-9554-77763C826D19}" presName="hierChild6" presStyleCnt="0"/>
      <dgm:spPr/>
    </dgm:pt>
    <dgm:pt modelId="{8D5DAEF4-C787-43DD-9E5A-AA7080D30340}" type="pres">
      <dgm:prSet presAssocID="{949E4485-4085-410F-9554-77763C826D19}" presName="hierChild7" presStyleCnt="0"/>
      <dgm:spPr/>
    </dgm:pt>
    <dgm:pt modelId="{B859668B-8A3F-4164-B506-86705C8FE8F0}" type="pres">
      <dgm:prSet presAssocID="{1AAC13EB-8981-4966-95F8-840B076A5D4C}" presName="Name37" presStyleLbl="parChTrans1D2" presStyleIdx="2" presStyleCnt="3"/>
      <dgm:spPr/>
      <dgm:t>
        <a:bodyPr/>
        <a:lstStyle/>
        <a:p>
          <a:endParaRPr lang="zh-CN" altLang="en-US"/>
        </a:p>
      </dgm:t>
    </dgm:pt>
    <dgm:pt modelId="{1C9F61C0-4353-493B-BBE7-38B3948DF8E0}" type="pres">
      <dgm:prSet presAssocID="{00141FBF-3D7B-49E7-AA57-AD88D5F48A5B}" presName="hierRoot2" presStyleCnt="0">
        <dgm:presLayoutVars>
          <dgm:hierBranch val="init"/>
        </dgm:presLayoutVars>
      </dgm:prSet>
      <dgm:spPr/>
    </dgm:pt>
    <dgm:pt modelId="{0546ECD8-118F-4D6D-9962-F0C0D4A2E950}" type="pres">
      <dgm:prSet presAssocID="{00141FBF-3D7B-49E7-AA57-AD88D5F48A5B}" presName="rootComposite" presStyleCnt="0"/>
      <dgm:spPr/>
    </dgm:pt>
    <dgm:pt modelId="{B16C930D-F79C-4203-8529-62D9365CD25E}" type="pres">
      <dgm:prSet presAssocID="{00141FBF-3D7B-49E7-AA57-AD88D5F48A5B}" presName="rootText" presStyleLbl="node2" presStyleIdx="2" presStyleCnt="3">
        <dgm:presLayoutVars>
          <dgm:chPref val="3"/>
        </dgm:presLayoutVars>
      </dgm:prSet>
      <dgm:spPr/>
      <dgm:t>
        <a:bodyPr/>
        <a:lstStyle/>
        <a:p>
          <a:endParaRPr lang="zh-CN" altLang="en-US"/>
        </a:p>
      </dgm:t>
    </dgm:pt>
    <dgm:pt modelId="{19C107D8-E626-4E0E-AC47-E66C4BF001EA}" type="pres">
      <dgm:prSet presAssocID="{00141FBF-3D7B-49E7-AA57-AD88D5F48A5B}" presName="rootConnector" presStyleLbl="node2" presStyleIdx="2" presStyleCnt="3"/>
      <dgm:spPr/>
      <dgm:t>
        <a:bodyPr/>
        <a:lstStyle/>
        <a:p>
          <a:endParaRPr lang="zh-CN" altLang="en-US"/>
        </a:p>
      </dgm:t>
    </dgm:pt>
    <dgm:pt modelId="{CD1ACC17-E754-490F-AAAF-107EC43BC694}" type="pres">
      <dgm:prSet presAssocID="{00141FBF-3D7B-49E7-AA57-AD88D5F48A5B}" presName="hierChild4" presStyleCnt="0"/>
      <dgm:spPr/>
    </dgm:pt>
    <dgm:pt modelId="{4A26A4F3-ABC3-4EC8-9C23-B354BA52F726}" type="pres">
      <dgm:prSet presAssocID="{00141FBF-3D7B-49E7-AA57-AD88D5F48A5B}" presName="hierChild5" presStyleCnt="0"/>
      <dgm:spPr/>
    </dgm:pt>
    <dgm:pt modelId="{FA295785-86B2-4A08-8BF5-E10F5F957644}" type="pres">
      <dgm:prSet presAssocID="{BF7CEE97-F2DF-442F-B464-72B540222474}" presName="hierChild3" presStyleCnt="0"/>
      <dgm:spPr/>
    </dgm:pt>
  </dgm:ptLst>
  <dgm:cxnLst>
    <dgm:cxn modelId="{A4B4661D-F9EE-4DCA-A32F-FF3DB07730F1}" type="presOf" srcId="{949E4485-4085-410F-9554-77763C826D19}" destId="{F77945B7-67FF-4F4B-886C-42A02B2C51E0}" srcOrd="0" destOrd="0" presId="urn:microsoft.com/office/officeart/2005/8/layout/orgChart1#1"/>
    <dgm:cxn modelId="{3CDF3FCF-F5DA-40F0-A6F3-C960C6DE6093}" type="presOf" srcId="{7C2E270E-80AF-468A-A5D6-E0A51E15EAE5}" destId="{489F9715-438C-4E40-AF29-146B98B4A460}" srcOrd="0" destOrd="0" presId="urn:microsoft.com/office/officeart/2005/8/layout/orgChart1#1"/>
    <dgm:cxn modelId="{3648BAED-AE2B-4B13-A10F-63EBFF877166}" type="presOf" srcId="{4A41B37C-32F7-4162-A868-8258BD09EBB0}" destId="{8FED73F1-765F-400A-97EC-CFD471C908E4}" srcOrd="0" destOrd="0" presId="urn:microsoft.com/office/officeart/2005/8/layout/orgChart1#1"/>
    <dgm:cxn modelId="{70D6712D-44C5-4DF1-B7FA-51534C86E293}" srcId="{AFFCCD54-56B5-4CD9-B29B-4F93995881A9}" destId="{949E4485-4085-410F-9554-77763C826D19}" srcOrd="1" destOrd="0" parTransId="{1093192A-4A77-4F8F-9190-456936C75B29}" sibTransId="{EC1C136C-13EB-44F8-B117-ACA9BD536B15}"/>
    <dgm:cxn modelId="{55AB784A-C8C3-4861-976E-DE2B1496364F}" type="presOf" srcId="{949E4485-4085-410F-9554-77763C826D19}" destId="{585FDE98-0929-4F3D-BF25-6DFA87DAD8C0}" srcOrd="1" destOrd="0" presId="urn:microsoft.com/office/officeart/2005/8/layout/orgChart1#1"/>
    <dgm:cxn modelId="{B90A4663-62BC-45C0-B255-F56222861212}" type="presOf" srcId="{BC9A5825-762E-4B0C-A258-219C5E2823A3}" destId="{F90254E0-8358-4E52-93E0-18BA68E010D4}" srcOrd="0" destOrd="0" presId="urn:microsoft.com/office/officeart/2005/8/layout/orgChart1#1"/>
    <dgm:cxn modelId="{04743AD3-A952-4CD9-A85C-F4C079E4B08A}" type="presOf" srcId="{BF7CEE97-F2DF-442F-B464-72B540222474}" destId="{FB77D581-4324-42A1-A52F-0129BEE0377C}" srcOrd="1" destOrd="0" presId="urn:microsoft.com/office/officeart/2005/8/layout/orgChart1#1"/>
    <dgm:cxn modelId="{BADF6D13-6D36-4357-9596-FFBCE4EE2E68}" type="presOf" srcId="{AFFCCD54-56B5-4CD9-B29B-4F93995881A9}" destId="{3458FFDC-E033-4C03-9514-9F42D8A0FE3F}" srcOrd="0" destOrd="0" presId="urn:microsoft.com/office/officeart/2005/8/layout/orgChart1#1"/>
    <dgm:cxn modelId="{4BBEBC1E-2138-4A6C-8F56-3D8DE32657C0}" srcId="{69CF567D-2F8E-457F-9331-1BB9412A2745}" destId="{BF7CEE97-F2DF-442F-B464-72B540222474}" srcOrd="0" destOrd="0" parTransId="{C6FD35E2-6E71-4DB4-B407-6F16FF75E6FC}" sibTransId="{F5CB69A7-AC14-4A55-B3BD-5B58D7A3628C}"/>
    <dgm:cxn modelId="{541651F0-489E-4012-9501-453F93771497}" type="presOf" srcId="{00141FBF-3D7B-49E7-AA57-AD88D5F48A5B}" destId="{B16C930D-F79C-4203-8529-62D9365CD25E}" srcOrd="0" destOrd="0" presId="urn:microsoft.com/office/officeart/2005/8/layout/orgChart1#1"/>
    <dgm:cxn modelId="{21904BD3-30E0-4F8D-8F5A-B1698B9B474D}" srcId="{BF7CEE97-F2DF-442F-B464-72B540222474}" destId="{00141FBF-3D7B-49E7-AA57-AD88D5F48A5B}" srcOrd="2" destOrd="0" parTransId="{1AAC13EB-8981-4966-95F8-840B076A5D4C}" sibTransId="{ABE5E128-2212-46E8-995F-533A1A508705}"/>
    <dgm:cxn modelId="{C3A0B8D0-01C4-40C7-9674-B0412BAC577E}" srcId="{BF7CEE97-F2DF-442F-B464-72B540222474}" destId="{AFFCCD54-56B5-4CD9-B29B-4F93995881A9}" srcOrd="1" destOrd="0" parTransId="{EA4A23A2-1EED-44EA-A163-9D8DF0083D06}" sibTransId="{E45B85E7-9301-43BD-BBFE-61910521DB7A}"/>
    <dgm:cxn modelId="{FB09278A-6536-42D3-BBE2-6EEB0D65A205}" type="presOf" srcId="{F275CF81-D226-4979-887B-7877376B5AFE}" destId="{EF6BBF57-E3EA-46B9-8C0D-25E0695457F6}" srcOrd="0" destOrd="0" presId="urn:microsoft.com/office/officeart/2005/8/layout/orgChart1#1"/>
    <dgm:cxn modelId="{FC719301-E41C-4A6C-99F3-8B5DAAD0CC0B}" type="presOf" srcId="{1093192A-4A77-4F8F-9190-456936C75B29}" destId="{40015C12-8E6E-476D-B113-1ABCACEB06B7}" srcOrd="0" destOrd="0" presId="urn:microsoft.com/office/officeart/2005/8/layout/orgChart1#1"/>
    <dgm:cxn modelId="{A98AD82B-33B6-40A9-B63C-35734A32FEF1}" type="presOf" srcId="{BF7CEE97-F2DF-442F-B464-72B540222474}" destId="{B0AE050F-9A50-4F78-8FC0-0048821E8C02}" srcOrd="0" destOrd="0" presId="urn:microsoft.com/office/officeart/2005/8/layout/orgChart1#1"/>
    <dgm:cxn modelId="{AE916FD7-CEB3-411E-A46E-046C0BB1BD92}" type="presOf" srcId="{F275CF81-D226-4979-887B-7877376B5AFE}" destId="{EFF5DBE3-E5BD-4815-8B09-A227F1A1C0B7}" srcOrd="1" destOrd="0" presId="urn:microsoft.com/office/officeart/2005/8/layout/orgChart1#1"/>
    <dgm:cxn modelId="{DA0CD68F-3612-4216-8272-0423A9779F1E}" srcId="{BF7CEE97-F2DF-442F-B464-72B540222474}" destId="{BC9A5825-762E-4B0C-A258-219C5E2823A3}" srcOrd="0" destOrd="0" parTransId="{7C2E270E-80AF-468A-A5D6-E0A51E15EAE5}" sibTransId="{A93B9B41-2B20-4971-9ADD-8DEA1F03E444}"/>
    <dgm:cxn modelId="{8B46D0C6-113F-46A3-A696-EC0BA2E5800B}" type="presOf" srcId="{EA4A23A2-1EED-44EA-A163-9D8DF0083D06}" destId="{307B99AB-3A2B-4578-B95D-10B5A7DD2006}" srcOrd="0" destOrd="0" presId="urn:microsoft.com/office/officeart/2005/8/layout/orgChart1#1"/>
    <dgm:cxn modelId="{202FFDA5-59D3-4EB5-86A3-7D2A10877D7B}" type="presOf" srcId="{21B7EF35-5F20-4EED-8792-1CDE3CF590AB}" destId="{BC7AEF2B-6A26-4F27-B263-6C425BA3A081}" srcOrd="0" destOrd="0" presId="urn:microsoft.com/office/officeart/2005/8/layout/orgChart1#1"/>
    <dgm:cxn modelId="{B9EA27F1-F630-4F98-96C7-5D1520B8EE55}" type="presOf" srcId="{00141FBF-3D7B-49E7-AA57-AD88D5F48A5B}" destId="{19C107D8-E626-4E0E-AC47-E66C4BF001EA}" srcOrd="1" destOrd="0" presId="urn:microsoft.com/office/officeart/2005/8/layout/orgChart1#1"/>
    <dgm:cxn modelId="{7C01352D-A7DE-4926-9659-5A2BE7AE2A76}" type="presOf" srcId="{52777383-8458-4202-A6C3-20EA040B3DB7}" destId="{6AB25A16-47BE-4D30-8540-146B43106856}" srcOrd="0" destOrd="0" presId="urn:microsoft.com/office/officeart/2005/8/layout/orgChart1#1"/>
    <dgm:cxn modelId="{7DF4CAF0-B552-460E-9C62-1076356080E7}" type="presOf" srcId="{2D7F57A3-91CB-4E68-9B38-87E79F3AFFC0}" destId="{3A3454C9-7EAE-4407-9398-5FF3DC44A01A}" srcOrd="0" destOrd="0" presId="urn:microsoft.com/office/officeart/2005/8/layout/orgChart1#1"/>
    <dgm:cxn modelId="{DB78877E-06DE-4A09-AEF6-005285553317}" type="presOf" srcId="{69CF567D-2F8E-457F-9331-1BB9412A2745}" destId="{0994FD84-9278-4111-83E9-B9C74FB9D69C}" srcOrd="0" destOrd="0" presId="urn:microsoft.com/office/officeart/2005/8/layout/orgChart1#1"/>
    <dgm:cxn modelId="{755428FD-F961-416A-BE4C-3AC61446FCE2}" type="presOf" srcId="{1AAC13EB-8981-4966-95F8-840B076A5D4C}" destId="{B859668B-8A3F-4164-B506-86705C8FE8F0}" srcOrd="0" destOrd="0" presId="urn:microsoft.com/office/officeart/2005/8/layout/orgChart1#1"/>
    <dgm:cxn modelId="{9CF5217A-2BFA-4AE8-89AB-50F57415E846}" type="presOf" srcId="{BC9A5825-762E-4B0C-A258-219C5E2823A3}" destId="{7261DA76-AF29-405E-9D10-9DD22C8274A5}" srcOrd="1" destOrd="0" presId="urn:microsoft.com/office/officeart/2005/8/layout/orgChart1#1"/>
    <dgm:cxn modelId="{A0DD359F-AC67-4AC2-A531-AB60A048A953}" srcId="{BC9A5825-762E-4B0C-A258-219C5E2823A3}" destId="{2D7F57A3-91CB-4E68-9B38-87E79F3AFFC0}" srcOrd="1" destOrd="0" parTransId="{22511812-B7F0-474B-969B-0B9EEA9158E9}" sibTransId="{64E8E0B5-4F01-4399-8858-59517DD2AB82}"/>
    <dgm:cxn modelId="{078589A8-EBC5-4EDD-8C7D-D25155010944}" type="presOf" srcId="{2D7F57A3-91CB-4E68-9B38-87E79F3AFFC0}" destId="{F22F9536-ED3B-441A-9905-B135E3A067B1}" srcOrd="1" destOrd="0" presId="urn:microsoft.com/office/officeart/2005/8/layout/orgChart1#1"/>
    <dgm:cxn modelId="{79D9909E-08FA-4CA1-A4CB-9345F20B45D1}" srcId="{AFFCCD54-56B5-4CD9-B29B-4F93995881A9}" destId="{52777383-8458-4202-A6C3-20EA040B3DB7}" srcOrd="0" destOrd="0" parTransId="{21B7EF35-5F20-4EED-8792-1CDE3CF590AB}" sibTransId="{4AD7A527-681C-46FF-A70E-295585D5EFC8}"/>
    <dgm:cxn modelId="{7792D2CB-C2EB-43FF-AEB9-DF127857F44F}" type="presOf" srcId="{22511812-B7F0-474B-969B-0B9EEA9158E9}" destId="{D28870B7-BF9E-4ADB-AE49-4C52AEFAE27F}" srcOrd="0" destOrd="0" presId="urn:microsoft.com/office/officeart/2005/8/layout/orgChart1#1"/>
    <dgm:cxn modelId="{F223F917-9184-457A-AB07-C590228A2406}" type="presOf" srcId="{AFFCCD54-56B5-4CD9-B29B-4F93995881A9}" destId="{F15F36C1-BCD5-4E4B-A2ED-38E46C344C7F}" srcOrd="1" destOrd="0" presId="urn:microsoft.com/office/officeart/2005/8/layout/orgChart1#1"/>
    <dgm:cxn modelId="{DD22A7C9-4E2B-45B2-9F23-2409A73CF828}" srcId="{BC9A5825-762E-4B0C-A258-219C5E2823A3}" destId="{F275CF81-D226-4979-887B-7877376B5AFE}" srcOrd="0" destOrd="0" parTransId="{4A41B37C-32F7-4162-A868-8258BD09EBB0}" sibTransId="{8789EAE2-4713-40C8-84E8-47D7A86FFEA2}"/>
    <dgm:cxn modelId="{73529E9B-CB62-4E43-835D-398CF3A54F9C}" type="presOf" srcId="{52777383-8458-4202-A6C3-20EA040B3DB7}" destId="{259CF308-BE85-48F8-8AD3-84DAF119826C}" srcOrd="1" destOrd="0" presId="urn:microsoft.com/office/officeart/2005/8/layout/orgChart1#1"/>
    <dgm:cxn modelId="{9F26C301-3574-409B-8680-33774422F7F6}" type="presParOf" srcId="{0994FD84-9278-4111-83E9-B9C74FB9D69C}" destId="{C7A75A5C-067B-48B6-9382-681A0DCE79D7}" srcOrd="0" destOrd="0" presId="urn:microsoft.com/office/officeart/2005/8/layout/orgChart1#1"/>
    <dgm:cxn modelId="{B51A4C09-9E07-4906-81A3-7C3AB558EB66}" type="presParOf" srcId="{C7A75A5C-067B-48B6-9382-681A0DCE79D7}" destId="{D8CBEEC9-7E16-42D5-9AAE-740E5F4CE6F7}" srcOrd="0" destOrd="0" presId="urn:microsoft.com/office/officeart/2005/8/layout/orgChart1#1"/>
    <dgm:cxn modelId="{B5F19BBD-8866-416D-AF23-892777783F21}" type="presParOf" srcId="{D8CBEEC9-7E16-42D5-9AAE-740E5F4CE6F7}" destId="{B0AE050F-9A50-4F78-8FC0-0048821E8C02}" srcOrd="0" destOrd="0" presId="urn:microsoft.com/office/officeart/2005/8/layout/orgChart1#1"/>
    <dgm:cxn modelId="{EDD4E36E-7EAE-475D-8285-633E5A061285}" type="presParOf" srcId="{D8CBEEC9-7E16-42D5-9AAE-740E5F4CE6F7}" destId="{FB77D581-4324-42A1-A52F-0129BEE0377C}" srcOrd="1" destOrd="0" presId="urn:microsoft.com/office/officeart/2005/8/layout/orgChart1#1"/>
    <dgm:cxn modelId="{C00404EA-8AC9-44BC-8EAA-09E1D5BE1515}" type="presParOf" srcId="{C7A75A5C-067B-48B6-9382-681A0DCE79D7}" destId="{C67F7AA0-2139-41C8-AE30-0313F1BBE9B9}" srcOrd="1" destOrd="0" presId="urn:microsoft.com/office/officeart/2005/8/layout/orgChart1#1"/>
    <dgm:cxn modelId="{CA9575A7-B6E4-43DD-9151-76A3803CD36E}" type="presParOf" srcId="{C67F7AA0-2139-41C8-AE30-0313F1BBE9B9}" destId="{489F9715-438C-4E40-AF29-146B98B4A460}" srcOrd="0" destOrd="0" presId="urn:microsoft.com/office/officeart/2005/8/layout/orgChart1#1"/>
    <dgm:cxn modelId="{44B4C8CF-65A8-4D86-B39F-2EB7BBBDACE3}" type="presParOf" srcId="{C67F7AA0-2139-41C8-AE30-0313F1BBE9B9}" destId="{6109E0F6-7F05-4D48-95B4-7AAED96053B4}" srcOrd="1" destOrd="0" presId="urn:microsoft.com/office/officeart/2005/8/layout/orgChart1#1"/>
    <dgm:cxn modelId="{B372FA40-AD7C-4858-8D64-69425435B0DF}" type="presParOf" srcId="{6109E0F6-7F05-4D48-95B4-7AAED96053B4}" destId="{143CC981-DC93-40D2-A449-C39B88A823DD}" srcOrd="0" destOrd="0" presId="urn:microsoft.com/office/officeart/2005/8/layout/orgChart1#1"/>
    <dgm:cxn modelId="{1DDB907B-F32E-440D-894E-3AA7F4384094}" type="presParOf" srcId="{143CC981-DC93-40D2-A449-C39B88A823DD}" destId="{F90254E0-8358-4E52-93E0-18BA68E010D4}" srcOrd="0" destOrd="0" presId="urn:microsoft.com/office/officeart/2005/8/layout/orgChart1#1"/>
    <dgm:cxn modelId="{74A01B89-1BAF-49E3-9DF6-CD0D39211D56}" type="presParOf" srcId="{143CC981-DC93-40D2-A449-C39B88A823DD}" destId="{7261DA76-AF29-405E-9D10-9DD22C8274A5}" srcOrd="1" destOrd="0" presId="urn:microsoft.com/office/officeart/2005/8/layout/orgChart1#1"/>
    <dgm:cxn modelId="{8665A1A2-3FFE-4B3B-84BE-E2EB5479FAB7}" type="presParOf" srcId="{6109E0F6-7F05-4D48-95B4-7AAED96053B4}" destId="{F0A8E6A8-F76E-4C1B-B419-F53E1C110BCB}" srcOrd="1" destOrd="0" presId="urn:microsoft.com/office/officeart/2005/8/layout/orgChart1#1"/>
    <dgm:cxn modelId="{A9D46B8C-8175-402C-96CC-C8B29B2FE377}" type="presParOf" srcId="{6109E0F6-7F05-4D48-95B4-7AAED96053B4}" destId="{DA5985F8-8ECA-470B-B4BD-93F14C848324}" srcOrd="2" destOrd="0" presId="urn:microsoft.com/office/officeart/2005/8/layout/orgChart1#1"/>
    <dgm:cxn modelId="{D3E2631E-BEFC-493F-A961-16AD93C8F77C}" type="presParOf" srcId="{DA5985F8-8ECA-470B-B4BD-93F14C848324}" destId="{8FED73F1-765F-400A-97EC-CFD471C908E4}" srcOrd="0" destOrd="0" presId="urn:microsoft.com/office/officeart/2005/8/layout/orgChart1#1"/>
    <dgm:cxn modelId="{83DEA0C8-443D-43E6-822E-C0688E2F1C66}" type="presParOf" srcId="{DA5985F8-8ECA-470B-B4BD-93F14C848324}" destId="{C6CB8C06-7FD9-44B2-A288-2D97BA4596CD}" srcOrd="1" destOrd="0" presId="urn:microsoft.com/office/officeart/2005/8/layout/orgChart1#1"/>
    <dgm:cxn modelId="{867C94FF-EF8C-4559-B12E-AEE169DF9F97}" type="presParOf" srcId="{C6CB8C06-7FD9-44B2-A288-2D97BA4596CD}" destId="{9439106A-EABD-4270-9A21-64288969E530}" srcOrd="0" destOrd="0" presId="urn:microsoft.com/office/officeart/2005/8/layout/orgChart1#1"/>
    <dgm:cxn modelId="{2567C0E7-560D-4A85-8D59-0C1C61438B26}" type="presParOf" srcId="{9439106A-EABD-4270-9A21-64288969E530}" destId="{EF6BBF57-E3EA-46B9-8C0D-25E0695457F6}" srcOrd="0" destOrd="0" presId="urn:microsoft.com/office/officeart/2005/8/layout/orgChart1#1"/>
    <dgm:cxn modelId="{D7181C3C-2432-43B6-ACBD-D9E2C7F8A687}" type="presParOf" srcId="{9439106A-EABD-4270-9A21-64288969E530}" destId="{EFF5DBE3-E5BD-4815-8B09-A227F1A1C0B7}" srcOrd="1" destOrd="0" presId="urn:microsoft.com/office/officeart/2005/8/layout/orgChart1#1"/>
    <dgm:cxn modelId="{A343F3AF-0C81-49DF-AC72-5F2CF407C38C}" type="presParOf" srcId="{C6CB8C06-7FD9-44B2-A288-2D97BA4596CD}" destId="{B530845C-E7BF-4DC1-888D-90926FB4B6A6}" srcOrd="1" destOrd="0" presId="urn:microsoft.com/office/officeart/2005/8/layout/orgChart1#1"/>
    <dgm:cxn modelId="{93B1F311-0226-4ABD-82DC-B46A130A0272}" type="presParOf" srcId="{C6CB8C06-7FD9-44B2-A288-2D97BA4596CD}" destId="{B68D154F-BDDC-42F6-9B70-F720024C5715}" srcOrd="2" destOrd="0" presId="urn:microsoft.com/office/officeart/2005/8/layout/orgChart1#1"/>
    <dgm:cxn modelId="{C4A73934-D289-4BE5-B9D8-2EB5368CFEB0}" type="presParOf" srcId="{DA5985F8-8ECA-470B-B4BD-93F14C848324}" destId="{D28870B7-BF9E-4ADB-AE49-4C52AEFAE27F}" srcOrd="2" destOrd="0" presId="urn:microsoft.com/office/officeart/2005/8/layout/orgChart1#1"/>
    <dgm:cxn modelId="{05C219B0-739B-4162-89EE-5B05B3A8952F}" type="presParOf" srcId="{DA5985F8-8ECA-470B-B4BD-93F14C848324}" destId="{4B56752D-45C6-4EDA-A360-33FCE222DFD0}" srcOrd="3" destOrd="0" presId="urn:microsoft.com/office/officeart/2005/8/layout/orgChart1#1"/>
    <dgm:cxn modelId="{BD410B35-EF6E-4296-BA32-26A7B06E2A9A}" type="presParOf" srcId="{4B56752D-45C6-4EDA-A360-33FCE222DFD0}" destId="{B3008F51-59DA-42AF-BED3-A34F801EB7C7}" srcOrd="0" destOrd="0" presId="urn:microsoft.com/office/officeart/2005/8/layout/orgChart1#1"/>
    <dgm:cxn modelId="{F5ECD512-3905-48E4-AFBF-6226F2EBEAA7}" type="presParOf" srcId="{B3008F51-59DA-42AF-BED3-A34F801EB7C7}" destId="{3A3454C9-7EAE-4407-9398-5FF3DC44A01A}" srcOrd="0" destOrd="0" presId="urn:microsoft.com/office/officeart/2005/8/layout/orgChart1#1"/>
    <dgm:cxn modelId="{08CF3702-CD01-4A3C-AE1F-03F586F3031A}" type="presParOf" srcId="{B3008F51-59DA-42AF-BED3-A34F801EB7C7}" destId="{F22F9536-ED3B-441A-9905-B135E3A067B1}" srcOrd="1" destOrd="0" presId="urn:microsoft.com/office/officeart/2005/8/layout/orgChart1#1"/>
    <dgm:cxn modelId="{084DDBD0-97B0-4560-88B8-36417077F715}" type="presParOf" srcId="{4B56752D-45C6-4EDA-A360-33FCE222DFD0}" destId="{BE7F3B70-BCAC-4292-990E-80154BB19B56}" srcOrd="1" destOrd="0" presId="urn:microsoft.com/office/officeart/2005/8/layout/orgChart1#1"/>
    <dgm:cxn modelId="{E73D13B4-CB0E-4FB1-9FF3-9A3DE4119D10}" type="presParOf" srcId="{4B56752D-45C6-4EDA-A360-33FCE222DFD0}" destId="{5D1527AA-4A41-47DB-96F3-FE5B88B91A77}" srcOrd="2" destOrd="0" presId="urn:microsoft.com/office/officeart/2005/8/layout/orgChart1#1"/>
    <dgm:cxn modelId="{E3209694-9591-4B6E-8E28-11496326704E}" type="presParOf" srcId="{C67F7AA0-2139-41C8-AE30-0313F1BBE9B9}" destId="{307B99AB-3A2B-4578-B95D-10B5A7DD2006}" srcOrd="2" destOrd="0" presId="urn:microsoft.com/office/officeart/2005/8/layout/orgChart1#1"/>
    <dgm:cxn modelId="{2E0C36A9-87C8-46F1-9636-808BFD324AE0}" type="presParOf" srcId="{C67F7AA0-2139-41C8-AE30-0313F1BBE9B9}" destId="{47B8A4F5-718E-4690-A409-6551C59BCCC7}" srcOrd="3" destOrd="0" presId="urn:microsoft.com/office/officeart/2005/8/layout/orgChart1#1"/>
    <dgm:cxn modelId="{8D44256F-BD0C-4F8A-9588-322D053E0F35}" type="presParOf" srcId="{47B8A4F5-718E-4690-A409-6551C59BCCC7}" destId="{8364B6F8-7DF5-44BB-B8F0-BE7466FEAFF5}" srcOrd="0" destOrd="0" presId="urn:microsoft.com/office/officeart/2005/8/layout/orgChart1#1"/>
    <dgm:cxn modelId="{F8FD2070-BF71-46F1-A831-583861FECBC8}" type="presParOf" srcId="{8364B6F8-7DF5-44BB-B8F0-BE7466FEAFF5}" destId="{3458FFDC-E033-4C03-9514-9F42D8A0FE3F}" srcOrd="0" destOrd="0" presId="urn:microsoft.com/office/officeart/2005/8/layout/orgChart1#1"/>
    <dgm:cxn modelId="{402D9D3B-7F0A-406C-B087-BB989F7297D6}" type="presParOf" srcId="{8364B6F8-7DF5-44BB-B8F0-BE7466FEAFF5}" destId="{F15F36C1-BCD5-4E4B-A2ED-38E46C344C7F}" srcOrd="1" destOrd="0" presId="urn:microsoft.com/office/officeart/2005/8/layout/orgChart1#1"/>
    <dgm:cxn modelId="{294DD9CC-4009-4A32-A208-B83AC9383DB3}" type="presParOf" srcId="{47B8A4F5-718E-4690-A409-6551C59BCCC7}" destId="{AFD857AD-F005-4FBA-8834-1FE7F92243C7}" srcOrd="1" destOrd="0" presId="urn:microsoft.com/office/officeart/2005/8/layout/orgChart1#1"/>
    <dgm:cxn modelId="{BCED22D3-343A-4887-8B0E-066B80523EF7}" type="presParOf" srcId="{47B8A4F5-718E-4690-A409-6551C59BCCC7}" destId="{3F333D06-9D60-47F0-98F4-30F6C794C60A}" srcOrd="2" destOrd="0" presId="urn:microsoft.com/office/officeart/2005/8/layout/orgChart1#1"/>
    <dgm:cxn modelId="{2DEE10F9-C0FE-48D2-A50E-8A34E1AA9EEF}" type="presParOf" srcId="{3F333D06-9D60-47F0-98F4-30F6C794C60A}" destId="{BC7AEF2B-6A26-4F27-B263-6C425BA3A081}" srcOrd="0" destOrd="0" presId="urn:microsoft.com/office/officeart/2005/8/layout/orgChart1#1"/>
    <dgm:cxn modelId="{BE37F3B8-5163-4541-9C37-5CAE05F1D5B7}" type="presParOf" srcId="{3F333D06-9D60-47F0-98F4-30F6C794C60A}" destId="{37A4F9F3-BE28-4124-9CAE-D2C60D4C324F}" srcOrd="1" destOrd="0" presId="urn:microsoft.com/office/officeart/2005/8/layout/orgChart1#1"/>
    <dgm:cxn modelId="{EF874082-E00B-4A1B-9F0E-A9191344D923}" type="presParOf" srcId="{37A4F9F3-BE28-4124-9CAE-D2C60D4C324F}" destId="{8B4C9C4C-FF6C-465B-B005-56F829CCD94F}" srcOrd="0" destOrd="0" presId="urn:microsoft.com/office/officeart/2005/8/layout/orgChart1#1"/>
    <dgm:cxn modelId="{C5B70E1D-1AAD-4947-BD46-992A1FB9A35B}" type="presParOf" srcId="{8B4C9C4C-FF6C-465B-B005-56F829CCD94F}" destId="{6AB25A16-47BE-4D30-8540-146B43106856}" srcOrd="0" destOrd="0" presId="urn:microsoft.com/office/officeart/2005/8/layout/orgChart1#1"/>
    <dgm:cxn modelId="{10E67291-C2D1-4BE3-8495-BEF97F507CA6}" type="presParOf" srcId="{8B4C9C4C-FF6C-465B-B005-56F829CCD94F}" destId="{259CF308-BE85-48F8-8AD3-84DAF119826C}" srcOrd="1" destOrd="0" presId="urn:microsoft.com/office/officeart/2005/8/layout/orgChart1#1"/>
    <dgm:cxn modelId="{4A0AD31E-EBA2-4C4B-A406-4612747F5912}" type="presParOf" srcId="{37A4F9F3-BE28-4124-9CAE-D2C60D4C324F}" destId="{1BBAB4A7-37B9-4D94-A7DD-3462AEFB206B}" srcOrd="1" destOrd="0" presId="urn:microsoft.com/office/officeart/2005/8/layout/orgChart1#1"/>
    <dgm:cxn modelId="{7331DD88-27F4-40DC-BBE7-043E0008E0B7}" type="presParOf" srcId="{37A4F9F3-BE28-4124-9CAE-D2C60D4C324F}" destId="{56DEED39-EC5D-45E0-9AAB-E1644936D43F}" srcOrd="2" destOrd="0" presId="urn:microsoft.com/office/officeart/2005/8/layout/orgChart1#1"/>
    <dgm:cxn modelId="{67F4786F-C7C6-4578-B8DF-AB4C8CF260E7}" type="presParOf" srcId="{3F333D06-9D60-47F0-98F4-30F6C794C60A}" destId="{40015C12-8E6E-476D-B113-1ABCACEB06B7}" srcOrd="2" destOrd="0" presId="urn:microsoft.com/office/officeart/2005/8/layout/orgChart1#1"/>
    <dgm:cxn modelId="{C5A470F4-C1B0-4C32-BB49-D6AB777290C6}" type="presParOf" srcId="{3F333D06-9D60-47F0-98F4-30F6C794C60A}" destId="{5C50733F-E6E2-45B5-AEDF-6DF4D6C612F9}" srcOrd="3" destOrd="0" presId="urn:microsoft.com/office/officeart/2005/8/layout/orgChart1#1"/>
    <dgm:cxn modelId="{2C5B2335-1D7C-4650-8BF8-E235B64A563A}" type="presParOf" srcId="{5C50733F-E6E2-45B5-AEDF-6DF4D6C612F9}" destId="{4727FD97-3DB7-4E42-9E92-4CDF870F9B1D}" srcOrd="0" destOrd="0" presId="urn:microsoft.com/office/officeart/2005/8/layout/orgChart1#1"/>
    <dgm:cxn modelId="{9333A0D1-8422-4D88-BAEF-390069F91C3F}" type="presParOf" srcId="{4727FD97-3DB7-4E42-9E92-4CDF870F9B1D}" destId="{F77945B7-67FF-4F4B-886C-42A02B2C51E0}" srcOrd="0" destOrd="0" presId="urn:microsoft.com/office/officeart/2005/8/layout/orgChart1#1"/>
    <dgm:cxn modelId="{5124B396-4C6B-47CE-B971-350A43BE68DB}" type="presParOf" srcId="{4727FD97-3DB7-4E42-9E92-4CDF870F9B1D}" destId="{585FDE98-0929-4F3D-BF25-6DFA87DAD8C0}" srcOrd="1" destOrd="0" presId="urn:microsoft.com/office/officeart/2005/8/layout/orgChart1#1"/>
    <dgm:cxn modelId="{030462F4-34B0-4BC2-85F9-95E6B40E0897}" type="presParOf" srcId="{5C50733F-E6E2-45B5-AEDF-6DF4D6C612F9}" destId="{A843EE8D-1D4B-40F5-8E32-397F958AD104}" srcOrd="1" destOrd="0" presId="urn:microsoft.com/office/officeart/2005/8/layout/orgChart1#1"/>
    <dgm:cxn modelId="{2403D5C4-9538-42D9-BDBF-12D1BF4BABA2}" type="presParOf" srcId="{5C50733F-E6E2-45B5-AEDF-6DF4D6C612F9}" destId="{8D5DAEF4-C787-43DD-9E5A-AA7080D30340}" srcOrd="2" destOrd="0" presId="urn:microsoft.com/office/officeart/2005/8/layout/orgChart1#1"/>
    <dgm:cxn modelId="{8065B13D-6975-4CC3-9127-658551BC0321}" type="presParOf" srcId="{C67F7AA0-2139-41C8-AE30-0313F1BBE9B9}" destId="{B859668B-8A3F-4164-B506-86705C8FE8F0}" srcOrd="4" destOrd="0" presId="urn:microsoft.com/office/officeart/2005/8/layout/orgChart1#1"/>
    <dgm:cxn modelId="{38F701B9-64C0-4685-BDBC-6FC33A5C04AA}" type="presParOf" srcId="{C67F7AA0-2139-41C8-AE30-0313F1BBE9B9}" destId="{1C9F61C0-4353-493B-BBE7-38B3948DF8E0}" srcOrd="5" destOrd="0" presId="urn:microsoft.com/office/officeart/2005/8/layout/orgChart1#1"/>
    <dgm:cxn modelId="{97906666-94B9-4643-8FEB-F6CE90590074}" type="presParOf" srcId="{1C9F61C0-4353-493B-BBE7-38B3948DF8E0}" destId="{0546ECD8-118F-4D6D-9962-F0C0D4A2E950}" srcOrd="0" destOrd="0" presId="urn:microsoft.com/office/officeart/2005/8/layout/orgChart1#1"/>
    <dgm:cxn modelId="{78DA6DDF-D3C8-489D-88B3-DE5B4B43A5BA}" type="presParOf" srcId="{0546ECD8-118F-4D6D-9962-F0C0D4A2E950}" destId="{B16C930D-F79C-4203-8529-62D9365CD25E}" srcOrd="0" destOrd="0" presId="urn:microsoft.com/office/officeart/2005/8/layout/orgChart1#1"/>
    <dgm:cxn modelId="{E0D5F40D-6E71-47FB-A7C9-2EC1F2396875}" type="presParOf" srcId="{0546ECD8-118F-4D6D-9962-F0C0D4A2E950}" destId="{19C107D8-E626-4E0E-AC47-E66C4BF001EA}" srcOrd="1" destOrd="0" presId="urn:microsoft.com/office/officeart/2005/8/layout/orgChart1#1"/>
    <dgm:cxn modelId="{8F07590A-17F2-493E-87E2-032EFE6E3556}" type="presParOf" srcId="{1C9F61C0-4353-493B-BBE7-38B3948DF8E0}" destId="{CD1ACC17-E754-490F-AAAF-107EC43BC694}" srcOrd="1" destOrd="0" presId="urn:microsoft.com/office/officeart/2005/8/layout/orgChart1#1"/>
    <dgm:cxn modelId="{E1C0AA58-A0A4-4DCF-8497-300AF791F959}" type="presParOf" srcId="{1C9F61C0-4353-493B-BBE7-38B3948DF8E0}" destId="{4A26A4F3-ABC3-4EC8-9C23-B354BA52F726}" srcOrd="2" destOrd="0" presId="urn:microsoft.com/office/officeart/2005/8/layout/orgChart1#1"/>
    <dgm:cxn modelId="{58B44613-FC36-4B61-8BC0-C0529B76E7EF}" type="presParOf" srcId="{C7A75A5C-067B-48B6-9382-681A0DCE79D7}" destId="{FA295785-86B2-4A08-8BF5-E10F5F957644}" srcOrd="2" destOrd="0" presId="urn:microsoft.com/office/officeart/2005/8/layout/orgChart1#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6367145" cy="3056255"/>
        <a:chOff x="0" y="0"/>
        <a:chExt cx="6367145" cy="3056255"/>
      </a:xfrm>
    </dsp:grpSpPr>
    <dsp:sp modelId="{489F9715-438C-4E40-AF29-146B98B4A460}">
      <dsp:nvSpPr>
        <dsp:cNvPr id="5" name="任意多边形 4"/>
        <dsp:cNvSpPr/>
      </dsp:nvSpPr>
      <dsp:spPr bwMode="white">
        <a:xfrm>
          <a:off x="1343693" y="968646"/>
          <a:ext cx="2207800" cy="255416"/>
        </a:xfrm>
        <a:custGeom>
          <a:avLst/>
          <a:gdLst/>
          <a:ahLst/>
          <a:cxnLst/>
          <a:pathLst>
            <a:path w="3477" h="402">
              <a:moveTo>
                <a:pt x="3477" y="0"/>
              </a:moveTo>
              <a:lnTo>
                <a:pt x="3477" y="201"/>
              </a:lnTo>
              <a:lnTo>
                <a:pt x="0" y="201"/>
              </a:lnTo>
              <a:lnTo>
                <a:pt x="0" y="402"/>
              </a:lnTo>
            </a:path>
          </a:pathLst>
        </a:custGeom>
      </dsp:spPr>
      <dsp:style>
        <a:lnRef idx="2">
          <a:schemeClr val="accent1">
            <a:shade val="60000"/>
          </a:schemeClr>
        </a:lnRef>
        <a:fillRef idx="0">
          <a:schemeClr val="accent1"/>
        </a:fillRef>
        <a:effectRef idx="0">
          <a:scrgbClr r="0" g="0" b="0"/>
        </a:effectRef>
        <a:fontRef idx="minor"/>
      </dsp:style>
      <dsp:txXfrm>
        <a:off x="1343693" y="968646"/>
        <a:ext cx="2207800" cy="255416"/>
      </dsp:txXfrm>
    </dsp:sp>
    <dsp:sp modelId="{8FED73F1-765F-400A-97EC-CFD471C908E4}">
      <dsp:nvSpPr>
        <dsp:cNvPr id="8" name="任意多边形 7"/>
        <dsp:cNvSpPr/>
      </dsp:nvSpPr>
      <dsp:spPr bwMode="white">
        <a:xfrm>
          <a:off x="1216265" y="1832194"/>
          <a:ext cx="127428" cy="559482"/>
        </a:xfrm>
        <a:custGeom>
          <a:avLst/>
          <a:gdLst/>
          <a:ahLst/>
          <a:cxnLst/>
          <a:pathLst>
            <a:path w="201" h="881">
              <a:moveTo>
                <a:pt x="201" y="0"/>
              </a:moveTo>
              <a:lnTo>
                <a:pt x="201" y="881"/>
              </a:lnTo>
              <a:lnTo>
                <a:pt x="0" y="881"/>
              </a:lnTo>
            </a:path>
          </a:pathLst>
        </a:custGeom>
      </dsp:spPr>
      <dsp:style>
        <a:lnRef idx="2">
          <a:schemeClr val="accent1">
            <a:shade val="80000"/>
          </a:schemeClr>
        </a:lnRef>
        <a:fillRef idx="0">
          <a:schemeClr val="accent1"/>
        </a:fillRef>
        <a:effectRef idx="0">
          <a:scrgbClr r="0" g="0" b="0"/>
        </a:effectRef>
        <a:fontRef idx="minor"/>
      </dsp:style>
      <dsp:txXfrm>
        <a:off x="1216265" y="1832194"/>
        <a:ext cx="127428" cy="559482"/>
      </dsp:txXfrm>
    </dsp:sp>
    <dsp:sp modelId="{D28870B7-BF9E-4ADB-AE49-4C52AEFAE27F}">
      <dsp:nvSpPr>
        <dsp:cNvPr id="11" name="任意多边形 10"/>
        <dsp:cNvSpPr/>
      </dsp:nvSpPr>
      <dsp:spPr bwMode="white">
        <a:xfrm>
          <a:off x="1343693" y="1832194"/>
          <a:ext cx="127988" cy="559482"/>
        </a:xfrm>
        <a:custGeom>
          <a:avLst/>
          <a:gdLst/>
          <a:ahLst/>
          <a:cxnLst/>
          <a:pathLst>
            <a:path w="202" h="881">
              <a:moveTo>
                <a:pt x="0" y="0"/>
              </a:moveTo>
              <a:lnTo>
                <a:pt x="0" y="881"/>
              </a:lnTo>
              <a:lnTo>
                <a:pt x="202" y="881"/>
              </a:lnTo>
            </a:path>
          </a:pathLst>
        </a:custGeom>
      </dsp:spPr>
      <dsp:style>
        <a:lnRef idx="2">
          <a:schemeClr val="accent1">
            <a:shade val="80000"/>
          </a:schemeClr>
        </a:lnRef>
        <a:fillRef idx="0">
          <a:schemeClr val="accent1"/>
        </a:fillRef>
        <a:effectRef idx="0">
          <a:scrgbClr r="0" g="0" b="0"/>
        </a:effectRef>
        <a:fontRef idx="minor"/>
      </dsp:style>
      <dsp:txXfrm>
        <a:off x="1343693" y="1832194"/>
        <a:ext cx="127988" cy="559482"/>
      </dsp:txXfrm>
    </dsp:sp>
    <dsp:sp modelId="{307B99AB-3A2B-4578-B95D-10B5A7DD2006}">
      <dsp:nvSpPr>
        <dsp:cNvPr id="14" name="任意多边形 13"/>
        <dsp:cNvSpPr/>
      </dsp:nvSpPr>
      <dsp:spPr bwMode="white">
        <a:xfrm>
          <a:off x="3551493" y="968646"/>
          <a:ext cx="735840" cy="255416"/>
        </a:xfrm>
        <a:custGeom>
          <a:avLst/>
          <a:gdLst/>
          <a:ahLst/>
          <a:cxnLst/>
          <a:pathLst>
            <a:path w="1159" h="402">
              <a:moveTo>
                <a:pt x="0" y="0"/>
              </a:moveTo>
              <a:lnTo>
                <a:pt x="0" y="201"/>
              </a:lnTo>
              <a:lnTo>
                <a:pt x="1159" y="201"/>
              </a:lnTo>
              <a:lnTo>
                <a:pt x="1159" y="402"/>
              </a:lnTo>
            </a:path>
          </a:pathLst>
        </a:custGeom>
      </dsp:spPr>
      <dsp:style>
        <a:lnRef idx="2">
          <a:schemeClr val="accent1">
            <a:shade val="60000"/>
          </a:schemeClr>
        </a:lnRef>
        <a:fillRef idx="0">
          <a:schemeClr val="accent1"/>
        </a:fillRef>
        <a:effectRef idx="0">
          <a:scrgbClr r="0" g="0" b="0"/>
        </a:effectRef>
        <a:fontRef idx="minor"/>
      </dsp:style>
      <dsp:txXfrm>
        <a:off x="3551493" y="968646"/>
        <a:ext cx="735840" cy="255416"/>
      </dsp:txXfrm>
    </dsp:sp>
    <dsp:sp modelId="{BC7AEF2B-6A26-4F27-B263-6C425BA3A081}">
      <dsp:nvSpPr>
        <dsp:cNvPr id="17" name="任意多边形 16"/>
        <dsp:cNvSpPr/>
      </dsp:nvSpPr>
      <dsp:spPr bwMode="white">
        <a:xfrm>
          <a:off x="4159625" y="1832194"/>
          <a:ext cx="127708" cy="559482"/>
        </a:xfrm>
        <a:custGeom>
          <a:avLst/>
          <a:gdLst/>
          <a:ahLst/>
          <a:cxnLst/>
          <a:pathLst>
            <a:path w="201" h="881">
              <a:moveTo>
                <a:pt x="201" y="0"/>
              </a:moveTo>
              <a:lnTo>
                <a:pt x="201" y="881"/>
              </a:lnTo>
              <a:lnTo>
                <a:pt x="0" y="881"/>
              </a:lnTo>
            </a:path>
          </a:pathLst>
        </a:custGeom>
      </dsp:spPr>
      <dsp:style>
        <a:lnRef idx="2">
          <a:schemeClr val="accent1">
            <a:shade val="80000"/>
          </a:schemeClr>
        </a:lnRef>
        <a:fillRef idx="0">
          <a:schemeClr val="accent1"/>
        </a:fillRef>
        <a:effectRef idx="0">
          <a:scrgbClr r="0" g="0" b="0"/>
        </a:effectRef>
        <a:fontRef idx="minor"/>
      </dsp:style>
      <dsp:txXfrm>
        <a:off x="4159625" y="1832194"/>
        <a:ext cx="127708" cy="559482"/>
      </dsp:txXfrm>
    </dsp:sp>
    <dsp:sp modelId="{40015C12-8E6E-476D-B113-1ABCACEB06B7}">
      <dsp:nvSpPr>
        <dsp:cNvPr id="20" name="任意多边形 19"/>
        <dsp:cNvSpPr/>
      </dsp:nvSpPr>
      <dsp:spPr bwMode="white">
        <a:xfrm>
          <a:off x="4287333" y="1832194"/>
          <a:ext cx="127708" cy="559482"/>
        </a:xfrm>
        <a:custGeom>
          <a:avLst/>
          <a:gdLst/>
          <a:ahLst/>
          <a:cxnLst/>
          <a:pathLst>
            <a:path w="201" h="881">
              <a:moveTo>
                <a:pt x="0" y="0"/>
              </a:moveTo>
              <a:lnTo>
                <a:pt x="0" y="881"/>
              </a:lnTo>
              <a:lnTo>
                <a:pt x="201" y="881"/>
              </a:lnTo>
            </a:path>
          </a:pathLst>
        </a:custGeom>
      </dsp:spPr>
      <dsp:style>
        <a:lnRef idx="2">
          <a:schemeClr val="accent1">
            <a:shade val="80000"/>
          </a:schemeClr>
        </a:lnRef>
        <a:fillRef idx="0">
          <a:schemeClr val="accent1"/>
        </a:fillRef>
        <a:effectRef idx="0">
          <a:scrgbClr r="0" g="0" b="0"/>
        </a:effectRef>
        <a:fontRef idx="minor"/>
      </dsp:style>
      <dsp:txXfrm>
        <a:off x="4287333" y="1832194"/>
        <a:ext cx="127708" cy="559482"/>
      </dsp:txXfrm>
    </dsp:sp>
    <dsp:sp modelId="{B859668B-8A3F-4164-B506-86705C8FE8F0}">
      <dsp:nvSpPr>
        <dsp:cNvPr id="23" name="任意多边形 22"/>
        <dsp:cNvSpPr/>
      </dsp:nvSpPr>
      <dsp:spPr bwMode="white">
        <a:xfrm>
          <a:off x="3551493" y="968646"/>
          <a:ext cx="2207520" cy="255416"/>
        </a:xfrm>
        <a:custGeom>
          <a:avLst/>
          <a:gdLst/>
          <a:ahLst/>
          <a:cxnLst/>
          <a:pathLst>
            <a:path w="3476" h="402">
              <a:moveTo>
                <a:pt x="0" y="0"/>
              </a:moveTo>
              <a:lnTo>
                <a:pt x="0" y="201"/>
              </a:lnTo>
              <a:lnTo>
                <a:pt x="3476" y="201"/>
              </a:lnTo>
              <a:lnTo>
                <a:pt x="3476" y="402"/>
              </a:lnTo>
            </a:path>
          </a:pathLst>
        </a:custGeom>
      </dsp:spPr>
      <dsp:style>
        <a:lnRef idx="2">
          <a:schemeClr val="accent1">
            <a:shade val="60000"/>
          </a:schemeClr>
        </a:lnRef>
        <a:fillRef idx="0">
          <a:schemeClr val="accent1"/>
        </a:fillRef>
        <a:effectRef idx="0">
          <a:scrgbClr r="0" g="0" b="0"/>
        </a:effectRef>
        <a:fontRef idx="minor"/>
      </dsp:style>
      <dsp:txXfrm>
        <a:off x="3551493" y="968646"/>
        <a:ext cx="2207520" cy="255416"/>
      </dsp:txXfrm>
    </dsp:sp>
    <dsp:sp modelId="{B0AE050F-9A50-4F78-8FC0-0048821E8C02}">
      <dsp:nvSpPr>
        <dsp:cNvPr id="3" name="矩形 2"/>
        <dsp:cNvSpPr/>
      </dsp:nvSpPr>
      <dsp:spPr bwMode="white">
        <a:xfrm>
          <a:off x="2943360" y="360514"/>
          <a:ext cx="1216265" cy="608132"/>
        </a:xfrm>
        <a:prstGeom prst="rect">
          <a:avLst/>
        </a:prstGeom>
        <a:solidFill>
          <a:schemeClr val="accent2"/>
        </a:solidFill>
      </dsp:spPr>
      <dsp:style>
        <a:lnRef idx="2">
          <a:schemeClr val="lt1"/>
        </a:lnRef>
        <a:fillRef idx="1">
          <a:schemeClr val="accent1"/>
        </a:fillRef>
        <a:effectRef idx="0">
          <a:scrgbClr r="0" g="0" b="0"/>
        </a:effectRef>
        <a:fontRef idx="minor">
          <a:schemeClr val="lt1"/>
        </a:fontRef>
      </dsp:style>
      <dsp:txBody>
        <a:bodyPr lIns="11430" tIns="11430" rIns="11430" bIns="11430" anchor="ctr"/>
        <a:lstStyle>
          <a:lvl1pPr algn="ctr">
            <a:defRPr sz="1800"/>
          </a:lvl1pPr>
          <a:lvl2pPr marL="114300" indent="-114300" algn="ctr">
            <a:defRPr sz="1400"/>
          </a:lvl2pPr>
          <a:lvl3pPr marL="228600" indent="-114300" algn="ctr">
            <a:defRPr sz="1400"/>
          </a:lvl3pPr>
          <a:lvl4pPr marL="342900" indent="-114300" algn="ctr">
            <a:defRPr sz="1400"/>
          </a:lvl4pPr>
          <a:lvl5pPr marL="457200" indent="-114300" algn="ctr">
            <a:defRPr sz="1400"/>
          </a:lvl5pPr>
          <a:lvl6pPr marL="571500" indent="-114300" algn="ctr">
            <a:defRPr sz="1400"/>
          </a:lvl6pPr>
          <a:lvl7pPr marL="685800" indent="-114300" algn="ctr">
            <a:defRPr sz="1400"/>
          </a:lvl7pPr>
          <a:lvl8pPr marL="800100" indent="-114300" algn="ctr">
            <a:defRPr sz="1400"/>
          </a:lvl8pPr>
          <a:lvl9pPr marL="914400" indent="-114300" algn="ctr">
            <a:defRPr sz="1400"/>
          </a:lvl9pPr>
        </a:lstStyle>
        <a:p>
          <a:pPr lvl="0">
            <a:lnSpc>
              <a:spcPct val="100000"/>
            </a:lnSpc>
            <a:spcBef>
              <a:spcPct val="0"/>
            </a:spcBef>
            <a:spcAft>
              <a:spcPct val="35000"/>
            </a:spcAft>
          </a:pPr>
          <a:r>
            <a:rPr lang="zh-CN" altLang="en-US"/>
            <a:t>声现象在科技中的应用</a:t>
          </a:r>
        </a:p>
      </dsp:txBody>
      <dsp:txXfrm>
        <a:off x="2943360" y="360514"/>
        <a:ext cx="1216265" cy="608132"/>
      </dsp:txXfrm>
    </dsp:sp>
    <dsp:sp modelId="{F90254E0-8358-4E52-93E0-18BA68E010D4}">
      <dsp:nvSpPr>
        <dsp:cNvPr id="6" name="矩形 5"/>
        <dsp:cNvSpPr/>
      </dsp:nvSpPr>
      <dsp:spPr bwMode="white">
        <a:xfrm>
          <a:off x="735560" y="1224061"/>
          <a:ext cx="1216265" cy="608132"/>
        </a:xfrm>
        <a:prstGeom prst="rect">
          <a:avLst/>
        </a:prstGeom>
        <a:solidFill>
          <a:schemeClr val="accent2"/>
        </a:solidFill>
      </dsp:spPr>
      <dsp:style>
        <a:lnRef idx="2">
          <a:schemeClr val="lt1"/>
        </a:lnRef>
        <a:fillRef idx="1">
          <a:schemeClr val="accent1"/>
        </a:fillRef>
        <a:effectRef idx="0">
          <a:scrgbClr r="0" g="0" b="0"/>
        </a:effectRef>
        <a:fontRef idx="minor">
          <a:schemeClr val="lt1"/>
        </a:fontRef>
      </dsp:style>
      <dsp:txBody>
        <a:bodyPr lIns="11430" tIns="11430" rIns="11430" bIns="11430" anchor="ctr"/>
        <a:lstStyle>
          <a:lvl1pPr algn="ctr">
            <a:defRPr sz="1800"/>
          </a:lvl1pPr>
          <a:lvl2pPr marL="114300" indent="-114300" algn="ctr">
            <a:defRPr sz="1400"/>
          </a:lvl2pPr>
          <a:lvl3pPr marL="228600" indent="-114300" algn="ctr">
            <a:defRPr sz="1400"/>
          </a:lvl3pPr>
          <a:lvl4pPr marL="342900" indent="-114300" algn="ctr">
            <a:defRPr sz="1400"/>
          </a:lvl4pPr>
          <a:lvl5pPr marL="457200" indent="-114300" algn="ctr">
            <a:defRPr sz="1400"/>
          </a:lvl5pPr>
          <a:lvl6pPr marL="571500" indent="-114300" algn="ctr">
            <a:defRPr sz="1400"/>
          </a:lvl6pPr>
          <a:lvl7pPr marL="685800" indent="-114300" algn="ctr">
            <a:defRPr sz="1400"/>
          </a:lvl7pPr>
          <a:lvl8pPr marL="800100" indent="-114300" algn="ctr">
            <a:defRPr sz="1400"/>
          </a:lvl8pPr>
          <a:lvl9pPr marL="914400" indent="-114300" algn="ctr">
            <a:defRPr sz="1400"/>
          </a:lvl9pPr>
        </a:lstStyle>
        <a:p>
          <a:pPr lvl="0">
            <a:lnSpc>
              <a:spcPct val="100000"/>
            </a:lnSpc>
            <a:spcBef>
              <a:spcPct val="0"/>
            </a:spcBef>
            <a:spcAft>
              <a:spcPct val="35000"/>
            </a:spcAft>
          </a:pPr>
          <a:r>
            <a:rPr lang="zh-CN" altLang="en-US"/>
            <a:t>超声波</a:t>
          </a:r>
        </a:p>
      </dsp:txBody>
      <dsp:txXfrm>
        <a:off x="735560" y="1224061"/>
        <a:ext cx="1216265" cy="608132"/>
      </dsp:txXfrm>
    </dsp:sp>
    <dsp:sp modelId="{EF6BBF57-E3EA-46B9-8C0D-25E0695457F6}">
      <dsp:nvSpPr>
        <dsp:cNvPr id="9" name="矩形 8"/>
        <dsp:cNvSpPr/>
      </dsp:nvSpPr>
      <dsp:spPr bwMode="white">
        <a:xfrm>
          <a:off x="0" y="2087609"/>
          <a:ext cx="1216265" cy="608132"/>
        </a:xfrm>
        <a:prstGeom prst="rect">
          <a:avLst/>
        </a:prstGeom>
        <a:solidFill>
          <a:schemeClr val="accent2"/>
        </a:solidFill>
      </dsp:spPr>
      <dsp:style>
        <a:lnRef idx="2">
          <a:schemeClr val="lt1"/>
        </a:lnRef>
        <a:fillRef idx="1">
          <a:schemeClr val="accent1"/>
        </a:fillRef>
        <a:effectRef idx="0">
          <a:scrgbClr r="0" g="0" b="0"/>
        </a:effectRef>
        <a:fontRef idx="minor">
          <a:schemeClr val="lt1"/>
        </a:fontRef>
      </dsp:style>
      <dsp:txBody>
        <a:bodyPr lIns="11430" tIns="11430" rIns="11430" bIns="11430" anchor="ctr"/>
        <a:lstStyle>
          <a:lvl1pPr algn="ctr">
            <a:defRPr sz="1800"/>
          </a:lvl1pPr>
          <a:lvl2pPr marL="114300" indent="-114300" algn="ctr">
            <a:defRPr sz="1400"/>
          </a:lvl2pPr>
          <a:lvl3pPr marL="228600" indent="-114300" algn="ctr">
            <a:defRPr sz="1400"/>
          </a:lvl3pPr>
          <a:lvl4pPr marL="342900" indent="-114300" algn="ctr">
            <a:defRPr sz="1400"/>
          </a:lvl4pPr>
          <a:lvl5pPr marL="457200" indent="-114300" algn="ctr">
            <a:defRPr sz="1400"/>
          </a:lvl5pPr>
          <a:lvl6pPr marL="571500" indent="-114300" algn="ctr">
            <a:defRPr sz="1400"/>
          </a:lvl6pPr>
          <a:lvl7pPr marL="685800" indent="-114300" algn="ctr">
            <a:defRPr sz="1400"/>
          </a:lvl7pPr>
          <a:lvl8pPr marL="800100" indent="-114300" algn="ctr">
            <a:defRPr sz="1400"/>
          </a:lvl8pPr>
          <a:lvl9pPr marL="914400" indent="-114300" algn="ctr">
            <a:defRPr sz="1400"/>
          </a:lvl9pPr>
        </a:lstStyle>
        <a:p>
          <a:pPr lvl="0">
            <a:lnSpc>
              <a:spcPct val="100000"/>
            </a:lnSpc>
            <a:spcBef>
              <a:spcPct val="0"/>
            </a:spcBef>
            <a:spcAft>
              <a:spcPct val="35000"/>
            </a:spcAft>
          </a:pPr>
          <a:r>
            <a:rPr lang="zh-CN" altLang="en-US"/>
            <a:t>超声波概念</a:t>
          </a:r>
        </a:p>
      </dsp:txBody>
      <dsp:txXfrm>
        <a:off x="0" y="2087609"/>
        <a:ext cx="1216265" cy="608132"/>
      </dsp:txXfrm>
    </dsp:sp>
    <dsp:sp modelId="{3A3454C9-7EAE-4407-9398-5FF3DC44A01A}">
      <dsp:nvSpPr>
        <dsp:cNvPr id="12" name="矩形 11"/>
        <dsp:cNvSpPr/>
      </dsp:nvSpPr>
      <dsp:spPr bwMode="white">
        <a:xfrm>
          <a:off x="1471680" y="2087609"/>
          <a:ext cx="1216265" cy="608132"/>
        </a:xfrm>
        <a:prstGeom prst="rect">
          <a:avLst/>
        </a:prstGeom>
        <a:solidFill>
          <a:schemeClr val="accent2"/>
        </a:solidFill>
      </dsp:spPr>
      <dsp:style>
        <a:lnRef idx="2">
          <a:schemeClr val="lt1"/>
        </a:lnRef>
        <a:fillRef idx="1">
          <a:schemeClr val="accent1"/>
        </a:fillRef>
        <a:effectRef idx="0">
          <a:scrgbClr r="0" g="0" b="0"/>
        </a:effectRef>
        <a:fontRef idx="minor">
          <a:schemeClr val="lt1"/>
        </a:fontRef>
      </dsp:style>
      <dsp:txBody>
        <a:bodyPr lIns="11430" tIns="11430" rIns="11430" bIns="11430" anchor="ctr"/>
        <a:lstStyle>
          <a:lvl1pPr algn="ctr">
            <a:defRPr sz="1800"/>
          </a:lvl1pPr>
          <a:lvl2pPr marL="114300" indent="-114300" algn="ctr">
            <a:defRPr sz="1400"/>
          </a:lvl2pPr>
          <a:lvl3pPr marL="228600" indent="-114300" algn="ctr">
            <a:defRPr sz="1400"/>
          </a:lvl3pPr>
          <a:lvl4pPr marL="342900" indent="-114300" algn="ctr">
            <a:defRPr sz="1400"/>
          </a:lvl4pPr>
          <a:lvl5pPr marL="457200" indent="-114300" algn="ctr">
            <a:defRPr sz="1400"/>
          </a:lvl5pPr>
          <a:lvl6pPr marL="571500" indent="-114300" algn="ctr">
            <a:defRPr sz="1400"/>
          </a:lvl6pPr>
          <a:lvl7pPr marL="685800" indent="-114300" algn="ctr">
            <a:defRPr sz="1400"/>
          </a:lvl7pPr>
          <a:lvl8pPr marL="800100" indent="-114300" algn="ctr">
            <a:defRPr sz="1400"/>
          </a:lvl8pPr>
          <a:lvl9pPr marL="914400" indent="-114300" algn="ctr">
            <a:defRPr sz="1400"/>
          </a:lvl9pPr>
        </a:lstStyle>
        <a:p>
          <a:pPr lvl="0">
            <a:lnSpc>
              <a:spcPct val="100000"/>
            </a:lnSpc>
            <a:spcBef>
              <a:spcPct val="0"/>
            </a:spcBef>
            <a:spcAft>
              <a:spcPct val="35000"/>
            </a:spcAft>
          </a:pPr>
          <a:r>
            <a:rPr lang="zh-CN" altLang="en-US"/>
            <a:t>超声波应用</a:t>
          </a:r>
        </a:p>
      </dsp:txBody>
      <dsp:txXfrm>
        <a:off x="1471680" y="2087609"/>
        <a:ext cx="1216265" cy="608132"/>
      </dsp:txXfrm>
    </dsp:sp>
    <dsp:sp modelId="{3458FFDC-E033-4C03-9514-9F42D8A0FE3F}">
      <dsp:nvSpPr>
        <dsp:cNvPr id="15" name="矩形 14"/>
        <dsp:cNvSpPr/>
      </dsp:nvSpPr>
      <dsp:spPr bwMode="white">
        <a:xfrm>
          <a:off x="3679200" y="1224061"/>
          <a:ext cx="1216265" cy="608132"/>
        </a:xfrm>
        <a:prstGeom prst="rect">
          <a:avLst/>
        </a:prstGeom>
        <a:solidFill>
          <a:schemeClr val="accent2"/>
        </a:solidFill>
      </dsp:spPr>
      <dsp:style>
        <a:lnRef idx="2">
          <a:schemeClr val="lt1"/>
        </a:lnRef>
        <a:fillRef idx="1">
          <a:schemeClr val="accent1"/>
        </a:fillRef>
        <a:effectRef idx="0">
          <a:scrgbClr r="0" g="0" b="0"/>
        </a:effectRef>
        <a:fontRef idx="minor">
          <a:schemeClr val="lt1"/>
        </a:fontRef>
      </dsp:style>
      <dsp:txBody>
        <a:bodyPr lIns="11430" tIns="11430" rIns="11430" bIns="11430" anchor="ctr"/>
        <a:lstStyle>
          <a:lvl1pPr algn="ctr">
            <a:defRPr sz="1800"/>
          </a:lvl1pPr>
          <a:lvl2pPr marL="114300" indent="-114300" algn="ctr">
            <a:defRPr sz="1400"/>
          </a:lvl2pPr>
          <a:lvl3pPr marL="228600" indent="-114300" algn="ctr">
            <a:defRPr sz="1400"/>
          </a:lvl3pPr>
          <a:lvl4pPr marL="342900" indent="-114300" algn="ctr">
            <a:defRPr sz="1400"/>
          </a:lvl4pPr>
          <a:lvl5pPr marL="457200" indent="-114300" algn="ctr">
            <a:defRPr sz="1400"/>
          </a:lvl5pPr>
          <a:lvl6pPr marL="571500" indent="-114300" algn="ctr">
            <a:defRPr sz="1400"/>
          </a:lvl6pPr>
          <a:lvl7pPr marL="685800" indent="-114300" algn="ctr">
            <a:defRPr sz="1400"/>
          </a:lvl7pPr>
          <a:lvl8pPr marL="800100" indent="-114300" algn="ctr">
            <a:defRPr sz="1400"/>
          </a:lvl8pPr>
          <a:lvl9pPr marL="914400" indent="-114300" algn="ctr">
            <a:defRPr sz="1400"/>
          </a:lvl9pPr>
        </a:lstStyle>
        <a:p>
          <a:pPr lvl="0">
            <a:lnSpc>
              <a:spcPct val="100000"/>
            </a:lnSpc>
            <a:spcBef>
              <a:spcPct val="0"/>
            </a:spcBef>
            <a:spcAft>
              <a:spcPct val="35000"/>
            </a:spcAft>
          </a:pPr>
          <a:r>
            <a:rPr lang="zh-CN" altLang="en-US"/>
            <a:t>次声波</a:t>
          </a:r>
        </a:p>
      </dsp:txBody>
      <dsp:txXfrm>
        <a:off x="3679200" y="1224061"/>
        <a:ext cx="1216265" cy="608132"/>
      </dsp:txXfrm>
    </dsp:sp>
    <dsp:sp modelId="{6AB25A16-47BE-4D30-8540-146B43106856}">
      <dsp:nvSpPr>
        <dsp:cNvPr id="18" name="矩形 17"/>
        <dsp:cNvSpPr/>
      </dsp:nvSpPr>
      <dsp:spPr bwMode="white">
        <a:xfrm>
          <a:off x="2943360" y="2087609"/>
          <a:ext cx="1216265" cy="608132"/>
        </a:xfrm>
        <a:prstGeom prst="rect">
          <a:avLst/>
        </a:prstGeom>
        <a:solidFill>
          <a:schemeClr val="accent2"/>
        </a:solidFill>
      </dsp:spPr>
      <dsp:style>
        <a:lnRef idx="2">
          <a:schemeClr val="lt1"/>
        </a:lnRef>
        <a:fillRef idx="1">
          <a:schemeClr val="accent1"/>
        </a:fillRef>
        <a:effectRef idx="0">
          <a:scrgbClr r="0" g="0" b="0"/>
        </a:effectRef>
        <a:fontRef idx="minor">
          <a:schemeClr val="lt1"/>
        </a:fontRef>
      </dsp:style>
      <dsp:txBody>
        <a:bodyPr lIns="11430" tIns="11430" rIns="11430" bIns="11430" anchor="ctr"/>
        <a:lstStyle>
          <a:lvl1pPr algn="ctr">
            <a:defRPr sz="1800"/>
          </a:lvl1pPr>
          <a:lvl2pPr marL="114300" indent="-114300" algn="ctr">
            <a:defRPr sz="1400"/>
          </a:lvl2pPr>
          <a:lvl3pPr marL="228600" indent="-114300" algn="ctr">
            <a:defRPr sz="1400"/>
          </a:lvl3pPr>
          <a:lvl4pPr marL="342900" indent="-114300" algn="ctr">
            <a:defRPr sz="1400"/>
          </a:lvl4pPr>
          <a:lvl5pPr marL="457200" indent="-114300" algn="ctr">
            <a:defRPr sz="1400"/>
          </a:lvl5pPr>
          <a:lvl6pPr marL="571500" indent="-114300" algn="ctr">
            <a:defRPr sz="1400"/>
          </a:lvl6pPr>
          <a:lvl7pPr marL="685800" indent="-114300" algn="ctr">
            <a:defRPr sz="1400"/>
          </a:lvl7pPr>
          <a:lvl8pPr marL="800100" indent="-114300" algn="ctr">
            <a:defRPr sz="1400"/>
          </a:lvl8pPr>
          <a:lvl9pPr marL="914400" indent="-114300" algn="ctr">
            <a:defRPr sz="1400"/>
          </a:lvl9pPr>
        </a:lstStyle>
        <a:p>
          <a:pPr lvl="0">
            <a:lnSpc>
              <a:spcPct val="100000"/>
            </a:lnSpc>
            <a:spcBef>
              <a:spcPct val="0"/>
            </a:spcBef>
            <a:spcAft>
              <a:spcPct val="35000"/>
            </a:spcAft>
          </a:pPr>
          <a:r>
            <a:rPr lang="zh-CN" altLang="en-US"/>
            <a:t>次声波概念</a:t>
          </a:r>
        </a:p>
      </dsp:txBody>
      <dsp:txXfrm>
        <a:off x="2943360" y="2087609"/>
        <a:ext cx="1216265" cy="608132"/>
      </dsp:txXfrm>
    </dsp:sp>
    <dsp:sp modelId="{F77945B7-67FF-4F4B-886C-42A02B2C51E0}">
      <dsp:nvSpPr>
        <dsp:cNvPr id="21" name="矩形 20"/>
        <dsp:cNvSpPr/>
      </dsp:nvSpPr>
      <dsp:spPr bwMode="white">
        <a:xfrm>
          <a:off x="4415040" y="2087609"/>
          <a:ext cx="1216265" cy="608132"/>
        </a:xfrm>
        <a:prstGeom prst="rect">
          <a:avLst/>
        </a:prstGeom>
        <a:solidFill>
          <a:schemeClr val="accent2"/>
        </a:solidFill>
      </dsp:spPr>
      <dsp:style>
        <a:lnRef idx="2">
          <a:schemeClr val="lt1"/>
        </a:lnRef>
        <a:fillRef idx="1">
          <a:schemeClr val="accent1"/>
        </a:fillRef>
        <a:effectRef idx="0">
          <a:scrgbClr r="0" g="0" b="0"/>
        </a:effectRef>
        <a:fontRef idx="minor">
          <a:schemeClr val="lt1"/>
        </a:fontRef>
      </dsp:style>
      <dsp:txBody>
        <a:bodyPr lIns="11430" tIns="11430" rIns="11430" bIns="11430" anchor="ctr"/>
        <a:lstStyle>
          <a:lvl1pPr algn="ctr">
            <a:defRPr sz="1800"/>
          </a:lvl1pPr>
          <a:lvl2pPr marL="114300" indent="-114300" algn="ctr">
            <a:defRPr sz="1400"/>
          </a:lvl2pPr>
          <a:lvl3pPr marL="228600" indent="-114300" algn="ctr">
            <a:defRPr sz="1400"/>
          </a:lvl3pPr>
          <a:lvl4pPr marL="342900" indent="-114300" algn="ctr">
            <a:defRPr sz="1400"/>
          </a:lvl4pPr>
          <a:lvl5pPr marL="457200" indent="-114300" algn="ctr">
            <a:defRPr sz="1400"/>
          </a:lvl5pPr>
          <a:lvl6pPr marL="571500" indent="-114300" algn="ctr">
            <a:defRPr sz="1400"/>
          </a:lvl6pPr>
          <a:lvl7pPr marL="685800" indent="-114300" algn="ctr">
            <a:defRPr sz="1400"/>
          </a:lvl7pPr>
          <a:lvl8pPr marL="800100" indent="-114300" algn="ctr">
            <a:defRPr sz="1400"/>
          </a:lvl8pPr>
          <a:lvl9pPr marL="914400" indent="-114300" algn="ctr">
            <a:defRPr sz="1400"/>
          </a:lvl9pPr>
        </a:lstStyle>
        <a:p>
          <a:pPr lvl="0">
            <a:lnSpc>
              <a:spcPct val="100000"/>
            </a:lnSpc>
            <a:spcBef>
              <a:spcPct val="0"/>
            </a:spcBef>
            <a:spcAft>
              <a:spcPct val="35000"/>
            </a:spcAft>
          </a:pPr>
          <a:r>
            <a:rPr lang="zh-CN" altLang="en-US"/>
            <a:t>次声波应用</a:t>
          </a:r>
        </a:p>
      </dsp:txBody>
      <dsp:txXfrm>
        <a:off x="4415040" y="2087609"/>
        <a:ext cx="1216265" cy="608132"/>
      </dsp:txXfrm>
    </dsp:sp>
    <dsp:sp modelId="{B16C930D-F79C-4203-8529-62D9365CD25E}">
      <dsp:nvSpPr>
        <dsp:cNvPr id="24" name="矩形 23"/>
        <dsp:cNvSpPr/>
      </dsp:nvSpPr>
      <dsp:spPr bwMode="white">
        <a:xfrm>
          <a:off x="5150880" y="1224061"/>
          <a:ext cx="1216265" cy="608132"/>
        </a:xfrm>
        <a:prstGeom prst="rect">
          <a:avLst/>
        </a:prstGeom>
        <a:solidFill>
          <a:schemeClr val="accent2"/>
        </a:solidFill>
      </dsp:spPr>
      <dsp:style>
        <a:lnRef idx="2">
          <a:schemeClr val="lt1"/>
        </a:lnRef>
        <a:fillRef idx="1">
          <a:schemeClr val="accent1"/>
        </a:fillRef>
        <a:effectRef idx="0">
          <a:scrgbClr r="0" g="0" b="0"/>
        </a:effectRef>
        <a:fontRef idx="minor">
          <a:schemeClr val="lt1"/>
        </a:fontRef>
      </dsp:style>
      <dsp:txBody>
        <a:bodyPr lIns="11430" tIns="11430" rIns="11430" bIns="11430" anchor="ctr"/>
        <a:lstStyle>
          <a:lvl1pPr algn="ctr">
            <a:defRPr sz="1800"/>
          </a:lvl1pPr>
          <a:lvl2pPr marL="114300" indent="-114300" algn="ctr">
            <a:defRPr sz="1400"/>
          </a:lvl2pPr>
          <a:lvl3pPr marL="228600" indent="-114300" algn="ctr">
            <a:defRPr sz="1400"/>
          </a:lvl3pPr>
          <a:lvl4pPr marL="342900" indent="-114300" algn="ctr">
            <a:defRPr sz="1400"/>
          </a:lvl4pPr>
          <a:lvl5pPr marL="457200" indent="-114300" algn="ctr">
            <a:defRPr sz="1400"/>
          </a:lvl5pPr>
          <a:lvl6pPr marL="571500" indent="-114300" algn="ctr">
            <a:defRPr sz="1400"/>
          </a:lvl6pPr>
          <a:lvl7pPr marL="685800" indent="-114300" algn="ctr">
            <a:defRPr sz="1400"/>
          </a:lvl7pPr>
          <a:lvl8pPr marL="800100" indent="-114300" algn="ctr">
            <a:defRPr sz="1400"/>
          </a:lvl8pPr>
          <a:lvl9pPr marL="914400" indent="-114300" algn="ctr">
            <a:defRPr sz="1400"/>
          </a:lvl9pPr>
        </a:lstStyle>
        <a:p>
          <a:pPr lvl="0">
            <a:lnSpc>
              <a:spcPct val="100000"/>
            </a:lnSpc>
            <a:spcBef>
              <a:spcPct val="0"/>
            </a:spcBef>
            <a:spcAft>
              <a:spcPct val="35000"/>
            </a:spcAft>
          </a:pPr>
          <a:r>
            <a:rPr lang="zh-CN" altLang="en-US"/>
            <a:t>语音识别</a:t>
          </a:r>
        </a:p>
      </dsp:txBody>
      <dsp:txXfrm>
        <a:off x="5150880" y="1224061"/>
        <a:ext cx="1216265" cy="608132"/>
      </dsp:txXfrm>
    </dsp:sp>
    <dsp:sp modelId="{FB77D581-4324-42A1-A52F-0129BEE0377C}">
      <dsp:nvSpPr>
        <dsp:cNvPr id="4" name="矩形 3" hidden="1"/>
        <dsp:cNvSpPr/>
      </dsp:nvSpPr>
      <dsp:spPr>
        <a:xfrm>
          <a:off x="2943360" y="360514"/>
          <a:ext cx="243253" cy="608132"/>
        </a:xfrm>
        <a:prstGeom prst="rect">
          <a:avLst/>
        </a:prstGeom>
      </dsp:spPr>
      <dsp:txXfrm>
        <a:off x="2943360" y="360514"/>
        <a:ext cx="243253" cy="608132"/>
      </dsp:txXfrm>
    </dsp:sp>
    <dsp:sp modelId="{7261DA76-AF29-405E-9D10-9DD22C8274A5}">
      <dsp:nvSpPr>
        <dsp:cNvPr id="7" name="矩形 6" hidden="1"/>
        <dsp:cNvSpPr/>
      </dsp:nvSpPr>
      <dsp:spPr>
        <a:xfrm>
          <a:off x="735560" y="1224061"/>
          <a:ext cx="243253" cy="608132"/>
        </a:xfrm>
        <a:prstGeom prst="rect">
          <a:avLst/>
        </a:prstGeom>
      </dsp:spPr>
      <dsp:txXfrm>
        <a:off x="735560" y="1224061"/>
        <a:ext cx="243253" cy="608132"/>
      </dsp:txXfrm>
    </dsp:sp>
    <dsp:sp modelId="{EFF5DBE3-E5BD-4815-8B09-A227F1A1C0B7}">
      <dsp:nvSpPr>
        <dsp:cNvPr id="10" name="矩形 9" hidden="1"/>
        <dsp:cNvSpPr/>
      </dsp:nvSpPr>
      <dsp:spPr>
        <a:xfrm>
          <a:off x="0" y="2087609"/>
          <a:ext cx="243253" cy="608132"/>
        </a:xfrm>
        <a:prstGeom prst="rect">
          <a:avLst/>
        </a:prstGeom>
      </dsp:spPr>
      <dsp:txXfrm>
        <a:off x="0" y="2087609"/>
        <a:ext cx="243253" cy="608132"/>
      </dsp:txXfrm>
    </dsp:sp>
    <dsp:sp modelId="{F22F9536-ED3B-441A-9905-B135E3A067B1}">
      <dsp:nvSpPr>
        <dsp:cNvPr id="13" name="矩形 12" hidden="1"/>
        <dsp:cNvSpPr/>
      </dsp:nvSpPr>
      <dsp:spPr>
        <a:xfrm>
          <a:off x="1471680" y="2087609"/>
          <a:ext cx="243253" cy="608132"/>
        </a:xfrm>
        <a:prstGeom prst="rect">
          <a:avLst/>
        </a:prstGeom>
      </dsp:spPr>
      <dsp:txXfrm>
        <a:off x="1471680" y="2087609"/>
        <a:ext cx="243253" cy="608132"/>
      </dsp:txXfrm>
    </dsp:sp>
    <dsp:sp modelId="{F15F36C1-BCD5-4E4B-A2ED-38E46C344C7F}">
      <dsp:nvSpPr>
        <dsp:cNvPr id="16" name="矩形 15" hidden="1"/>
        <dsp:cNvSpPr/>
      </dsp:nvSpPr>
      <dsp:spPr>
        <a:xfrm>
          <a:off x="3679200" y="1224061"/>
          <a:ext cx="243253" cy="608132"/>
        </a:xfrm>
        <a:prstGeom prst="rect">
          <a:avLst/>
        </a:prstGeom>
      </dsp:spPr>
      <dsp:txXfrm>
        <a:off x="3679200" y="1224061"/>
        <a:ext cx="243253" cy="608132"/>
      </dsp:txXfrm>
    </dsp:sp>
    <dsp:sp modelId="{259CF308-BE85-48F8-8AD3-84DAF119826C}">
      <dsp:nvSpPr>
        <dsp:cNvPr id="19" name="矩形 18" hidden="1"/>
        <dsp:cNvSpPr/>
      </dsp:nvSpPr>
      <dsp:spPr>
        <a:xfrm>
          <a:off x="2943360" y="2087609"/>
          <a:ext cx="243253" cy="608132"/>
        </a:xfrm>
        <a:prstGeom prst="rect">
          <a:avLst/>
        </a:prstGeom>
      </dsp:spPr>
      <dsp:txXfrm>
        <a:off x="2943360" y="2087609"/>
        <a:ext cx="243253" cy="608132"/>
      </dsp:txXfrm>
    </dsp:sp>
    <dsp:sp modelId="{585FDE98-0929-4F3D-BF25-6DFA87DAD8C0}">
      <dsp:nvSpPr>
        <dsp:cNvPr id="22" name="矩形 21" hidden="1"/>
        <dsp:cNvSpPr/>
      </dsp:nvSpPr>
      <dsp:spPr>
        <a:xfrm>
          <a:off x="4415040" y="2087609"/>
          <a:ext cx="243253" cy="608132"/>
        </a:xfrm>
        <a:prstGeom prst="rect">
          <a:avLst/>
        </a:prstGeom>
      </dsp:spPr>
      <dsp:txXfrm>
        <a:off x="4415040" y="2087609"/>
        <a:ext cx="243253" cy="608132"/>
      </dsp:txXfrm>
    </dsp:sp>
    <dsp:sp modelId="{19C107D8-E626-4E0E-AC47-E66C4BF001EA}">
      <dsp:nvSpPr>
        <dsp:cNvPr id="25" name="矩形 24" hidden="1"/>
        <dsp:cNvSpPr/>
      </dsp:nvSpPr>
      <dsp:spPr>
        <a:xfrm>
          <a:off x="5150880" y="1224061"/>
          <a:ext cx="243253" cy="608132"/>
        </a:xfrm>
        <a:prstGeom prst="rect">
          <a:avLst/>
        </a:prstGeom>
      </dsp:spPr>
      <dsp:txXfrm>
        <a:off x="5150880" y="1224061"/>
        <a:ext cx="243253" cy="608132"/>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rSet qsTypeId="urn:microsoft.com/office/officeart/2005/8/quickstyle/simple5"/>
        </dgm:pt>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linDir" val="fromT"/>
                  <dgm:param type="chAlign" val="r"/>
                </dgm:alg>
              </dgm:if>
              <dgm:if name="Name23" func="var" arg="hierBranch" op="equ" val="r">
                <dgm:alg type="hierChild">
                  <dgm:param type="linDir" val="fromT"/>
                  <dgm:param type="chAlign" val="l"/>
                </dgm:alg>
              </dgm:if>
              <dgm:if name="Name24" func="var" arg="hierBranch" op="equ" val="hang">
                <dgm:choose name="Name25">
                  <dgm:if name="Name26" func="var" arg="dir" op="equ" val="norm">
                    <dgm:alg type="hierChild">
                      <dgm:param type="linDir" val="fromL"/>
                      <dgm:param type="chAlign" val="l"/>
                      <dgm:param type="secLinDir" val="fromT"/>
                      <dgm:param type="secChAlign" val="t"/>
                    </dgm:alg>
                  </dgm:if>
                  <dgm:else name="Name27">
                    <dgm:alg type="hierChild">
                      <dgm:param type="linDir" val="fromR"/>
                      <dgm:param type="chAlign" val="l"/>
                      <dgm:param type="secLinDir" val="fromT"/>
                      <dgm:param type="secChAlign" val="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dim" val="1D"/>
                        <dgm:param type="endSty" val="noArr"/>
                        <dgm:param type="connRout" val="bend"/>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dim" val="1D"/>
                            <dgm:param type="endSty" val="noArr"/>
                            <dgm:param type="connRout" val="bend"/>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dim" val="1D"/>
                                    <dgm:param type="endSty" val="noArr"/>
                                    <dgm:param type="connRout" val="bend"/>
                                    <dgm:param type="begPts" val="bCtr"/>
                                    <dgm:param type="endPts" val="midL midR"/>
                                  </dgm:alg>
                                </dgm:if>
                                <dgm:else name="Name45">
                                  <dgm:alg type="conn">
                                    <dgm:param type="srcNode" val="rootConnector"/>
                                    <dgm:param type="dim" val="1D"/>
                                    <dgm:param type="endSty" val="noArr"/>
                                    <dgm:param type="connRout" val="bend"/>
                                    <dgm:param type="begPts" val="bCtr"/>
                                    <dgm:param type="endPts" val="midL midR"/>
                                  </dgm:alg>
                                </dgm:else>
                              </dgm:choose>
                            </dgm:if>
                            <dgm:else name="Name46">
                              <dgm:alg type="conn">
                                <dgm:param type="dim" val="1D"/>
                                <dgm:param type="endSty" val="noArr"/>
                                <dgm:param type="connRout" val="bend"/>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dim" val="1D"/>
                        <dgm:param type="endSty" val="noArr"/>
                        <dgm:param type="connRout" val="bend"/>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dim" val="1D"/>
                                <dgm:param type="endSty" val="noArr"/>
                                <dgm:param type="connRout" val="bend"/>
                                <dgm:param type="begPts" val="bCtr"/>
                                <dgm:param type="endPts" val="midL midR"/>
                              </dgm:alg>
                            </dgm:if>
                            <dgm:else name="Name55">
                              <dgm:alg type="conn">
                                <dgm:param type="srcNode" val="rootConnector1"/>
                                <dgm:param type="dim" val="1D"/>
                                <dgm:param type="endSty" val="noArr"/>
                                <dgm:param type="connRout" val="bend"/>
                                <dgm:param type="begPts" val="bCtr"/>
                                <dgm:param type="endPts" val="midL midR"/>
                              </dgm:alg>
                            </dgm:else>
                          </dgm:choose>
                        </dgm:if>
                        <dgm:else name="Name56">
                          <dgm:choose name="Name57">
                            <dgm:if name="Name58" axis="par ch" ptType="node asst" func="cnt" op="gte" val="1">
                              <dgm:alg type="conn">
                                <dgm:param type="dim" val="1D"/>
                                <dgm:param type="endSty" val="noArr"/>
                                <dgm:param type="connRout" val="bend"/>
                                <dgm:param type="begPts" val="bCtr"/>
                                <dgm:param type="endPts" val="midL midR"/>
                              </dgm:alg>
                            </dgm:if>
                            <dgm:else name="Name59">
                              <dgm:alg type="conn">
                                <dgm:param type="srcNode" val="rootConnector"/>
                                <dgm:param type="dim" val="1D"/>
                                <dgm:param type="endSty" val="noArr"/>
                                <dgm:param type="connRout" val="bend"/>
                                <dgm:param type="begPts" val="bCtr"/>
                                <dgm:param type="endPts" val="midL mid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linDir" val="fromT"/>
                        <dgm:param type="chAlign" val="r"/>
                      </dgm:alg>
                    </dgm:if>
                    <dgm:if name="Name85" func="var" arg="hierBranch" op="equ" val="r">
                      <dgm:alg type="hierChild">
                        <dgm:param type="linDir" val="fromT"/>
                        <dgm:param type="chAlign" val="l"/>
                      </dgm:alg>
                    </dgm:if>
                    <dgm:if name="Name86" func="var" arg="hierBranch" op="equ" val="hang">
                      <dgm:choose name="Name87">
                        <dgm:if name="Name88" func="var" arg="dir" op="equ" val="norm">
                          <dgm:alg type="hierChild">
                            <dgm:param type="linDir" val="fromL"/>
                            <dgm:param type="chAlign" val="l"/>
                            <dgm:param type="secLinDir" val="fromT"/>
                            <dgm:param type="secChAlign" val="t"/>
                          </dgm:alg>
                        </dgm:if>
                        <dgm:else name="Name89">
                          <dgm:alg type="hierChild">
                            <dgm:param type="linDir" val="fromR"/>
                            <dgm:param type="chAlign" val="l"/>
                            <dgm:param type="secLinDir" val="fromT"/>
                            <dgm:param type="secChAlign" val="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linDir" val="fromT"/>
                            <dgm:param type="chAlign" val="l"/>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linDir" val="fromL"/>
                        <dgm:param type="chAlign" val="l"/>
                        <dgm:param type="secLinDir" val="fromT"/>
                        <dgm:param type="secChAlign" val="t"/>
                      </dgm:alg>
                    </dgm:if>
                    <dgm:else name="Name105">
                      <dgm:alg type="hierChild">
                        <dgm:param type="linDir" val="fromR"/>
                        <dgm:param type="chAlign" val="l"/>
                        <dgm:param type="secLinDir" val="fromT"/>
                        <dgm:param type="secChAlign" val="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linDir" val="fromL"/>
                  <dgm:param type="chAlign" val="l"/>
                  <dgm:param type="secLinDir" val="fromT"/>
                  <dgm:param type="secChAlign" val="t"/>
                </dgm:alg>
              </dgm:if>
              <dgm:else name="Name109">
                <dgm:alg type="hierChild">
                  <dgm:param type="linDir" val="fromR"/>
                  <dgm:param type="chAlign" val="l"/>
                  <dgm:param type="secLinDir" val="fromT"/>
                  <dgm:param type="secChAlign" val="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dim" val="1D"/>
                    <dgm:param type="endSty" val="noArr"/>
                    <dgm:param type="connRout" val="bend"/>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linDir" val="fromT"/>
                        <dgm:param type="chAlign" val="r"/>
                      </dgm:alg>
                    </dgm:if>
                    <dgm:if name="Name129" func="var" arg="hierBranch" op="equ" val="r">
                      <dgm:alg type="hierChild">
                        <dgm:param type="linDir" val="fromT"/>
                        <dgm:param type="chAlign" val="l"/>
                      </dgm:alg>
                    </dgm:if>
                    <dgm:if name="Name130" func="var" arg="hierBranch" op="equ" val="hang">
                      <dgm:choose name="Name131">
                        <dgm:if name="Name132" func="var" arg="dir" op="equ" val="norm">
                          <dgm:alg type="hierChild">
                            <dgm:param type="linDir" val="fromL"/>
                            <dgm:param type="chAlign" val="l"/>
                            <dgm:param type="secLinDir" val="fromT"/>
                            <dgm:param type="secChAlign" val="t"/>
                          </dgm:alg>
                        </dgm:if>
                        <dgm:else name="Name133">
                          <dgm:alg type="hierChild">
                            <dgm:param type="linDir" val="fromR"/>
                            <dgm:param type="chAlign" val="l"/>
                            <dgm:param type="secLinDir" val="fromT"/>
                            <dgm:param type="secChAlign" val="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linDir" val="fromT"/>
                            <dgm:param type="chAlign" val="l"/>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linDir" val="fromL"/>
                        <dgm:param type="chAlign" val="l"/>
                        <dgm:param type="secLinDir" val="fromT"/>
                        <dgm:param type="secChAlign" val="t"/>
                      </dgm:alg>
                    </dgm:if>
                    <dgm:else name="Name146">
                      <dgm:alg type="hierChild">
                        <dgm:param type="linDir" val="fromR"/>
                        <dgm:param type="chAlign" val="l"/>
                        <dgm:param type="secLinDir" val="fromT"/>
                        <dgm:param type="secChAlign" val="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0.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5" name="Shape 35"/>
          <p:cNvSpPr>
            <a:spLocks noGrp="1" noRot="1" noChangeAspect="1"/>
          </p:cNvSpPr>
          <p:nvPr>
            <p:ph type="sldImg"/>
          </p:nvPr>
        </p:nvSpPr>
        <p:spPr>
          <a:xfrm>
            <a:off x="1143000" y="685800"/>
            <a:ext cx="4572000" cy="3429000"/>
          </a:xfrm>
          <a:prstGeom prst="rect">
            <a:avLst/>
          </a:prstGeom>
        </p:spPr>
        <p:txBody>
          <a:bodyPr/>
          <a:lstStyle/>
          <a:p>
            <a:pPr lvl="0"/>
            <a:endParaRPr noProof="0">
              <a:sym typeface="Helvetica Neue" panose="02000503000000020004"/>
            </a:endParaRPr>
          </a:p>
        </p:txBody>
      </p:sp>
      <p:sp>
        <p:nvSpPr>
          <p:cNvPr id="36" name="Shape 36"/>
          <p:cNvSpPr>
            <a:spLocks noGrp="1"/>
          </p:cNvSpPr>
          <p:nvPr>
            <p:ph type="body" sz="quarter" idx="1"/>
          </p:nvPr>
        </p:nvSpPr>
        <p:spPr>
          <a:xfrm>
            <a:off x="914400" y="4343400"/>
            <a:ext cx="5029200" cy="4114800"/>
          </a:xfrm>
          <a:prstGeom prst="rect">
            <a:avLst/>
          </a:prstGeom>
        </p:spPr>
        <p:txBody>
          <a:bodyPr/>
          <a:lstStyle/>
          <a:p>
            <a:pPr lvl="0"/>
            <a:endParaRPr noProof="0">
              <a:sym typeface="Helvetica Neue" panose="02000503000000020004"/>
            </a:endParaRPr>
          </a:p>
        </p:txBody>
      </p:sp>
    </p:spTree>
  </p:cSld>
  <p:clrMap bg1="lt1" tx1="dk1" bg2="lt2" tx2="dk2" accent1="accent1" accent2="accent2" accent3="accent3" accent4="accent4" accent5="accent5" accent6="accent6" hlink="hlink" folHlink="folHlink"/>
  <p:notesStyle>
    <a:lvl1pPr algn="l" defTabSz="457200" rtl="0" eaLnBrk="0" fontAlgn="base" hangingPunct="0">
      <a:lnSpc>
        <a:spcPct val="118000"/>
      </a:lnSpc>
      <a:spcBef>
        <a:spcPct val="30000"/>
      </a:spcBef>
      <a:spcAft>
        <a:spcPct val="0"/>
      </a:spcAft>
      <a:defRPr sz="2200">
        <a:solidFill>
          <a:schemeClr val="tx1"/>
        </a:solidFill>
        <a:latin typeface="+mj-lt"/>
        <a:ea typeface="+mj-ea"/>
        <a:cs typeface="+mj-cs"/>
        <a:sym typeface="Helvetica Neue" panose="02000503000000020004"/>
      </a:defRPr>
    </a:lvl1pPr>
    <a:lvl2pPr marL="742950" indent="-285750" algn="l" defTabSz="457200" rtl="0" eaLnBrk="0" fontAlgn="base" hangingPunct="0">
      <a:lnSpc>
        <a:spcPct val="118000"/>
      </a:lnSpc>
      <a:spcBef>
        <a:spcPct val="30000"/>
      </a:spcBef>
      <a:spcAft>
        <a:spcPct val="0"/>
      </a:spcAft>
      <a:defRPr sz="2200">
        <a:solidFill>
          <a:schemeClr val="tx1"/>
        </a:solidFill>
        <a:latin typeface="+mj-lt"/>
        <a:ea typeface="+mj-ea"/>
        <a:cs typeface="+mj-cs"/>
        <a:sym typeface="Helvetica Neue" panose="02000503000000020004"/>
      </a:defRPr>
    </a:lvl2pPr>
    <a:lvl3pPr marL="1143000" indent="-228600" algn="l" defTabSz="457200" rtl="0" eaLnBrk="0" fontAlgn="base" hangingPunct="0">
      <a:lnSpc>
        <a:spcPct val="118000"/>
      </a:lnSpc>
      <a:spcBef>
        <a:spcPct val="30000"/>
      </a:spcBef>
      <a:spcAft>
        <a:spcPct val="0"/>
      </a:spcAft>
      <a:defRPr sz="2200">
        <a:solidFill>
          <a:schemeClr val="tx1"/>
        </a:solidFill>
        <a:latin typeface="+mj-lt"/>
        <a:ea typeface="+mj-ea"/>
        <a:cs typeface="+mj-cs"/>
        <a:sym typeface="Helvetica Neue" panose="02000503000000020004"/>
      </a:defRPr>
    </a:lvl3pPr>
    <a:lvl4pPr marL="1600200" indent="-228600" algn="l" defTabSz="457200" rtl="0" eaLnBrk="0" fontAlgn="base" hangingPunct="0">
      <a:lnSpc>
        <a:spcPct val="118000"/>
      </a:lnSpc>
      <a:spcBef>
        <a:spcPct val="30000"/>
      </a:spcBef>
      <a:spcAft>
        <a:spcPct val="0"/>
      </a:spcAft>
      <a:defRPr sz="2200">
        <a:solidFill>
          <a:schemeClr val="tx1"/>
        </a:solidFill>
        <a:latin typeface="+mj-lt"/>
        <a:ea typeface="+mj-ea"/>
        <a:cs typeface="+mj-cs"/>
        <a:sym typeface="Helvetica Neue" panose="02000503000000020004"/>
      </a:defRPr>
    </a:lvl4pPr>
    <a:lvl5pPr marL="2057400" indent="-228600" algn="l" defTabSz="457200" rtl="0" eaLnBrk="0" fontAlgn="base" hangingPunct="0">
      <a:lnSpc>
        <a:spcPct val="118000"/>
      </a:lnSpc>
      <a:spcBef>
        <a:spcPct val="30000"/>
      </a:spcBef>
      <a:spcAft>
        <a:spcPct val="0"/>
      </a:spcAft>
      <a:defRPr sz="2200">
        <a:solidFill>
          <a:schemeClr val="tx1"/>
        </a:solidFill>
        <a:latin typeface="+mj-lt"/>
        <a:ea typeface="+mj-ea"/>
        <a:cs typeface="+mj-cs"/>
        <a:sym typeface="Helvetica Neue" panose="02000503000000020004"/>
      </a:defRPr>
    </a:lvl5pPr>
    <a:lvl6pPr indent="1143000" defTabSz="457200">
      <a:lnSpc>
        <a:spcPct val="118000"/>
      </a:lnSpc>
      <a:defRPr sz="2200">
        <a:latin typeface="+mj-lt"/>
        <a:ea typeface="+mj-ea"/>
        <a:cs typeface="+mj-cs"/>
        <a:sym typeface="Helvetica Neue" panose="02000503000000020004"/>
      </a:defRPr>
    </a:lvl6pPr>
    <a:lvl7pPr indent="1371600" defTabSz="457200">
      <a:lnSpc>
        <a:spcPct val="118000"/>
      </a:lnSpc>
      <a:defRPr sz="2200">
        <a:latin typeface="+mj-lt"/>
        <a:ea typeface="+mj-ea"/>
        <a:cs typeface="+mj-cs"/>
        <a:sym typeface="Helvetica Neue" panose="02000503000000020004"/>
      </a:defRPr>
    </a:lvl7pPr>
    <a:lvl8pPr indent="1600200" defTabSz="457200">
      <a:lnSpc>
        <a:spcPct val="118000"/>
      </a:lnSpc>
      <a:defRPr sz="2200">
        <a:latin typeface="+mj-lt"/>
        <a:ea typeface="+mj-ea"/>
        <a:cs typeface="+mj-cs"/>
        <a:sym typeface="Helvetica Neue" panose="02000503000000020004"/>
      </a:defRPr>
    </a:lvl8pPr>
    <a:lvl9pPr indent="1828800" defTabSz="457200">
      <a:lnSpc>
        <a:spcPct val="118000"/>
      </a:lnSpc>
      <a:defRPr sz="2200">
        <a:latin typeface="+mj-lt"/>
        <a:ea typeface="+mj-ea"/>
        <a:cs typeface="+mj-cs"/>
        <a:sym typeface="Helvetica Neue" panose="02000503000000020004"/>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幻灯片图像占位符 1"/>
          <p:cNvSpPr>
            <a:spLocks noGrp="1" noRot="1" noChangeAspect="1"/>
          </p:cNvSpPr>
          <p:nvPr>
            <p:ph type="sldImg"/>
          </p:nvPr>
        </p:nvSpPr>
        <p:spPr bwMode="auto">
          <a:xfrm>
            <a:off x="374650" y="685800"/>
            <a:ext cx="6108700" cy="3429000"/>
          </a:xfrm>
          <a:noFill/>
        </p:spPr>
      </p:sp>
      <p:sp>
        <p:nvSpPr>
          <p:cNvPr id="28674" name="备注占位符 2"/>
          <p:cNvSpPr>
            <a:spLocks noGrp="1"/>
          </p:cNvSpPr>
          <p:nvPr>
            <p:ph type="body" idx="1"/>
          </p:nvPr>
        </p:nvSpPr>
        <p:spPr bwMode="auto">
          <a:noFill/>
        </p:spPr>
        <p:txBody>
          <a:bodyPr vert="horz" wrap="square" lIns="91440" tIns="45720" rIns="91440" bIns="45720" numCol="1" anchor="t" anchorCtr="0" compatLnSpc="1"/>
          <a:lstStyle/>
          <a:p>
            <a:r>
              <a:rPr lang="en-US" altLang="zh-CN" smtClean="0">
                <a:solidFill>
                  <a:srgbClr val="FF0000"/>
                </a:solidFill>
                <a:latin typeface="仿宋" panose="02010609060101010101" pitchFamily="49" charset="-122"/>
                <a:ea typeface="仿宋" panose="02010609060101010101" pitchFamily="49" charset="-122"/>
              </a:rPr>
              <a:t> 【</a:t>
            </a:r>
            <a:r>
              <a:rPr lang="zh-CN" altLang="en-US" smtClean="0">
                <a:solidFill>
                  <a:srgbClr val="FF0000"/>
                </a:solidFill>
                <a:latin typeface="仿宋" panose="02010609060101010101" pitchFamily="49" charset="-122"/>
                <a:ea typeface="仿宋" panose="02010609060101010101" pitchFamily="49" charset="-122"/>
              </a:rPr>
              <a:t>解析</a:t>
            </a:r>
            <a:r>
              <a:rPr lang="en-US" altLang="zh-CN" smtClean="0">
                <a:solidFill>
                  <a:srgbClr val="FF0000"/>
                </a:solidFill>
                <a:latin typeface="仿宋" panose="02010609060101010101" pitchFamily="49" charset="-122"/>
                <a:ea typeface="仿宋" panose="02010609060101010101" pitchFamily="49" charset="-122"/>
              </a:rPr>
              <a:t>】</a:t>
            </a:r>
            <a:r>
              <a:rPr lang="zh-CN" altLang="en-US" smtClean="0">
                <a:solidFill>
                  <a:srgbClr val="FF0000"/>
                </a:solidFill>
                <a:latin typeface="仿宋" panose="02010609060101010101" pitchFamily="49" charset="-122"/>
                <a:ea typeface="仿宋" panose="02010609060101010101" pitchFamily="49" charset="-122"/>
              </a:rPr>
              <a:t>常用温度计是根据液体热胀冷缩的原理制成的。     用温度计测量液体温度时，先要弄清楚温度计的分度值，读数时视线与液柱最高处所对刻度相垂直，并注意区分温度是零上还是零下。</a:t>
            </a:r>
          </a:p>
          <a:p>
            <a:r>
              <a:rPr lang="zh-CN" altLang="en-US" smtClean="0">
                <a:solidFill>
                  <a:srgbClr val="FF0000"/>
                </a:solidFill>
                <a:latin typeface="仿宋" panose="02010609060101010101" pitchFamily="49" charset="-122"/>
                <a:ea typeface="仿宋" panose="02010609060101010101" pitchFamily="49" charset="-122"/>
              </a:rPr>
              <a:t>    解答：在温度计上，</a:t>
            </a:r>
            <a:r>
              <a:rPr lang="en-US" altLang="zh-CN" smtClean="0">
                <a:solidFill>
                  <a:srgbClr val="FF0000"/>
                </a:solidFill>
                <a:latin typeface="仿宋" panose="02010609060101010101" pitchFamily="49" charset="-122"/>
                <a:ea typeface="仿宋" panose="02010609060101010101" pitchFamily="49" charset="-122"/>
              </a:rPr>
              <a:t>10℃</a:t>
            </a:r>
            <a:r>
              <a:rPr lang="zh-CN" altLang="en-US" smtClean="0">
                <a:solidFill>
                  <a:srgbClr val="FF0000"/>
                </a:solidFill>
                <a:latin typeface="仿宋" panose="02010609060101010101" pitchFamily="49" charset="-122"/>
                <a:ea typeface="仿宋" panose="02010609060101010101" pitchFamily="49" charset="-122"/>
              </a:rPr>
              <a:t>之间有</a:t>
            </a:r>
            <a:r>
              <a:rPr lang="en-US" altLang="zh-CN" smtClean="0">
                <a:solidFill>
                  <a:srgbClr val="FF0000"/>
                </a:solidFill>
                <a:latin typeface="仿宋" panose="02010609060101010101" pitchFamily="49" charset="-122"/>
                <a:ea typeface="仿宋" panose="02010609060101010101" pitchFamily="49" charset="-122"/>
              </a:rPr>
              <a:t>10</a:t>
            </a:r>
            <a:r>
              <a:rPr lang="zh-CN" altLang="en-US" smtClean="0">
                <a:solidFill>
                  <a:srgbClr val="FF0000"/>
                </a:solidFill>
                <a:latin typeface="仿宋" panose="02010609060101010101" pitchFamily="49" charset="-122"/>
                <a:ea typeface="仿宋" panose="02010609060101010101" pitchFamily="49" charset="-122"/>
              </a:rPr>
              <a:t>个小格，一个小格代表</a:t>
            </a:r>
            <a:r>
              <a:rPr lang="en-US" altLang="zh-CN" smtClean="0">
                <a:solidFill>
                  <a:srgbClr val="FF0000"/>
                </a:solidFill>
                <a:latin typeface="仿宋" panose="02010609060101010101" pitchFamily="49" charset="-122"/>
                <a:ea typeface="仿宋" panose="02010609060101010101" pitchFamily="49" charset="-122"/>
              </a:rPr>
              <a:t>1℃</a:t>
            </a:r>
            <a:r>
              <a:rPr lang="zh-CN" altLang="en-US" smtClean="0">
                <a:solidFill>
                  <a:srgbClr val="FF0000"/>
                </a:solidFill>
                <a:latin typeface="仿宋" panose="02010609060101010101" pitchFamily="49" charset="-122"/>
                <a:ea typeface="仿宋" panose="02010609060101010101" pitchFamily="49" charset="-122"/>
              </a:rPr>
              <a:t>，所以此温度计的分度值为</a:t>
            </a:r>
            <a:r>
              <a:rPr lang="en-US" altLang="zh-CN" smtClean="0">
                <a:solidFill>
                  <a:srgbClr val="FF0000"/>
                </a:solidFill>
                <a:latin typeface="仿宋" panose="02010609060101010101" pitchFamily="49" charset="-122"/>
                <a:ea typeface="仿宋" panose="02010609060101010101" pitchFamily="49" charset="-122"/>
              </a:rPr>
              <a:t>1℃</a:t>
            </a:r>
            <a:r>
              <a:rPr lang="zh-CN" altLang="en-US" smtClean="0">
                <a:solidFill>
                  <a:srgbClr val="FF0000"/>
                </a:solidFill>
                <a:latin typeface="仿宋" panose="02010609060101010101" pitchFamily="49" charset="-122"/>
                <a:ea typeface="仿宋" panose="02010609060101010101" pitchFamily="49" charset="-122"/>
              </a:rPr>
              <a:t>；“</a:t>
            </a:r>
            <a:r>
              <a:rPr lang="en-US" altLang="zh-CN" smtClean="0">
                <a:solidFill>
                  <a:srgbClr val="FF0000"/>
                </a:solidFill>
                <a:latin typeface="仿宋" panose="02010609060101010101" pitchFamily="49" charset="-122"/>
                <a:ea typeface="仿宋" panose="02010609060101010101" pitchFamily="49" charset="-122"/>
              </a:rPr>
              <a:t>40”</a:t>
            </a:r>
            <a:r>
              <a:rPr lang="zh-CN" altLang="en-US" smtClean="0">
                <a:solidFill>
                  <a:srgbClr val="FF0000"/>
                </a:solidFill>
                <a:latin typeface="仿宋" panose="02010609060101010101" pitchFamily="49" charset="-122"/>
                <a:ea typeface="仿宋" panose="02010609060101010101" pitchFamily="49" charset="-122"/>
              </a:rPr>
              <a:t>在“</a:t>
            </a:r>
            <a:r>
              <a:rPr lang="en-US" altLang="zh-CN" smtClean="0">
                <a:solidFill>
                  <a:srgbClr val="FF0000"/>
                </a:solidFill>
                <a:latin typeface="仿宋" panose="02010609060101010101" pitchFamily="49" charset="-122"/>
                <a:ea typeface="仿宋" panose="02010609060101010101" pitchFamily="49" charset="-122"/>
              </a:rPr>
              <a:t>30”</a:t>
            </a:r>
            <a:r>
              <a:rPr lang="zh-CN" altLang="en-US" smtClean="0">
                <a:solidFill>
                  <a:srgbClr val="FF0000"/>
                </a:solidFill>
                <a:latin typeface="仿宋" panose="02010609060101010101" pitchFamily="49" charset="-122"/>
                <a:ea typeface="仿宋" panose="02010609060101010101" pitchFamily="49" charset="-122"/>
              </a:rPr>
              <a:t>以上，说明温度高于</a:t>
            </a:r>
            <a:r>
              <a:rPr lang="en-US" altLang="zh-CN" smtClean="0">
                <a:solidFill>
                  <a:srgbClr val="FF0000"/>
                </a:solidFill>
                <a:latin typeface="仿宋" panose="02010609060101010101" pitchFamily="49" charset="-122"/>
                <a:ea typeface="仿宋" panose="02010609060101010101" pitchFamily="49" charset="-122"/>
              </a:rPr>
              <a:t>0℃</a:t>
            </a:r>
            <a:r>
              <a:rPr lang="zh-CN" altLang="en-US" smtClean="0">
                <a:solidFill>
                  <a:srgbClr val="FF0000"/>
                </a:solidFill>
                <a:latin typeface="仿宋" panose="02010609060101010101" pitchFamily="49" charset="-122"/>
                <a:ea typeface="仿宋" panose="02010609060101010101" pitchFamily="49" charset="-122"/>
              </a:rPr>
              <a:t>，为</a:t>
            </a:r>
            <a:r>
              <a:rPr lang="en-US" altLang="zh-CN" smtClean="0">
                <a:solidFill>
                  <a:srgbClr val="FF0000"/>
                </a:solidFill>
                <a:latin typeface="仿宋" panose="02010609060101010101" pitchFamily="49" charset="-122"/>
                <a:ea typeface="仿宋" panose="02010609060101010101" pitchFamily="49" charset="-122"/>
              </a:rPr>
              <a:t>36℃</a:t>
            </a:r>
            <a:r>
              <a:rPr lang="zh-CN" altLang="en-US" smtClean="0">
                <a:solidFill>
                  <a:srgbClr val="FF0000"/>
                </a:solidFill>
                <a:latin typeface="仿宋" panose="02010609060101010101" pitchFamily="49" charset="-122"/>
                <a:ea typeface="仿宋" panose="02010609060101010101" pitchFamily="49" charset="-122"/>
              </a:rPr>
              <a:t>。故答案为</a:t>
            </a:r>
            <a:r>
              <a:rPr lang="en-US" altLang="zh-CN" smtClean="0">
                <a:solidFill>
                  <a:srgbClr val="FF0000"/>
                </a:solidFill>
                <a:latin typeface="仿宋" panose="02010609060101010101" pitchFamily="49" charset="-122"/>
                <a:ea typeface="仿宋" panose="02010609060101010101" pitchFamily="49" charset="-122"/>
              </a:rPr>
              <a:t>36</a:t>
            </a:r>
            <a:r>
              <a:rPr lang="zh-CN" altLang="en-US" smtClean="0">
                <a:solidFill>
                  <a:srgbClr val="FF0000"/>
                </a:solidFill>
                <a:latin typeface="仿宋" panose="02010609060101010101" pitchFamily="49" charset="-122"/>
                <a:ea typeface="仿宋" panose="02010609060101010101" pitchFamily="49" charset="-122"/>
              </a:rPr>
              <a:t>。</a:t>
            </a:r>
            <a:endParaRPr lang="zh-CN"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幻灯片图像占位符 1"/>
          <p:cNvSpPr>
            <a:spLocks noGrp="1" noRot="1" noChangeAspect="1"/>
          </p:cNvSpPr>
          <p:nvPr>
            <p:ph type="sldImg"/>
          </p:nvPr>
        </p:nvSpPr>
        <p:spPr bwMode="auto">
          <a:xfrm>
            <a:off x="374650" y="685800"/>
            <a:ext cx="6108700" cy="3429000"/>
          </a:xfrm>
          <a:noFill/>
        </p:spPr>
      </p:sp>
      <p:sp>
        <p:nvSpPr>
          <p:cNvPr id="30722" name="备注占位符 2"/>
          <p:cNvSpPr>
            <a:spLocks noGrp="1"/>
          </p:cNvSpPr>
          <p:nvPr>
            <p:ph type="body" idx="1"/>
          </p:nvPr>
        </p:nvSpPr>
        <p:spPr bwMode="auto">
          <a:noFill/>
        </p:spPr>
        <p:txBody>
          <a:bodyPr vert="horz" wrap="square" lIns="91440" tIns="45720" rIns="91440" bIns="45720" numCol="1" anchor="t" anchorCtr="0" compatLnSpc="1"/>
          <a:lstStyle/>
          <a:p>
            <a:r>
              <a:rPr lang="en-US" altLang="zh-CN" sz="2400" smtClean="0">
                <a:solidFill>
                  <a:srgbClr val="FF0000"/>
                </a:solidFill>
                <a:latin typeface="仿宋" panose="02010609060101010101" pitchFamily="49" charset="-122"/>
                <a:ea typeface="仿宋" panose="02010609060101010101" pitchFamily="49" charset="-122"/>
              </a:rPr>
              <a:t> 【</a:t>
            </a:r>
            <a:r>
              <a:rPr lang="zh-CN" altLang="en-US" sz="2400" smtClean="0">
                <a:solidFill>
                  <a:srgbClr val="FF0000"/>
                </a:solidFill>
                <a:latin typeface="仿宋" panose="02010609060101010101" pitchFamily="49" charset="-122"/>
                <a:ea typeface="仿宋" panose="02010609060101010101" pitchFamily="49" charset="-122"/>
              </a:rPr>
              <a:t>解析</a:t>
            </a:r>
            <a:r>
              <a:rPr lang="en-US" altLang="zh-CN" sz="2400" smtClean="0">
                <a:solidFill>
                  <a:srgbClr val="FF0000"/>
                </a:solidFill>
                <a:latin typeface="仿宋" panose="02010609060101010101" pitchFamily="49" charset="-122"/>
                <a:ea typeface="仿宋" panose="02010609060101010101" pitchFamily="49" charset="-122"/>
              </a:rPr>
              <a:t>】</a:t>
            </a:r>
            <a:r>
              <a:rPr lang="zh-CN" altLang="en-US" sz="2400" smtClean="0">
                <a:solidFill>
                  <a:srgbClr val="FF0000"/>
                </a:solidFill>
                <a:latin typeface="仿宋" panose="02010609060101010101" pitchFamily="49" charset="-122"/>
                <a:ea typeface="仿宋" panose="02010609060101010101" pitchFamily="49" charset="-122"/>
              </a:rPr>
              <a:t>体温计的分度值是</a:t>
            </a:r>
            <a:r>
              <a:rPr lang="en-US" altLang="zh-CN" sz="2400" smtClean="0">
                <a:solidFill>
                  <a:srgbClr val="FF0000"/>
                </a:solidFill>
                <a:latin typeface="仿宋" panose="02010609060101010101" pitchFamily="49" charset="-122"/>
                <a:ea typeface="仿宋" panose="02010609060101010101" pitchFamily="49" charset="-122"/>
              </a:rPr>
              <a:t>0.1℃</a:t>
            </a:r>
            <a:r>
              <a:rPr lang="zh-CN" altLang="en-US" sz="2400" smtClean="0">
                <a:solidFill>
                  <a:srgbClr val="FF0000"/>
                </a:solidFill>
                <a:latin typeface="仿宋" panose="02010609060101010101" pitchFamily="49" charset="-122"/>
                <a:ea typeface="仿宋" panose="02010609060101010101" pitchFamily="49" charset="-122"/>
              </a:rPr>
              <a:t>，根据分度值和液面位置可以读出温度值，由于体温计液泡上方有缩口，所以可以离开被测物体读数，温度计都是利用液体热胀冷缩的规律制成的；同时体温计在使用前要用力甩一下，将水银甩回玻璃泡中。</a:t>
            </a:r>
          </a:p>
          <a:p>
            <a:r>
              <a:rPr lang="zh-CN" altLang="en-US" sz="2400" smtClean="0">
                <a:solidFill>
                  <a:srgbClr val="FF0000"/>
                </a:solidFill>
                <a:latin typeface="仿宋" panose="02010609060101010101" pitchFamily="49" charset="-122"/>
                <a:ea typeface="仿宋" panose="02010609060101010101" pitchFamily="49" charset="-122"/>
              </a:rPr>
              <a:t>    解：</a:t>
            </a:r>
            <a:r>
              <a:rPr lang="en-US" altLang="zh-CN" sz="2400" smtClean="0">
                <a:solidFill>
                  <a:srgbClr val="FF0000"/>
                </a:solidFill>
                <a:latin typeface="仿宋" panose="02010609060101010101" pitchFamily="49" charset="-122"/>
                <a:ea typeface="仿宋" panose="02010609060101010101" pitchFamily="49" charset="-122"/>
              </a:rPr>
              <a:t>A</a:t>
            </a:r>
            <a:r>
              <a:rPr lang="zh-CN" altLang="en-US" sz="2400" smtClean="0">
                <a:solidFill>
                  <a:srgbClr val="FF0000"/>
                </a:solidFill>
                <a:latin typeface="仿宋" panose="02010609060101010101" pitchFamily="49" charset="-122"/>
                <a:ea typeface="仿宋" panose="02010609060101010101" pitchFamily="49" charset="-122"/>
              </a:rPr>
              <a:t>、体温计</a:t>
            </a:r>
            <a:r>
              <a:rPr lang="en-US" altLang="zh-CN" sz="2400" smtClean="0">
                <a:solidFill>
                  <a:srgbClr val="FF0000"/>
                </a:solidFill>
                <a:latin typeface="仿宋" panose="02010609060101010101" pitchFamily="49" charset="-122"/>
                <a:ea typeface="仿宋" panose="02010609060101010101" pitchFamily="49" charset="-122"/>
              </a:rPr>
              <a:t>1℃</a:t>
            </a:r>
            <a:r>
              <a:rPr lang="zh-CN" altLang="en-US" sz="2400" smtClean="0">
                <a:solidFill>
                  <a:srgbClr val="FF0000"/>
                </a:solidFill>
                <a:latin typeface="仿宋" panose="02010609060101010101" pitchFamily="49" charset="-122"/>
                <a:ea typeface="仿宋" panose="02010609060101010101" pitchFamily="49" charset="-122"/>
              </a:rPr>
              <a:t>之间有</a:t>
            </a:r>
            <a:r>
              <a:rPr lang="en-US" altLang="zh-CN" sz="2400" smtClean="0">
                <a:solidFill>
                  <a:srgbClr val="FF0000"/>
                </a:solidFill>
                <a:latin typeface="仿宋" panose="02010609060101010101" pitchFamily="49" charset="-122"/>
                <a:ea typeface="仿宋" panose="02010609060101010101" pitchFamily="49" charset="-122"/>
              </a:rPr>
              <a:t>10</a:t>
            </a:r>
            <a:r>
              <a:rPr lang="zh-CN" altLang="en-US" sz="2400" smtClean="0">
                <a:solidFill>
                  <a:srgbClr val="FF0000"/>
                </a:solidFill>
                <a:latin typeface="仿宋" panose="02010609060101010101" pitchFamily="49" charset="-122"/>
                <a:ea typeface="仿宋" panose="02010609060101010101" pitchFamily="49" charset="-122"/>
              </a:rPr>
              <a:t>个小格，每个小格为</a:t>
            </a:r>
            <a:r>
              <a:rPr lang="en-US" altLang="zh-CN" sz="2400" smtClean="0">
                <a:solidFill>
                  <a:srgbClr val="FF0000"/>
                </a:solidFill>
                <a:latin typeface="仿宋" panose="02010609060101010101" pitchFamily="49" charset="-122"/>
                <a:ea typeface="仿宋" panose="02010609060101010101" pitchFamily="49" charset="-122"/>
              </a:rPr>
              <a:t>0.1℃</a:t>
            </a:r>
            <a:r>
              <a:rPr lang="zh-CN" altLang="en-US" sz="2400" smtClean="0">
                <a:solidFill>
                  <a:srgbClr val="FF0000"/>
                </a:solidFill>
                <a:latin typeface="仿宋" panose="02010609060101010101" pitchFamily="49" charset="-122"/>
                <a:ea typeface="仿宋" panose="02010609060101010101" pitchFamily="49" charset="-122"/>
              </a:rPr>
              <a:t>，体温计的分度值是</a:t>
            </a:r>
            <a:r>
              <a:rPr lang="en-US" altLang="zh-CN" sz="2400" smtClean="0">
                <a:solidFill>
                  <a:srgbClr val="FF0000"/>
                </a:solidFill>
                <a:latin typeface="仿宋" panose="02010609060101010101" pitchFamily="49" charset="-122"/>
                <a:ea typeface="仿宋" panose="02010609060101010101" pitchFamily="49" charset="-122"/>
              </a:rPr>
              <a:t>0.1℃</a:t>
            </a:r>
            <a:r>
              <a:rPr lang="zh-CN" altLang="en-US" sz="2400" smtClean="0">
                <a:solidFill>
                  <a:srgbClr val="FF0000"/>
                </a:solidFill>
                <a:latin typeface="仿宋" panose="02010609060101010101" pitchFamily="49" charset="-122"/>
                <a:ea typeface="仿宋" panose="02010609060101010101" pitchFamily="49" charset="-122"/>
              </a:rPr>
              <a:t>，故</a:t>
            </a:r>
            <a:r>
              <a:rPr lang="en-US" altLang="zh-CN" sz="2400" smtClean="0">
                <a:solidFill>
                  <a:srgbClr val="FF0000"/>
                </a:solidFill>
                <a:latin typeface="仿宋" panose="02010609060101010101" pitchFamily="49" charset="-122"/>
                <a:ea typeface="仿宋" panose="02010609060101010101" pitchFamily="49" charset="-122"/>
              </a:rPr>
              <a:t>A</a:t>
            </a:r>
            <a:r>
              <a:rPr lang="zh-CN" altLang="en-US" sz="2400" smtClean="0">
                <a:solidFill>
                  <a:srgbClr val="FF0000"/>
                </a:solidFill>
                <a:latin typeface="仿宋" panose="02010609060101010101" pitchFamily="49" charset="-122"/>
                <a:ea typeface="仿宋" panose="02010609060101010101" pitchFamily="49" charset="-122"/>
              </a:rPr>
              <a:t>错误。</a:t>
            </a:r>
          </a:p>
          <a:p>
            <a:r>
              <a:rPr lang="en-US" altLang="zh-CN" sz="2400" smtClean="0">
                <a:solidFill>
                  <a:srgbClr val="FF0000"/>
                </a:solidFill>
                <a:latin typeface="仿宋" panose="02010609060101010101" pitchFamily="49" charset="-122"/>
                <a:ea typeface="仿宋" panose="02010609060101010101" pitchFamily="49" charset="-122"/>
              </a:rPr>
              <a:t>    B</a:t>
            </a:r>
            <a:r>
              <a:rPr lang="zh-CN" altLang="en-US" sz="2400" smtClean="0">
                <a:solidFill>
                  <a:srgbClr val="FF0000"/>
                </a:solidFill>
                <a:latin typeface="仿宋" panose="02010609060101010101" pitchFamily="49" charset="-122"/>
                <a:ea typeface="仿宋" panose="02010609060101010101" pitchFamily="49" charset="-122"/>
              </a:rPr>
              <a:t>、体温计的工作原理就是液体热胀冷缩的规律，故</a:t>
            </a:r>
            <a:r>
              <a:rPr lang="en-US" altLang="zh-CN" sz="2400" smtClean="0">
                <a:solidFill>
                  <a:srgbClr val="FF0000"/>
                </a:solidFill>
                <a:latin typeface="仿宋" panose="02010609060101010101" pitchFamily="49" charset="-122"/>
                <a:ea typeface="仿宋" panose="02010609060101010101" pitchFamily="49" charset="-122"/>
              </a:rPr>
              <a:t>B</a:t>
            </a:r>
            <a:r>
              <a:rPr lang="zh-CN" altLang="en-US" sz="2400" smtClean="0">
                <a:solidFill>
                  <a:srgbClr val="FF0000"/>
                </a:solidFill>
                <a:latin typeface="仿宋" panose="02010609060101010101" pitchFamily="49" charset="-122"/>
                <a:ea typeface="仿宋" panose="02010609060101010101" pitchFamily="49" charset="-122"/>
              </a:rPr>
              <a:t>错误。</a:t>
            </a:r>
          </a:p>
          <a:p>
            <a:r>
              <a:rPr lang="en-US" altLang="zh-CN" sz="2400" smtClean="0">
                <a:solidFill>
                  <a:srgbClr val="FF0000"/>
                </a:solidFill>
                <a:latin typeface="仿宋" panose="02010609060101010101" pitchFamily="49" charset="-122"/>
                <a:ea typeface="仿宋" panose="02010609060101010101" pitchFamily="49" charset="-122"/>
              </a:rPr>
              <a:t>    C</a:t>
            </a:r>
            <a:r>
              <a:rPr lang="zh-CN" altLang="en-US" sz="2400" smtClean="0">
                <a:solidFill>
                  <a:srgbClr val="FF0000"/>
                </a:solidFill>
                <a:latin typeface="仿宋" panose="02010609060101010101" pitchFamily="49" charset="-122"/>
                <a:ea typeface="仿宋" panose="02010609060101010101" pitchFamily="49" charset="-122"/>
              </a:rPr>
              <a:t>、由于体温计的特殊结构（有缩口），它是能离开被测物体读数，故</a:t>
            </a:r>
            <a:r>
              <a:rPr lang="en-US" altLang="zh-CN" sz="2400" smtClean="0">
                <a:solidFill>
                  <a:srgbClr val="FF0000"/>
                </a:solidFill>
                <a:latin typeface="仿宋" panose="02010609060101010101" pitchFamily="49" charset="-122"/>
                <a:ea typeface="仿宋" panose="02010609060101010101" pitchFamily="49" charset="-122"/>
              </a:rPr>
              <a:t>C</a:t>
            </a:r>
            <a:r>
              <a:rPr lang="zh-CN" altLang="en-US" sz="2400" smtClean="0">
                <a:solidFill>
                  <a:srgbClr val="FF0000"/>
                </a:solidFill>
                <a:latin typeface="仿宋" panose="02010609060101010101" pitchFamily="49" charset="-122"/>
                <a:ea typeface="仿宋" panose="02010609060101010101" pitchFamily="49" charset="-122"/>
              </a:rPr>
              <a:t>正确。</a:t>
            </a:r>
          </a:p>
          <a:p>
            <a:r>
              <a:rPr lang="en-US" altLang="zh-CN" sz="2400" smtClean="0">
                <a:solidFill>
                  <a:srgbClr val="FF0000"/>
                </a:solidFill>
                <a:latin typeface="仿宋" panose="02010609060101010101" pitchFamily="49" charset="-122"/>
                <a:ea typeface="仿宋" panose="02010609060101010101" pitchFamily="49" charset="-122"/>
              </a:rPr>
              <a:t>    D</a:t>
            </a:r>
            <a:r>
              <a:rPr lang="zh-CN" altLang="en-US" sz="2400" smtClean="0">
                <a:solidFill>
                  <a:srgbClr val="FF0000"/>
                </a:solidFill>
                <a:latin typeface="仿宋" panose="02010609060101010101" pitchFamily="49" charset="-122"/>
                <a:ea typeface="仿宋" panose="02010609060101010101" pitchFamily="49" charset="-122"/>
              </a:rPr>
              <a:t>、根据体温计的特点，使用前用力甩一下玻璃泡上方的水银才能回到玻璃泡中，不能进行连续测量，故</a:t>
            </a:r>
            <a:r>
              <a:rPr lang="en-US" altLang="zh-CN" sz="2400" smtClean="0">
                <a:solidFill>
                  <a:srgbClr val="FF0000"/>
                </a:solidFill>
                <a:latin typeface="仿宋" panose="02010609060101010101" pitchFamily="49" charset="-122"/>
                <a:ea typeface="仿宋" panose="02010609060101010101" pitchFamily="49" charset="-122"/>
              </a:rPr>
              <a:t>D</a:t>
            </a:r>
            <a:r>
              <a:rPr lang="zh-CN" altLang="en-US" sz="2400" smtClean="0">
                <a:solidFill>
                  <a:srgbClr val="FF0000"/>
                </a:solidFill>
                <a:latin typeface="仿宋" panose="02010609060101010101" pitchFamily="49" charset="-122"/>
                <a:ea typeface="仿宋" panose="02010609060101010101" pitchFamily="49" charset="-122"/>
              </a:rPr>
              <a:t>错误。</a:t>
            </a:r>
          </a:p>
          <a:p>
            <a:r>
              <a:rPr lang="zh-CN" altLang="en-US" sz="2400" smtClean="0">
                <a:solidFill>
                  <a:srgbClr val="FF0000"/>
                </a:solidFill>
                <a:latin typeface="仿宋" panose="02010609060101010101" pitchFamily="49" charset="-122"/>
                <a:ea typeface="仿宋" panose="02010609060101010101" pitchFamily="49" charset="-122"/>
              </a:rPr>
              <a:t>    故选</a:t>
            </a:r>
            <a:r>
              <a:rPr lang="en-US" altLang="zh-CN" sz="2400" smtClean="0">
                <a:solidFill>
                  <a:srgbClr val="FF0000"/>
                </a:solidFill>
                <a:latin typeface="仿宋" panose="02010609060101010101" pitchFamily="49" charset="-122"/>
                <a:ea typeface="仿宋" panose="02010609060101010101" pitchFamily="49" charset="-122"/>
              </a:rPr>
              <a:t>C</a:t>
            </a:r>
            <a:r>
              <a:rPr lang="zh-CN" altLang="en-US" sz="2400" smtClean="0">
                <a:solidFill>
                  <a:srgbClr val="FF0000"/>
                </a:solidFill>
                <a:latin typeface="仿宋" panose="02010609060101010101" pitchFamily="49" charset="-122"/>
                <a:ea typeface="仿宋" panose="02010609060101010101" pitchFamily="49" charset="-122"/>
              </a:rPr>
              <a:t>。</a:t>
            </a:r>
            <a:endParaRPr lang="zh-CN" alt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幻灯片图像占位符 1"/>
          <p:cNvSpPr>
            <a:spLocks noGrp="1" noRot="1" noChangeAspect="1"/>
          </p:cNvSpPr>
          <p:nvPr>
            <p:ph type="sldImg"/>
          </p:nvPr>
        </p:nvSpPr>
        <p:spPr bwMode="auto">
          <a:xfrm>
            <a:off x="374650" y="685800"/>
            <a:ext cx="6108700" cy="3429000"/>
          </a:xfrm>
          <a:noFill/>
        </p:spPr>
      </p:sp>
      <p:sp>
        <p:nvSpPr>
          <p:cNvPr id="32770" name="备注占位符 2"/>
          <p:cNvSpPr>
            <a:spLocks noGrp="1"/>
          </p:cNvSpPr>
          <p:nvPr>
            <p:ph type="body" idx="1"/>
          </p:nvPr>
        </p:nvSpPr>
        <p:spPr bwMode="auto">
          <a:noFill/>
        </p:spPr>
        <p:txBody>
          <a:bodyPr vert="horz" wrap="square" lIns="91440" tIns="45720" rIns="91440" bIns="45720" numCol="1" anchor="t" anchorCtr="0" compatLnSpc="1"/>
          <a:lstStyle/>
          <a:p>
            <a:r>
              <a:rPr lang="en-US" altLang="zh-CN" sz="2400" b="1" smtClean="0">
                <a:latin typeface="宋体" panose="02010600030101010101" pitchFamily="2" charset="-122"/>
              </a:rPr>
              <a:t> </a:t>
            </a:r>
            <a:r>
              <a:rPr lang="en-US" altLang="zh-CN" sz="2400" smtClean="0">
                <a:solidFill>
                  <a:srgbClr val="FF0000"/>
                </a:solidFill>
                <a:latin typeface="仿宋" panose="02010609060101010101" pitchFamily="49" charset="-122"/>
                <a:ea typeface="仿宋" panose="02010609060101010101" pitchFamily="49" charset="-122"/>
              </a:rPr>
              <a:t>【</a:t>
            </a:r>
            <a:r>
              <a:rPr lang="zh-CN" altLang="en-US" sz="2400" smtClean="0">
                <a:solidFill>
                  <a:srgbClr val="FF0000"/>
                </a:solidFill>
                <a:latin typeface="仿宋" panose="02010609060101010101" pitchFamily="49" charset="-122"/>
                <a:ea typeface="仿宋" panose="02010609060101010101" pitchFamily="49" charset="-122"/>
              </a:rPr>
              <a:t>解析</a:t>
            </a:r>
            <a:r>
              <a:rPr lang="en-US" altLang="zh-CN" sz="2400" smtClean="0">
                <a:solidFill>
                  <a:srgbClr val="FF0000"/>
                </a:solidFill>
                <a:latin typeface="仿宋" panose="02010609060101010101" pitchFamily="49" charset="-122"/>
                <a:ea typeface="仿宋" panose="02010609060101010101" pitchFamily="49" charset="-122"/>
              </a:rPr>
              <a:t>】</a:t>
            </a:r>
            <a:r>
              <a:rPr lang="zh-CN" altLang="en-US" sz="2400" smtClean="0">
                <a:solidFill>
                  <a:srgbClr val="FF0000"/>
                </a:solidFill>
                <a:latin typeface="仿宋" panose="02010609060101010101" pitchFamily="49" charset="-122"/>
                <a:ea typeface="仿宋" panose="02010609060101010101" pitchFamily="49" charset="-122"/>
              </a:rPr>
              <a:t>因为先测量甲，甲的体温一定为</a:t>
            </a:r>
            <a:r>
              <a:rPr lang="en-US" altLang="zh-CN" sz="2400" smtClean="0">
                <a:solidFill>
                  <a:srgbClr val="FF0000"/>
                </a:solidFill>
                <a:latin typeface="仿宋" panose="02010609060101010101" pitchFamily="49" charset="-122"/>
                <a:ea typeface="仿宋" panose="02010609060101010101" pitchFamily="49" charset="-122"/>
              </a:rPr>
              <a:t>39.5℃</a:t>
            </a:r>
            <a:r>
              <a:rPr lang="zh-CN" altLang="en-US" sz="2400" smtClean="0">
                <a:solidFill>
                  <a:srgbClr val="FF0000"/>
                </a:solidFill>
                <a:latin typeface="仿宋" panose="02010609060101010101" pitchFamily="49" charset="-122"/>
                <a:ea typeface="仿宋" panose="02010609060101010101" pitchFamily="49" charset="-122"/>
              </a:rPr>
              <a:t>，在不甩回的情况下，乙、丙温度即使低于或等于</a:t>
            </a:r>
            <a:r>
              <a:rPr lang="en-US" altLang="zh-CN" sz="2400" smtClean="0">
                <a:solidFill>
                  <a:srgbClr val="FF0000"/>
                </a:solidFill>
                <a:latin typeface="仿宋" panose="02010609060101010101" pitchFamily="49" charset="-122"/>
                <a:ea typeface="仿宋" panose="02010609060101010101" pitchFamily="49" charset="-122"/>
              </a:rPr>
              <a:t>39.5℃</a:t>
            </a:r>
            <a:r>
              <a:rPr lang="zh-CN" altLang="en-US" sz="2400" smtClean="0">
                <a:solidFill>
                  <a:srgbClr val="FF0000"/>
                </a:solidFill>
                <a:latin typeface="仿宋" panose="02010609060101010101" pitchFamily="49" charset="-122"/>
                <a:ea typeface="仿宋" panose="02010609060101010101" pitchFamily="49" charset="-122"/>
              </a:rPr>
              <a:t>也显示</a:t>
            </a:r>
            <a:r>
              <a:rPr lang="en-US" altLang="zh-CN" sz="2400" smtClean="0">
                <a:solidFill>
                  <a:srgbClr val="FF0000"/>
                </a:solidFill>
                <a:latin typeface="仿宋" panose="02010609060101010101" pitchFamily="49" charset="-122"/>
                <a:ea typeface="仿宋" panose="02010609060101010101" pitchFamily="49" charset="-122"/>
              </a:rPr>
              <a:t>39.5℃</a:t>
            </a:r>
            <a:r>
              <a:rPr lang="zh-CN" altLang="en-US" sz="2400" smtClean="0">
                <a:solidFill>
                  <a:srgbClr val="FF0000"/>
                </a:solidFill>
                <a:latin typeface="仿宋" panose="02010609060101010101" pitchFamily="49" charset="-122"/>
                <a:ea typeface="仿宋" panose="02010609060101010101" pitchFamily="49" charset="-122"/>
              </a:rPr>
              <a:t>，故只能确定甲的体温为</a:t>
            </a:r>
            <a:r>
              <a:rPr lang="en-US" altLang="zh-CN" sz="2400" smtClean="0">
                <a:solidFill>
                  <a:srgbClr val="FF0000"/>
                </a:solidFill>
                <a:latin typeface="仿宋" panose="02010609060101010101" pitchFamily="49" charset="-122"/>
                <a:ea typeface="仿宋" panose="02010609060101010101" pitchFamily="49" charset="-122"/>
              </a:rPr>
              <a:t>39.5℃</a:t>
            </a:r>
            <a:r>
              <a:rPr lang="zh-CN" altLang="en-US" sz="2400" smtClean="0">
                <a:solidFill>
                  <a:srgbClr val="FF0000"/>
                </a:solidFill>
                <a:latin typeface="仿宋" panose="02010609060101010101" pitchFamily="49" charset="-122"/>
                <a:ea typeface="仿宋" panose="02010609060101010101" pitchFamily="49" charset="-122"/>
              </a:rPr>
              <a:t>，而乙、丙有可能达到</a:t>
            </a:r>
            <a:r>
              <a:rPr lang="en-US" altLang="zh-CN" sz="2400" smtClean="0">
                <a:solidFill>
                  <a:srgbClr val="FF0000"/>
                </a:solidFill>
                <a:latin typeface="仿宋" panose="02010609060101010101" pitchFamily="49" charset="-122"/>
                <a:ea typeface="仿宋" panose="02010609060101010101" pitchFamily="49" charset="-122"/>
              </a:rPr>
              <a:t>39.5℃</a:t>
            </a:r>
            <a:r>
              <a:rPr lang="zh-CN" altLang="en-US" sz="2400" smtClean="0">
                <a:solidFill>
                  <a:srgbClr val="FF0000"/>
                </a:solidFill>
                <a:latin typeface="仿宋" panose="02010609060101010101" pitchFamily="49" charset="-122"/>
                <a:ea typeface="仿宋" panose="02010609060101010101" pitchFamily="49" charset="-122"/>
              </a:rPr>
              <a:t>，也可能低于</a:t>
            </a:r>
            <a:r>
              <a:rPr lang="en-US" altLang="zh-CN" sz="2400" smtClean="0">
                <a:solidFill>
                  <a:srgbClr val="FF0000"/>
                </a:solidFill>
                <a:latin typeface="仿宋" panose="02010609060101010101" pitchFamily="49" charset="-122"/>
                <a:ea typeface="仿宋" panose="02010609060101010101" pitchFamily="49" charset="-122"/>
              </a:rPr>
              <a:t>39.5℃</a:t>
            </a:r>
            <a:r>
              <a:rPr lang="zh-CN" altLang="en-US" sz="2400" smtClean="0">
                <a:solidFill>
                  <a:srgbClr val="FF0000"/>
                </a:solidFill>
                <a:latin typeface="仿宋" panose="02010609060101010101" pitchFamily="49" charset="-122"/>
                <a:ea typeface="仿宋" panose="02010609060101010101" pitchFamily="49" charset="-122"/>
              </a:rPr>
              <a:t>。故选</a:t>
            </a:r>
            <a:r>
              <a:rPr lang="en-US" altLang="zh-CN" sz="2400" smtClean="0">
                <a:solidFill>
                  <a:srgbClr val="FF0000"/>
                </a:solidFill>
                <a:latin typeface="仿宋" panose="02010609060101010101" pitchFamily="49" charset="-122"/>
                <a:ea typeface="仿宋" panose="02010609060101010101" pitchFamily="49" charset="-122"/>
              </a:rPr>
              <a:t>A</a:t>
            </a:r>
            <a:r>
              <a:rPr lang="zh-CN" altLang="en-US" sz="2400" smtClean="0">
                <a:solidFill>
                  <a:srgbClr val="FF0000"/>
                </a:solidFill>
                <a:latin typeface="仿宋" panose="02010609060101010101" pitchFamily="49" charset="-122"/>
                <a:ea typeface="仿宋" panose="02010609060101010101" pitchFamily="49" charset="-122"/>
              </a:rPr>
              <a:t>。</a:t>
            </a:r>
            <a:endParaRPr lang="zh-CN" alt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幻灯片图像占位符 1"/>
          <p:cNvSpPr>
            <a:spLocks noGrp="1" noRot="1" noChangeAspect="1"/>
          </p:cNvSpPr>
          <p:nvPr>
            <p:ph type="sldImg"/>
          </p:nvPr>
        </p:nvSpPr>
        <p:spPr bwMode="auto">
          <a:xfrm>
            <a:off x="374650" y="685800"/>
            <a:ext cx="6108700" cy="3429000"/>
          </a:xfrm>
          <a:noFill/>
        </p:spPr>
      </p:sp>
      <p:sp>
        <p:nvSpPr>
          <p:cNvPr id="34818" name="备注占位符 2"/>
          <p:cNvSpPr>
            <a:spLocks noGrp="1"/>
          </p:cNvSpPr>
          <p:nvPr>
            <p:ph type="body" idx="1"/>
          </p:nvPr>
        </p:nvSpPr>
        <p:spPr bwMode="auto">
          <a:noFill/>
        </p:spPr>
        <p:txBody>
          <a:bodyPr vert="horz" wrap="square" lIns="91440" tIns="45720" rIns="91440" bIns="45720" numCol="1" anchor="t" anchorCtr="0" compatLnSpc="1"/>
          <a:lstStyle/>
          <a:p>
            <a:pPr indent="268605"/>
            <a:r>
              <a:rPr lang="en-US" altLang="zh-CN" b="1" smtClean="0">
                <a:latin typeface="宋体" panose="02010600030101010101" pitchFamily="2" charset="-122"/>
              </a:rPr>
              <a:t> </a:t>
            </a:r>
            <a:r>
              <a:rPr lang="en-US" altLang="zh-CN" smtClean="0">
                <a:solidFill>
                  <a:srgbClr val="FF0000"/>
                </a:solidFill>
                <a:latin typeface="仿宋" panose="02010609060101010101" pitchFamily="49" charset="-122"/>
                <a:ea typeface="仿宋" panose="02010609060101010101" pitchFamily="49" charset="-122"/>
              </a:rPr>
              <a:t>【</a:t>
            </a:r>
            <a:r>
              <a:rPr lang="zh-CN" altLang="en-US" smtClean="0">
                <a:solidFill>
                  <a:srgbClr val="FF0000"/>
                </a:solidFill>
                <a:latin typeface="仿宋" panose="02010609060101010101" pitchFamily="49" charset="-122"/>
                <a:ea typeface="仿宋" panose="02010609060101010101" pitchFamily="49" charset="-122"/>
              </a:rPr>
              <a:t>解析</a:t>
            </a:r>
            <a:r>
              <a:rPr lang="en-US" altLang="zh-CN" smtClean="0">
                <a:solidFill>
                  <a:srgbClr val="FF0000"/>
                </a:solidFill>
                <a:latin typeface="仿宋" panose="02010609060101010101" pitchFamily="49" charset="-122"/>
                <a:ea typeface="仿宋" panose="02010609060101010101" pitchFamily="49" charset="-122"/>
              </a:rPr>
              <a:t>】</a:t>
            </a:r>
            <a:r>
              <a:rPr lang="zh-CN" altLang="en-US" smtClean="0">
                <a:solidFill>
                  <a:srgbClr val="FF0000"/>
                </a:solidFill>
                <a:latin typeface="仿宋" panose="02010609060101010101" pitchFamily="49" charset="-122"/>
                <a:ea typeface="仿宋" panose="02010609060101010101" pitchFamily="49" charset="-122"/>
              </a:rPr>
              <a:t>本题考查体温计的构造。体温计和常用温度计相比</a:t>
            </a:r>
            <a:r>
              <a:rPr lang="en-US" altLang="zh-CN" smtClean="0">
                <a:solidFill>
                  <a:srgbClr val="FF0000"/>
                </a:solidFill>
                <a:latin typeface="仿宋" panose="02010609060101010101" pitchFamily="49" charset="-122"/>
                <a:ea typeface="仿宋" panose="02010609060101010101" pitchFamily="49" charset="-122"/>
              </a:rPr>
              <a:t>,</a:t>
            </a:r>
            <a:r>
              <a:rPr lang="zh-CN" altLang="en-US" smtClean="0">
                <a:solidFill>
                  <a:srgbClr val="FF0000"/>
                </a:solidFill>
                <a:latin typeface="仿宋" panose="02010609060101010101" pitchFamily="49" charset="-122"/>
                <a:ea typeface="仿宋" panose="02010609060101010101" pitchFamily="49" charset="-122"/>
              </a:rPr>
              <a:t>前者内径很细</a:t>
            </a:r>
            <a:r>
              <a:rPr lang="en-US" altLang="zh-CN" smtClean="0">
                <a:solidFill>
                  <a:srgbClr val="FF0000"/>
                </a:solidFill>
                <a:latin typeface="仿宋" panose="02010609060101010101" pitchFamily="49" charset="-122"/>
                <a:ea typeface="仿宋" panose="02010609060101010101" pitchFamily="49" charset="-122"/>
              </a:rPr>
              <a:t>,</a:t>
            </a:r>
            <a:r>
              <a:rPr lang="zh-CN" altLang="en-US" smtClean="0">
                <a:solidFill>
                  <a:srgbClr val="FF0000"/>
                </a:solidFill>
                <a:latin typeface="仿宋" panose="02010609060101010101" pitchFamily="49" charset="-122"/>
                <a:ea typeface="仿宋" panose="02010609060101010101" pitchFamily="49" charset="-122"/>
              </a:rPr>
              <a:t>而下端的玻璃泡则很大</a:t>
            </a:r>
            <a:r>
              <a:rPr lang="en-US" altLang="zh-CN" smtClean="0">
                <a:solidFill>
                  <a:srgbClr val="FF0000"/>
                </a:solidFill>
                <a:latin typeface="仿宋" panose="02010609060101010101" pitchFamily="49" charset="-122"/>
                <a:ea typeface="仿宋" panose="02010609060101010101" pitchFamily="49" charset="-122"/>
              </a:rPr>
              <a:t>,</a:t>
            </a:r>
            <a:r>
              <a:rPr lang="zh-CN" altLang="en-US" smtClean="0">
                <a:solidFill>
                  <a:srgbClr val="FF0000"/>
                </a:solidFill>
                <a:latin typeface="仿宋" panose="02010609060101010101" pitchFamily="49" charset="-122"/>
                <a:ea typeface="仿宋" panose="02010609060101010101" pitchFamily="49" charset="-122"/>
              </a:rPr>
              <a:t>使得有微小的温度变化</a:t>
            </a:r>
            <a:r>
              <a:rPr lang="en-US" altLang="zh-CN" smtClean="0">
                <a:solidFill>
                  <a:srgbClr val="FF0000"/>
                </a:solidFill>
                <a:latin typeface="仿宋" panose="02010609060101010101" pitchFamily="49" charset="-122"/>
                <a:ea typeface="仿宋" panose="02010609060101010101" pitchFamily="49" charset="-122"/>
              </a:rPr>
              <a:t>,</a:t>
            </a:r>
            <a:r>
              <a:rPr lang="zh-CN" altLang="en-US" smtClean="0">
                <a:solidFill>
                  <a:srgbClr val="FF0000"/>
                </a:solidFill>
                <a:latin typeface="仿宋" panose="02010609060101010101" pitchFamily="49" charset="-122"/>
                <a:ea typeface="仿宋" panose="02010609060101010101" pitchFamily="49" charset="-122"/>
              </a:rPr>
              <a:t>即吸收很少的热量</a:t>
            </a:r>
            <a:r>
              <a:rPr lang="en-US" altLang="zh-CN" smtClean="0">
                <a:solidFill>
                  <a:srgbClr val="FF0000"/>
                </a:solidFill>
                <a:latin typeface="仿宋" panose="02010609060101010101" pitchFamily="49" charset="-122"/>
                <a:ea typeface="仿宋" panose="02010609060101010101" pitchFamily="49" charset="-122"/>
              </a:rPr>
              <a:t>,</a:t>
            </a:r>
            <a:r>
              <a:rPr lang="zh-CN" altLang="en-US" smtClean="0">
                <a:solidFill>
                  <a:srgbClr val="FF0000"/>
                </a:solidFill>
                <a:latin typeface="仿宋" panose="02010609060101010101" pitchFamily="49" charset="-122"/>
                <a:ea typeface="仿宋" panose="02010609060101010101" pitchFamily="49" charset="-122"/>
              </a:rPr>
              <a:t>管中水银上升的高度会非常明显</a:t>
            </a:r>
            <a:r>
              <a:rPr lang="en-US" altLang="zh-CN" smtClean="0">
                <a:solidFill>
                  <a:srgbClr val="FF0000"/>
                </a:solidFill>
                <a:latin typeface="仿宋" panose="02010609060101010101" pitchFamily="49" charset="-122"/>
                <a:ea typeface="仿宋" panose="02010609060101010101" pitchFamily="49" charset="-122"/>
              </a:rPr>
              <a:t>,</a:t>
            </a:r>
            <a:r>
              <a:rPr lang="zh-CN" altLang="en-US" smtClean="0">
                <a:solidFill>
                  <a:srgbClr val="FF0000"/>
                </a:solidFill>
                <a:latin typeface="仿宋" panose="02010609060101010101" pitchFamily="49" charset="-122"/>
                <a:ea typeface="仿宋" panose="02010609060101010101" pitchFamily="49" charset="-122"/>
              </a:rPr>
              <a:t>所以可以测量得更为精密。</a:t>
            </a:r>
          </a:p>
          <a:p>
            <a:pPr indent="268605"/>
            <a:r>
              <a:rPr lang="en-US" altLang="zh-CN" smtClean="0">
                <a:solidFill>
                  <a:srgbClr val="FF0000"/>
                </a:solidFill>
                <a:latin typeface="仿宋" panose="02010609060101010101" pitchFamily="49" charset="-122"/>
                <a:ea typeface="仿宋" panose="02010609060101010101" pitchFamily="49" charset="-122"/>
              </a:rPr>
              <a:t>  【</a:t>
            </a:r>
            <a:r>
              <a:rPr lang="zh-CN" altLang="en-US" smtClean="0">
                <a:solidFill>
                  <a:srgbClr val="FF0000"/>
                </a:solidFill>
                <a:latin typeface="仿宋" panose="02010609060101010101" pitchFamily="49" charset="-122"/>
                <a:ea typeface="仿宋" panose="02010609060101010101" pitchFamily="49" charset="-122"/>
              </a:rPr>
              <a:t>答案</a:t>
            </a:r>
            <a:r>
              <a:rPr lang="en-US" altLang="zh-CN" smtClean="0">
                <a:solidFill>
                  <a:srgbClr val="FF0000"/>
                </a:solidFill>
                <a:latin typeface="仿宋" panose="02010609060101010101" pitchFamily="49" charset="-122"/>
                <a:ea typeface="仿宋" panose="02010609060101010101" pitchFamily="49" charset="-122"/>
              </a:rPr>
              <a:t>】A</a:t>
            </a:r>
            <a:r>
              <a:rPr lang="zh-CN" altLang="en-US" smtClean="0">
                <a:solidFill>
                  <a:srgbClr val="FF0000"/>
                </a:solidFill>
                <a:latin typeface="仿宋" panose="02010609060101010101" pitchFamily="49" charset="-122"/>
                <a:ea typeface="仿宋" panose="02010609060101010101" pitchFamily="49" charset="-122"/>
              </a:rPr>
              <a:t>。</a:t>
            </a:r>
          </a:p>
          <a:p>
            <a:pPr indent="268605"/>
            <a:r>
              <a:rPr lang="en-US" altLang="zh-CN" smtClean="0">
                <a:solidFill>
                  <a:srgbClr val="FF0000"/>
                </a:solidFill>
                <a:latin typeface="仿宋" panose="02010609060101010101" pitchFamily="49" charset="-122"/>
                <a:ea typeface="仿宋" panose="02010609060101010101" pitchFamily="49" charset="-122"/>
              </a:rPr>
              <a:t>  【</a:t>
            </a:r>
            <a:r>
              <a:rPr lang="zh-CN" altLang="en-US" smtClean="0">
                <a:solidFill>
                  <a:srgbClr val="FF0000"/>
                </a:solidFill>
                <a:latin typeface="仿宋" panose="02010609060101010101" pitchFamily="49" charset="-122"/>
                <a:ea typeface="仿宋" panose="02010609060101010101" pitchFamily="49" charset="-122"/>
              </a:rPr>
              <a:t>考点</a:t>
            </a:r>
            <a:r>
              <a:rPr lang="en-US" altLang="zh-CN" smtClean="0">
                <a:solidFill>
                  <a:srgbClr val="FF0000"/>
                </a:solidFill>
                <a:latin typeface="仿宋" panose="02010609060101010101" pitchFamily="49" charset="-122"/>
                <a:ea typeface="仿宋" panose="02010609060101010101" pitchFamily="49" charset="-122"/>
              </a:rPr>
              <a:t>】</a:t>
            </a:r>
            <a:r>
              <a:rPr lang="zh-CN" altLang="en-US" smtClean="0">
                <a:solidFill>
                  <a:srgbClr val="FF0000"/>
                </a:solidFill>
                <a:latin typeface="仿宋" panose="02010609060101010101" pitchFamily="49" charset="-122"/>
                <a:ea typeface="仿宋" panose="02010609060101010101" pitchFamily="49" charset="-122"/>
              </a:rPr>
              <a:t>体温计。</a:t>
            </a:r>
            <a:endParaRPr lang="zh-CN" alt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幻灯片图像占位符 1"/>
          <p:cNvSpPr>
            <a:spLocks noGrp="1" noRot="1" noChangeAspect="1"/>
          </p:cNvSpPr>
          <p:nvPr>
            <p:ph type="sldImg"/>
          </p:nvPr>
        </p:nvSpPr>
        <p:spPr bwMode="auto">
          <a:xfrm>
            <a:off x="374650" y="685800"/>
            <a:ext cx="6108700" cy="3429000"/>
          </a:xfrm>
          <a:noFill/>
        </p:spPr>
      </p:sp>
      <p:sp>
        <p:nvSpPr>
          <p:cNvPr id="34818" name="备注占位符 2"/>
          <p:cNvSpPr>
            <a:spLocks noGrp="1"/>
          </p:cNvSpPr>
          <p:nvPr>
            <p:ph type="body" idx="1"/>
          </p:nvPr>
        </p:nvSpPr>
        <p:spPr bwMode="auto">
          <a:noFill/>
        </p:spPr>
        <p:txBody>
          <a:bodyPr vert="horz" wrap="square" lIns="91440" tIns="45720" rIns="91440" bIns="45720" numCol="1" anchor="t" anchorCtr="0" compatLnSpc="1"/>
          <a:lstStyle/>
          <a:p>
            <a:pPr indent="268605"/>
            <a:r>
              <a:rPr lang="en-US" altLang="zh-CN" b="1" smtClean="0">
                <a:latin typeface="宋体" panose="02010600030101010101" pitchFamily="2" charset="-122"/>
              </a:rPr>
              <a:t> </a:t>
            </a:r>
            <a:r>
              <a:rPr lang="en-US" altLang="zh-CN" smtClean="0">
                <a:solidFill>
                  <a:srgbClr val="FF0000"/>
                </a:solidFill>
                <a:latin typeface="仿宋" panose="02010609060101010101" pitchFamily="49" charset="-122"/>
                <a:ea typeface="仿宋" panose="02010609060101010101" pitchFamily="49" charset="-122"/>
              </a:rPr>
              <a:t>【</a:t>
            </a:r>
            <a:r>
              <a:rPr lang="zh-CN" altLang="en-US" smtClean="0">
                <a:solidFill>
                  <a:srgbClr val="FF0000"/>
                </a:solidFill>
                <a:latin typeface="仿宋" panose="02010609060101010101" pitchFamily="49" charset="-122"/>
                <a:ea typeface="仿宋" panose="02010609060101010101" pitchFamily="49" charset="-122"/>
              </a:rPr>
              <a:t>解析</a:t>
            </a:r>
            <a:r>
              <a:rPr lang="en-US" altLang="zh-CN" smtClean="0">
                <a:solidFill>
                  <a:srgbClr val="FF0000"/>
                </a:solidFill>
                <a:latin typeface="仿宋" panose="02010609060101010101" pitchFamily="49" charset="-122"/>
                <a:ea typeface="仿宋" panose="02010609060101010101" pitchFamily="49" charset="-122"/>
              </a:rPr>
              <a:t>】</a:t>
            </a:r>
            <a:r>
              <a:rPr lang="zh-CN" altLang="en-US" smtClean="0">
                <a:solidFill>
                  <a:srgbClr val="FF0000"/>
                </a:solidFill>
                <a:latin typeface="仿宋" panose="02010609060101010101" pitchFamily="49" charset="-122"/>
                <a:ea typeface="仿宋" panose="02010609060101010101" pitchFamily="49" charset="-122"/>
              </a:rPr>
              <a:t>本题考查体温计的构造。体温计和常用温度计相比</a:t>
            </a:r>
            <a:r>
              <a:rPr lang="en-US" altLang="zh-CN" smtClean="0">
                <a:solidFill>
                  <a:srgbClr val="FF0000"/>
                </a:solidFill>
                <a:latin typeface="仿宋" panose="02010609060101010101" pitchFamily="49" charset="-122"/>
                <a:ea typeface="仿宋" panose="02010609060101010101" pitchFamily="49" charset="-122"/>
              </a:rPr>
              <a:t>,</a:t>
            </a:r>
            <a:r>
              <a:rPr lang="zh-CN" altLang="en-US" smtClean="0">
                <a:solidFill>
                  <a:srgbClr val="FF0000"/>
                </a:solidFill>
                <a:latin typeface="仿宋" panose="02010609060101010101" pitchFamily="49" charset="-122"/>
                <a:ea typeface="仿宋" panose="02010609060101010101" pitchFamily="49" charset="-122"/>
              </a:rPr>
              <a:t>前者内径很细</a:t>
            </a:r>
            <a:r>
              <a:rPr lang="en-US" altLang="zh-CN" smtClean="0">
                <a:solidFill>
                  <a:srgbClr val="FF0000"/>
                </a:solidFill>
                <a:latin typeface="仿宋" panose="02010609060101010101" pitchFamily="49" charset="-122"/>
                <a:ea typeface="仿宋" panose="02010609060101010101" pitchFamily="49" charset="-122"/>
              </a:rPr>
              <a:t>,</a:t>
            </a:r>
            <a:r>
              <a:rPr lang="zh-CN" altLang="en-US" smtClean="0">
                <a:solidFill>
                  <a:srgbClr val="FF0000"/>
                </a:solidFill>
                <a:latin typeface="仿宋" panose="02010609060101010101" pitchFamily="49" charset="-122"/>
                <a:ea typeface="仿宋" panose="02010609060101010101" pitchFamily="49" charset="-122"/>
              </a:rPr>
              <a:t>而下端的玻璃泡则很大</a:t>
            </a:r>
            <a:r>
              <a:rPr lang="en-US" altLang="zh-CN" smtClean="0">
                <a:solidFill>
                  <a:srgbClr val="FF0000"/>
                </a:solidFill>
                <a:latin typeface="仿宋" panose="02010609060101010101" pitchFamily="49" charset="-122"/>
                <a:ea typeface="仿宋" panose="02010609060101010101" pitchFamily="49" charset="-122"/>
              </a:rPr>
              <a:t>,</a:t>
            </a:r>
            <a:r>
              <a:rPr lang="zh-CN" altLang="en-US" smtClean="0">
                <a:solidFill>
                  <a:srgbClr val="FF0000"/>
                </a:solidFill>
                <a:latin typeface="仿宋" panose="02010609060101010101" pitchFamily="49" charset="-122"/>
                <a:ea typeface="仿宋" panose="02010609060101010101" pitchFamily="49" charset="-122"/>
              </a:rPr>
              <a:t>使得有微小的温度变化</a:t>
            </a:r>
            <a:r>
              <a:rPr lang="en-US" altLang="zh-CN" smtClean="0">
                <a:solidFill>
                  <a:srgbClr val="FF0000"/>
                </a:solidFill>
                <a:latin typeface="仿宋" panose="02010609060101010101" pitchFamily="49" charset="-122"/>
                <a:ea typeface="仿宋" panose="02010609060101010101" pitchFamily="49" charset="-122"/>
              </a:rPr>
              <a:t>,</a:t>
            </a:r>
            <a:r>
              <a:rPr lang="zh-CN" altLang="en-US" smtClean="0">
                <a:solidFill>
                  <a:srgbClr val="FF0000"/>
                </a:solidFill>
                <a:latin typeface="仿宋" panose="02010609060101010101" pitchFamily="49" charset="-122"/>
                <a:ea typeface="仿宋" panose="02010609060101010101" pitchFamily="49" charset="-122"/>
              </a:rPr>
              <a:t>即吸收很少的热量</a:t>
            </a:r>
            <a:r>
              <a:rPr lang="en-US" altLang="zh-CN" smtClean="0">
                <a:solidFill>
                  <a:srgbClr val="FF0000"/>
                </a:solidFill>
                <a:latin typeface="仿宋" panose="02010609060101010101" pitchFamily="49" charset="-122"/>
                <a:ea typeface="仿宋" panose="02010609060101010101" pitchFamily="49" charset="-122"/>
              </a:rPr>
              <a:t>,</a:t>
            </a:r>
            <a:r>
              <a:rPr lang="zh-CN" altLang="en-US" smtClean="0">
                <a:solidFill>
                  <a:srgbClr val="FF0000"/>
                </a:solidFill>
                <a:latin typeface="仿宋" panose="02010609060101010101" pitchFamily="49" charset="-122"/>
                <a:ea typeface="仿宋" panose="02010609060101010101" pitchFamily="49" charset="-122"/>
              </a:rPr>
              <a:t>管中水银上升的高度会非常明显</a:t>
            </a:r>
            <a:r>
              <a:rPr lang="en-US" altLang="zh-CN" smtClean="0">
                <a:solidFill>
                  <a:srgbClr val="FF0000"/>
                </a:solidFill>
                <a:latin typeface="仿宋" panose="02010609060101010101" pitchFamily="49" charset="-122"/>
                <a:ea typeface="仿宋" panose="02010609060101010101" pitchFamily="49" charset="-122"/>
              </a:rPr>
              <a:t>,</a:t>
            </a:r>
            <a:r>
              <a:rPr lang="zh-CN" altLang="en-US" smtClean="0">
                <a:solidFill>
                  <a:srgbClr val="FF0000"/>
                </a:solidFill>
                <a:latin typeface="仿宋" panose="02010609060101010101" pitchFamily="49" charset="-122"/>
                <a:ea typeface="仿宋" panose="02010609060101010101" pitchFamily="49" charset="-122"/>
              </a:rPr>
              <a:t>所以可以测量得更为精密。</a:t>
            </a:r>
          </a:p>
          <a:p>
            <a:pPr indent="268605"/>
            <a:r>
              <a:rPr lang="en-US" altLang="zh-CN" smtClean="0">
                <a:solidFill>
                  <a:srgbClr val="FF0000"/>
                </a:solidFill>
                <a:latin typeface="仿宋" panose="02010609060101010101" pitchFamily="49" charset="-122"/>
                <a:ea typeface="仿宋" panose="02010609060101010101" pitchFamily="49" charset="-122"/>
              </a:rPr>
              <a:t>  【</a:t>
            </a:r>
            <a:r>
              <a:rPr lang="zh-CN" altLang="en-US" smtClean="0">
                <a:solidFill>
                  <a:srgbClr val="FF0000"/>
                </a:solidFill>
                <a:latin typeface="仿宋" panose="02010609060101010101" pitchFamily="49" charset="-122"/>
                <a:ea typeface="仿宋" panose="02010609060101010101" pitchFamily="49" charset="-122"/>
              </a:rPr>
              <a:t>答案</a:t>
            </a:r>
            <a:r>
              <a:rPr lang="en-US" altLang="zh-CN" smtClean="0">
                <a:solidFill>
                  <a:srgbClr val="FF0000"/>
                </a:solidFill>
                <a:latin typeface="仿宋" panose="02010609060101010101" pitchFamily="49" charset="-122"/>
                <a:ea typeface="仿宋" panose="02010609060101010101" pitchFamily="49" charset="-122"/>
              </a:rPr>
              <a:t>】A</a:t>
            </a:r>
            <a:r>
              <a:rPr lang="zh-CN" altLang="en-US" smtClean="0">
                <a:solidFill>
                  <a:srgbClr val="FF0000"/>
                </a:solidFill>
                <a:latin typeface="仿宋" panose="02010609060101010101" pitchFamily="49" charset="-122"/>
                <a:ea typeface="仿宋" panose="02010609060101010101" pitchFamily="49" charset="-122"/>
              </a:rPr>
              <a:t>。</a:t>
            </a:r>
          </a:p>
          <a:p>
            <a:pPr indent="268605"/>
            <a:r>
              <a:rPr lang="en-US" altLang="zh-CN" smtClean="0">
                <a:solidFill>
                  <a:srgbClr val="FF0000"/>
                </a:solidFill>
                <a:latin typeface="仿宋" panose="02010609060101010101" pitchFamily="49" charset="-122"/>
                <a:ea typeface="仿宋" panose="02010609060101010101" pitchFamily="49" charset="-122"/>
              </a:rPr>
              <a:t>  【</a:t>
            </a:r>
            <a:r>
              <a:rPr lang="zh-CN" altLang="en-US" smtClean="0">
                <a:solidFill>
                  <a:srgbClr val="FF0000"/>
                </a:solidFill>
                <a:latin typeface="仿宋" panose="02010609060101010101" pitchFamily="49" charset="-122"/>
                <a:ea typeface="仿宋" panose="02010609060101010101" pitchFamily="49" charset="-122"/>
              </a:rPr>
              <a:t>考点</a:t>
            </a:r>
            <a:r>
              <a:rPr lang="en-US" altLang="zh-CN" smtClean="0">
                <a:solidFill>
                  <a:srgbClr val="FF0000"/>
                </a:solidFill>
                <a:latin typeface="仿宋" panose="02010609060101010101" pitchFamily="49" charset="-122"/>
                <a:ea typeface="仿宋" panose="02010609060101010101" pitchFamily="49" charset="-122"/>
              </a:rPr>
              <a:t>】</a:t>
            </a:r>
            <a:r>
              <a:rPr lang="zh-CN" altLang="en-US" smtClean="0">
                <a:solidFill>
                  <a:srgbClr val="FF0000"/>
                </a:solidFill>
                <a:latin typeface="仿宋" panose="02010609060101010101" pitchFamily="49" charset="-122"/>
                <a:ea typeface="仿宋" panose="02010609060101010101" pitchFamily="49" charset="-122"/>
              </a:rPr>
              <a:t>体温计。</a:t>
            </a:r>
            <a:endParaRPr lang="zh-CN"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cSld name="标题和内容">
    <p:spTree>
      <p:nvGrpSpPr>
        <p:cNvPr id="1" name=""/>
        <p:cNvGrpSpPr/>
        <p:nvPr/>
      </p:nvGrpSpPr>
      <p:grpSpPr>
        <a:xfrm>
          <a:off x="0" y="0"/>
          <a:ext cx="0" cy="0"/>
          <a:chOff x="0" y="0"/>
          <a:chExt cx="0" cy="0"/>
        </a:xfrm>
      </p:grpSpPr>
      <p:sp>
        <p:nvSpPr>
          <p:cNvPr id="8" name="Shape 8"/>
          <p:cNvSpPr>
            <a:spLocks noGrp="1"/>
          </p:cNvSpPr>
          <p:nvPr>
            <p:ph type="title"/>
          </p:nvPr>
        </p:nvSpPr>
        <p:spPr>
          <a:prstGeom prst="rect">
            <a:avLst/>
          </a:prstGeom>
        </p:spPr>
        <p:txBody>
          <a:bodyPr/>
          <a:lstStyle/>
          <a:p>
            <a:pPr lvl="0"/>
            <a:r>
              <a:rPr lang="zh-CN" altLang="en-US"/>
              <a:t>单击此处编辑母版标题样式</a:t>
            </a:r>
          </a:p>
        </p:txBody>
      </p:sp>
      <p:sp>
        <p:nvSpPr>
          <p:cNvPr id="9" name="Shape 9"/>
          <p:cNvSpPr>
            <a:spLocks noGrp="1"/>
          </p:cNvSpPr>
          <p:nvPr>
            <p:ph type="body" idx="1"/>
          </p:nvPr>
        </p:nvSpPr>
        <p:spPr>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mc:AlternateContent xmlns:mc="http://schemas.openxmlformats.org/markup-compatibility/2006">
    <mc:Choice xmlns:p14="http://schemas.microsoft.com/office/powerpoint/2010/main" xmlns="" Requires="p14">
      <p:transition spd="slow" p14:dur="1000" advTm="2000">
        <p:dissolve/>
      </p:transition>
    </mc:Choice>
    <mc:Fallback>
      <p:transition spd="slow" advTm="2000">
        <p:dissolv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x">
  <p:cSld name="垂直排列标题与&#10;文本">
    <p:spTree>
      <p:nvGrpSpPr>
        <p:cNvPr id="1" name=""/>
        <p:cNvGrpSpPr/>
        <p:nvPr/>
      </p:nvGrpSpPr>
      <p:grpSpPr>
        <a:xfrm>
          <a:off x="0" y="0"/>
          <a:ext cx="0" cy="0"/>
          <a:chOff x="0" y="0"/>
          <a:chExt cx="0" cy="0"/>
        </a:xfrm>
      </p:grpSpPr>
      <p:sp>
        <p:nvSpPr>
          <p:cNvPr id="32" name="Shape 32"/>
          <p:cNvSpPr>
            <a:spLocks noGrp="1"/>
          </p:cNvSpPr>
          <p:nvPr>
            <p:ph type="title"/>
          </p:nvPr>
        </p:nvSpPr>
        <p:spPr>
          <a:xfrm>
            <a:off x="6543675" y="273050"/>
            <a:ext cx="1971675" cy="4857750"/>
          </a:xfrm>
          <a:prstGeom prst="rect">
            <a:avLst/>
          </a:prstGeom>
        </p:spPr>
        <p:txBody>
          <a:bodyPr/>
          <a:lstStyle/>
          <a:p>
            <a:pPr lvl="0"/>
            <a:r>
              <a:rPr lang="zh-CN" altLang="en-US"/>
              <a:t>单击此处编辑母版标题样式</a:t>
            </a:r>
          </a:p>
        </p:txBody>
      </p:sp>
      <p:sp>
        <p:nvSpPr>
          <p:cNvPr id="33" name="Shape 33"/>
          <p:cNvSpPr>
            <a:spLocks noGrp="1"/>
          </p:cNvSpPr>
          <p:nvPr>
            <p:ph type="body" idx="1"/>
          </p:nvPr>
        </p:nvSpPr>
        <p:spPr>
          <a:xfrm>
            <a:off x="628650" y="273050"/>
            <a:ext cx="5762625" cy="4857750"/>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mc:AlternateContent xmlns:mc="http://schemas.openxmlformats.org/markup-compatibility/2006">
    <mc:Choice xmlns:p14="http://schemas.microsoft.com/office/powerpoint/2010/main" xmlns="" Requires="p14">
      <p:transition spd="slow" p14:dur="1000" advTm="2000">
        <p:dissolve/>
      </p:transition>
    </mc:Choice>
    <mc:Fallback>
      <p:transition spd="slow" advTm="2000">
        <p:dissolv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spd="slow" p14:dur="1000" advTm="2000">
        <p:dissolve/>
      </p:transition>
    </mc:Choice>
    <mc:Fallback>
      <p:transition spd="slow" advTm="2000">
        <p:dissolv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blank" preserve="1">
  <p:cSld name="1_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spd="slow" p14:dur="1000" advTm="2000">
        <p:dissolve/>
      </p:transition>
    </mc:Choice>
    <mc:Fallback>
      <p:transition spd="slow" advTm="2000">
        <p:dissolv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节标题">
    <p:spTree>
      <p:nvGrpSpPr>
        <p:cNvPr id="1" name=""/>
        <p:cNvGrpSpPr/>
        <p:nvPr/>
      </p:nvGrpSpPr>
      <p:grpSpPr>
        <a:xfrm>
          <a:off x="0" y="0"/>
          <a:ext cx="0" cy="0"/>
          <a:chOff x="0" y="0"/>
          <a:chExt cx="0" cy="0"/>
        </a:xfrm>
      </p:grpSpPr>
      <p:sp>
        <p:nvSpPr>
          <p:cNvPr id="11" name="Shape 11"/>
          <p:cNvSpPr>
            <a:spLocks noGrp="1"/>
          </p:cNvSpPr>
          <p:nvPr>
            <p:ph type="title"/>
          </p:nvPr>
        </p:nvSpPr>
        <p:spPr>
          <a:xfrm>
            <a:off x="623887" y="0"/>
            <a:ext cx="7886701" cy="3421064"/>
          </a:xfrm>
          <a:prstGeom prst="rect">
            <a:avLst/>
          </a:prstGeom>
        </p:spPr>
        <p:txBody>
          <a:bodyPr anchor="b"/>
          <a:lstStyle>
            <a:lvl1pPr>
              <a:defRPr sz="6000"/>
            </a:lvl1pPr>
          </a:lstStyle>
          <a:p>
            <a:pPr lvl="0"/>
            <a:r>
              <a:rPr lang="zh-CN" altLang="en-US"/>
              <a:t>单击此处编辑母版标题样式</a:t>
            </a:r>
          </a:p>
        </p:txBody>
      </p:sp>
      <p:sp>
        <p:nvSpPr>
          <p:cNvPr id="12" name="Shape 12"/>
          <p:cNvSpPr>
            <a:spLocks noGrp="1"/>
          </p:cNvSpPr>
          <p:nvPr>
            <p:ph type="body" idx="1"/>
          </p:nvPr>
        </p:nvSpPr>
        <p:spPr>
          <a:xfrm>
            <a:off x="623887" y="3441700"/>
            <a:ext cx="7886701" cy="1689100"/>
          </a:xfrm>
          <a:prstGeom prst="rect">
            <a:avLst/>
          </a:prstGeom>
        </p:spPr>
        <p:txBody>
          <a:bodyPr/>
          <a:lstStyle>
            <a:lvl1pPr marL="0" indent="0">
              <a:spcBef>
                <a:spcPts val="500"/>
              </a:spcBef>
              <a:buSzTx/>
              <a:buNone/>
              <a:defRPr sz="2400"/>
            </a:lvl1pPr>
            <a:lvl2pPr marL="0" indent="457200">
              <a:spcBef>
                <a:spcPts val="500"/>
              </a:spcBef>
              <a:buSzTx/>
              <a:buNone/>
              <a:defRPr sz="2400"/>
            </a:lvl2pPr>
            <a:lvl3pPr marL="0" indent="914400">
              <a:spcBef>
                <a:spcPts val="500"/>
              </a:spcBef>
              <a:buSzTx/>
              <a:buNone/>
              <a:defRPr sz="2400"/>
            </a:lvl3pPr>
            <a:lvl4pPr marL="0" indent="1371600">
              <a:spcBef>
                <a:spcPts val="500"/>
              </a:spcBef>
              <a:buSzTx/>
              <a:buNone/>
              <a:defRPr sz="2400"/>
            </a:lvl4pPr>
            <a:lvl5pPr marL="0" indent="1828800">
              <a:spcBef>
                <a:spcPts val="500"/>
              </a:spcBef>
              <a:buSzTx/>
              <a:buNone/>
              <a:defRPr sz="2400"/>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mc:AlternateContent xmlns:mc="http://schemas.openxmlformats.org/markup-compatibility/2006">
    <mc:Choice xmlns:p14="http://schemas.microsoft.com/office/powerpoint/2010/main" xmlns="" Requires="p14">
      <p:transition spd="slow" p14:dur="1000" advTm="2000">
        <p:dissolve/>
      </p:transition>
    </mc:Choice>
    <mc:Fallback>
      <p:transition spd="slow" advTm="2000">
        <p:dissolv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两栏内容">
    <p:spTree>
      <p:nvGrpSpPr>
        <p:cNvPr id="1" name=""/>
        <p:cNvGrpSpPr/>
        <p:nvPr/>
      </p:nvGrpSpPr>
      <p:grpSpPr>
        <a:xfrm>
          <a:off x="0" y="0"/>
          <a:ext cx="0" cy="0"/>
          <a:chOff x="0" y="0"/>
          <a:chExt cx="0" cy="0"/>
        </a:xfrm>
      </p:grpSpPr>
      <p:sp>
        <p:nvSpPr>
          <p:cNvPr id="14" name="Shape 14"/>
          <p:cNvSpPr>
            <a:spLocks noGrp="1"/>
          </p:cNvSpPr>
          <p:nvPr>
            <p:ph type="title"/>
          </p:nvPr>
        </p:nvSpPr>
        <p:spPr>
          <a:prstGeom prst="rect">
            <a:avLst/>
          </a:prstGeom>
        </p:spPr>
        <p:txBody>
          <a:bodyPr/>
          <a:lstStyle/>
          <a:p>
            <a:pPr lvl="0"/>
            <a:r>
              <a:rPr lang="zh-CN" altLang="en-US"/>
              <a:t>单击此处编辑母版标题样式</a:t>
            </a:r>
          </a:p>
        </p:txBody>
      </p:sp>
      <p:sp>
        <p:nvSpPr>
          <p:cNvPr id="15" name="Shape 15"/>
          <p:cNvSpPr>
            <a:spLocks noGrp="1"/>
          </p:cNvSpPr>
          <p:nvPr>
            <p:ph type="body" idx="1"/>
          </p:nvPr>
        </p:nvSpPr>
        <p:spPr>
          <a:xfrm>
            <a:off x="628650" y="1368425"/>
            <a:ext cx="3867150" cy="3762375"/>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mc:AlternateContent xmlns:mc="http://schemas.openxmlformats.org/markup-compatibility/2006">
    <mc:Choice xmlns:p14="http://schemas.microsoft.com/office/powerpoint/2010/main" xmlns="" Requires="p14">
      <p:transition spd="slow" p14:dur="1000" advTm="2000">
        <p:dissolve/>
      </p:transition>
    </mc:Choice>
    <mc:Fallback>
      <p:transition spd="slow" advTm="2000">
        <p:dissolv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比较">
    <p:spTree>
      <p:nvGrpSpPr>
        <p:cNvPr id="1" name=""/>
        <p:cNvGrpSpPr/>
        <p:nvPr/>
      </p:nvGrpSpPr>
      <p:grpSpPr>
        <a:xfrm>
          <a:off x="0" y="0"/>
          <a:ext cx="0" cy="0"/>
          <a:chOff x="0" y="0"/>
          <a:chExt cx="0" cy="0"/>
        </a:xfrm>
      </p:grpSpPr>
      <p:sp>
        <p:nvSpPr>
          <p:cNvPr id="17" name="Shape 17"/>
          <p:cNvSpPr>
            <a:spLocks noGrp="1"/>
          </p:cNvSpPr>
          <p:nvPr>
            <p:ph type="title"/>
          </p:nvPr>
        </p:nvSpPr>
        <p:spPr>
          <a:xfrm>
            <a:off x="630237" y="273050"/>
            <a:ext cx="7886701" cy="995363"/>
          </a:xfrm>
          <a:prstGeom prst="rect">
            <a:avLst/>
          </a:prstGeom>
        </p:spPr>
        <p:txBody>
          <a:bodyPr/>
          <a:lstStyle/>
          <a:p>
            <a:pPr lvl="0"/>
            <a:r>
              <a:rPr lang="zh-CN" altLang="en-US"/>
              <a:t>单击此处编辑母版标题样式</a:t>
            </a:r>
          </a:p>
        </p:txBody>
      </p:sp>
      <p:sp>
        <p:nvSpPr>
          <p:cNvPr id="18" name="Shape 18"/>
          <p:cNvSpPr>
            <a:spLocks noGrp="1"/>
          </p:cNvSpPr>
          <p:nvPr>
            <p:ph type="body" idx="1"/>
          </p:nvPr>
        </p:nvSpPr>
        <p:spPr>
          <a:xfrm>
            <a:off x="630237" y="1260475"/>
            <a:ext cx="3868739" cy="617538"/>
          </a:xfrm>
          <a:prstGeom prst="rect">
            <a:avLst/>
          </a:prstGeom>
        </p:spPr>
        <p:txBody>
          <a:bodyPr anchor="b"/>
          <a:lstStyle>
            <a:lvl1pPr marL="0" indent="0">
              <a:spcBef>
                <a:spcPts val="500"/>
              </a:spcBef>
              <a:buSzTx/>
              <a:buNone/>
              <a:defRPr sz="2400" b="1"/>
            </a:lvl1pPr>
            <a:lvl2pPr marL="0" indent="457200">
              <a:spcBef>
                <a:spcPts val="500"/>
              </a:spcBef>
              <a:buSzTx/>
              <a:buNone/>
              <a:defRPr sz="2400" b="1"/>
            </a:lvl2pPr>
            <a:lvl3pPr marL="0" indent="914400">
              <a:spcBef>
                <a:spcPts val="500"/>
              </a:spcBef>
              <a:buSzTx/>
              <a:buNone/>
              <a:defRPr sz="2400" b="1"/>
            </a:lvl3pPr>
            <a:lvl4pPr marL="0" indent="1371600">
              <a:spcBef>
                <a:spcPts val="500"/>
              </a:spcBef>
              <a:buSzTx/>
              <a:buNone/>
              <a:defRPr sz="2400" b="1"/>
            </a:lvl4pPr>
            <a:lvl5pPr marL="0" indent="1828800">
              <a:spcBef>
                <a:spcPts val="500"/>
              </a:spcBef>
              <a:buSzTx/>
              <a:buNone/>
              <a:defRPr sz="2400" b="1"/>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mc:AlternateContent xmlns:mc="http://schemas.openxmlformats.org/markup-compatibility/2006">
    <mc:Choice xmlns:p14="http://schemas.microsoft.com/office/powerpoint/2010/main" xmlns="" Requires="p14">
      <p:transition spd="slow" p14:dur="1000" advTm="2000">
        <p:dissolve/>
      </p:transition>
    </mc:Choice>
    <mc:Fallback>
      <p:transition spd="slow" advTm="2000">
        <p:dissolv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仅标题">
    <p:spTree>
      <p:nvGrpSpPr>
        <p:cNvPr id="1" name=""/>
        <p:cNvGrpSpPr/>
        <p:nvPr/>
      </p:nvGrpSpPr>
      <p:grpSpPr>
        <a:xfrm>
          <a:off x="0" y="0"/>
          <a:ext cx="0" cy="0"/>
          <a:chOff x="0" y="0"/>
          <a:chExt cx="0" cy="0"/>
        </a:xfrm>
      </p:grpSpPr>
      <p:sp>
        <p:nvSpPr>
          <p:cNvPr id="20" name="Shape 20"/>
          <p:cNvSpPr>
            <a:spLocks noGrp="1"/>
          </p:cNvSpPr>
          <p:nvPr>
            <p:ph type="title"/>
          </p:nvPr>
        </p:nvSpPr>
        <p:spPr>
          <a:xfrm>
            <a:off x="628650" y="273050"/>
            <a:ext cx="7886700" cy="995363"/>
          </a:xfrm>
          <a:prstGeom prst="rect">
            <a:avLst/>
          </a:prstGeom>
        </p:spPr>
        <p:txBody>
          <a:bodyPr/>
          <a:lstStyle/>
          <a:p>
            <a:pPr lvl="0"/>
            <a:r>
              <a:rPr lang="zh-CN" altLang="en-US"/>
              <a:t>单击此处编辑母版标题样式</a:t>
            </a:r>
          </a:p>
        </p:txBody>
      </p:sp>
    </p:spTree>
  </p:cSld>
  <p:clrMapOvr>
    <a:masterClrMapping/>
  </p:clrMapOvr>
  <mc:AlternateContent xmlns:mc="http://schemas.openxmlformats.org/markup-compatibility/2006">
    <mc:Choice xmlns:p14="http://schemas.microsoft.com/office/powerpoint/2010/main" xmlns="" Requires="p14">
      <p:transition spd="slow" p14:dur="1000" advTm="2000">
        <p:dissolve/>
      </p:transition>
    </mc:Choice>
    <mc:Fallback>
      <p:transition spd="slow" advTm="2000">
        <p:dissolv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spd="slow" p14:dur="1000" advTm="2000">
        <p:dissolve/>
      </p:transition>
    </mc:Choice>
    <mc:Fallback>
      <p:transition spd="slow" advTm="2000">
        <p:dissolv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内容与标题">
    <p:spTree>
      <p:nvGrpSpPr>
        <p:cNvPr id="1" name=""/>
        <p:cNvGrpSpPr/>
        <p:nvPr/>
      </p:nvGrpSpPr>
      <p:grpSpPr>
        <a:xfrm>
          <a:off x="0" y="0"/>
          <a:ext cx="0" cy="0"/>
          <a:chOff x="0" y="0"/>
          <a:chExt cx="0" cy="0"/>
        </a:xfrm>
      </p:grpSpPr>
      <p:sp>
        <p:nvSpPr>
          <p:cNvPr id="23" name="Shape 23"/>
          <p:cNvSpPr>
            <a:spLocks noGrp="1"/>
          </p:cNvSpPr>
          <p:nvPr>
            <p:ph type="title"/>
          </p:nvPr>
        </p:nvSpPr>
        <p:spPr>
          <a:xfrm>
            <a:off x="630237" y="0"/>
            <a:ext cx="2949576" cy="1543050"/>
          </a:xfrm>
          <a:prstGeom prst="rect">
            <a:avLst/>
          </a:prstGeom>
        </p:spPr>
        <p:txBody>
          <a:bodyPr anchor="b"/>
          <a:lstStyle>
            <a:lvl1pPr>
              <a:defRPr sz="3200"/>
            </a:lvl1pPr>
          </a:lstStyle>
          <a:p>
            <a:pPr lvl="0"/>
            <a:r>
              <a:rPr lang="zh-CN" altLang="en-US"/>
              <a:t>单击此处编辑母版标题样式</a:t>
            </a:r>
          </a:p>
        </p:txBody>
      </p:sp>
      <p:sp>
        <p:nvSpPr>
          <p:cNvPr id="24" name="Shape 24"/>
          <p:cNvSpPr>
            <a:spLocks noGrp="1"/>
          </p:cNvSpPr>
          <p:nvPr>
            <p:ph type="body" idx="1"/>
          </p:nvPr>
        </p:nvSpPr>
        <p:spPr>
          <a:xfrm>
            <a:off x="3887787" y="739775"/>
            <a:ext cx="4629151" cy="4391025"/>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mc:AlternateContent xmlns:mc="http://schemas.openxmlformats.org/markup-compatibility/2006">
    <mc:Choice xmlns:p14="http://schemas.microsoft.com/office/powerpoint/2010/main" xmlns="" Requires="p14">
      <p:transition spd="slow" p14:dur="1000" advTm="2000">
        <p:dissolve/>
      </p:transition>
    </mc:Choice>
    <mc:Fallback>
      <p:transition spd="slow" advTm="2000">
        <p:dissolv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cSld name="图片与标题">
    <p:spTree>
      <p:nvGrpSpPr>
        <p:cNvPr id="1" name=""/>
        <p:cNvGrpSpPr/>
        <p:nvPr/>
      </p:nvGrpSpPr>
      <p:grpSpPr>
        <a:xfrm>
          <a:off x="0" y="0"/>
          <a:ext cx="0" cy="0"/>
          <a:chOff x="0" y="0"/>
          <a:chExt cx="0" cy="0"/>
        </a:xfrm>
      </p:grpSpPr>
      <p:sp>
        <p:nvSpPr>
          <p:cNvPr id="26" name="Shape 26"/>
          <p:cNvSpPr>
            <a:spLocks noGrp="1"/>
          </p:cNvSpPr>
          <p:nvPr>
            <p:ph type="title"/>
          </p:nvPr>
        </p:nvSpPr>
        <p:spPr>
          <a:xfrm>
            <a:off x="630237" y="0"/>
            <a:ext cx="2949576" cy="1543050"/>
          </a:xfrm>
          <a:prstGeom prst="rect">
            <a:avLst/>
          </a:prstGeom>
        </p:spPr>
        <p:txBody>
          <a:bodyPr anchor="b"/>
          <a:lstStyle>
            <a:lvl1pPr>
              <a:defRPr sz="3200"/>
            </a:lvl1pPr>
          </a:lstStyle>
          <a:p>
            <a:pPr lvl="0"/>
            <a:r>
              <a:rPr lang="zh-CN" altLang="en-US"/>
              <a:t>单击此处编辑母版标题样式</a:t>
            </a:r>
          </a:p>
        </p:txBody>
      </p:sp>
      <p:sp>
        <p:nvSpPr>
          <p:cNvPr id="27" name="Shape 27"/>
          <p:cNvSpPr>
            <a:spLocks noGrp="1"/>
          </p:cNvSpPr>
          <p:nvPr>
            <p:ph type="body" idx="1"/>
          </p:nvPr>
        </p:nvSpPr>
        <p:spPr>
          <a:xfrm>
            <a:off x="630237" y="1543050"/>
            <a:ext cx="2949576" cy="3587750"/>
          </a:xfrm>
          <a:prstGeom prst="rect">
            <a:avLst/>
          </a:prstGeom>
        </p:spPr>
        <p:txBody>
          <a:bodyPr/>
          <a:lstStyle>
            <a:lvl1pPr marL="0" indent="0">
              <a:spcBef>
                <a:spcPts val="300"/>
              </a:spcBef>
              <a:buSzTx/>
              <a:buNone/>
              <a:defRPr sz="1600"/>
            </a:lvl1pPr>
            <a:lvl2pPr marL="0" indent="457200">
              <a:spcBef>
                <a:spcPts val="300"/>
              </a:spcBef>
              <a:buSzTx/>
              <a:buNone/>
              <a:defRPr sz="1600"/>
            </a:lvl2pPr>
            <a:lvl3pPr marL="0" indent="914400">
              <a:spcBef>
                <a:spcPts val="300"/>
              </a:spcBef>
              <a:buSzTx/>
              <a:buNone/>
              <a:defRPr sz="1600"/>
            </a:lvl3pPr>
            <a:lvl4pPr marL="0" indent="1371600">
              <a:spcBef>
                <a:spcPts val="300"/>
              </a:spcBef>
              <a:buSzTx/>
              <a:buNone/>
              <a:defRPr sz="1600"/>
            </a:lvl4pPr>
            <a:lvl5pPr marL="0" indent="1828800">
              <a:spcBef>
                <a:spcPts val="300"/>
              </a:spcBef>
              <a:buSzTx/>
              <a:buNone/>
              <a:defRPr sz="1600"/>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mc:AlternateContent xmlns:mc="http://schemas.openxmlformats.org/markup-compatibility/2006">
    <mc:Choice xmlns:p14="http://schemas.microsoft.com/office/powerpoint/2010/main" xmlns="" Requires="p14">
      <p:transition spd="slow" p14:dur="1000" advTm="2000">
        <p:dissolve/>
      </p:transition>
    </mc:Choice>
    <mc:Fallback>
      <p:transition spd="slow" advTm="2000">
        <p:dissolv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标题和竖排文字">
    <p:spTree>
      <p:nvGrpSpPr>
        <p:cNvPr id="1" name=""/>
        <p:cNvGrpSpPr/>
        <p:nvPr/>
      </p:nvGrpSpPr>
      <p:grpSpPr>
        <a:xfrm>
          <a:off x="0" y="0"/>
          <a:ext cx="0" cy="0"/>
          <a:chOff x="0" y="0"/>
          <a:chExt cx="0" cy="0"/>
        </a:xfrm>
      </p:grpSpPr>
      <p:sp>
        <p:nvSpPr>
          <p:cNvPr id="29" name="Shape 29"/>
          <p:cNvSpPr>
            <a:spLocks noGrp="1"/>
          </p:cNvSpPr>
          <p:nvPr>
            <p:ph type="title"/>
          </p:nvPr>
        </p:nvSpPr>
        <p:spPr>
          <a:prstGeom prst="rect">
            <a:avLst/>
          </a:prstGeom>
        </p:spPr>
        <p:txBody>
          <a:bodyPr/>
          <a:lstStyle/>
          <a:p>
            <a:pPr lvl="0"/>
            <a:r>
              <a:rPr lang="zh-CN" altLang="en-US"/>
              <a:t>单击此处编辑母版标题样式</a:t>
            </a:r>
          </a:p>
        </p:txBody>
      </p:sp>
      <p:sp>
        <p:nvSpPr>
          <p:cNvPr id="30" name="Shape 30"/>
          <p:cNvSpPr>
            <a:spLocks noGrp="1"/>
          </p:cNvSpPr>
          <p:nvPr>
            <p:ph type="body" idx="1"/>
          </p:nvPr>
        </p:nvSpPr>
        <p:spPr>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mc:AlternateContent xmlns:mc="http://schemas.openxmlformats.org/markup-compatibility/2006">
    <mc:Choice xmlns:p14="http://schemas.microsoft.com/office/powerpoint/2010/main" xmlns="" Requires="p14">
      <p:transition spd="slow" p14:dur="1000" advTm="2000">
        <p:dissolve/>
      </p:transition>
    </mc:Choice>
    <mc:Fallback>
      <p:transition spd="slow" advTm="2000">
        <p:dissolv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srcRect/>
          <a:tile tx="0" ty="0" sx="100000" sy="100000" flip="none" algn="tl"/>
        </a:blipFill>
        <a:effectLst/>
      </p:bgPr>
    </p:bg>
    <p:spTree>
      <p:nvGrpSpPr>
        <p:cNvPr id="1" name=""/>
        <p:cNvGrpSpPr/>
        <p:nvPr/>
      </p:nvGrpSpPr>
      <p:grpSpPr>
        <a:xfrm>
          <a:off x="0" y="0"/>
          <a:ext cx="0" cy="0"/>
          <a:chOff x="0" y="0"/>
          <a:chExt cx="0" cy="0"/>
        </a:xfrm>
      </p:grpSpPr>
      <p:sp>
        <p:nvSpPr>
          <p:cNvPr id="1026" name="Shape 2"/>
          <p:cNvSpPr>
            <a:spLocks noGrp="1"/>
          </p:cNvSpPr>
          <p:nvPr>
            <p:ph type="title"/>
          </p:nvPr>
        </p:nvSpPr>
        <p:spPr bwMode="auto">
          <a:xfrm>
            <a:off x="628650" y="273050"/>
            <a:ext cx="7886700" cy="1095375"/>
          </a:xfrm>
          <a:prstGeom prst="rect">
            <a:avLst/>
          </a:prstGeom>
          <a:noFill/>
          <a:ln w="12700">
            <a:noFill/>
            <a:miter lim="400000"/>
          </a:ln>
        </p:spPr>
        <p:txBody>
          <a:bodyPr vert="horz" wrap="square" lIns="45719" tIns="45720" rIns="45719" bIns="45720" numCol="1" anchor="t" anchorCtr="0" compatLnSpc="1"/>
          <a:lstStyle/>
          <a:p>
            <a:pPr lvl="0"/>
            <a:r>
              <a:rPr lang="zh-CN" altLang="en-US" smtClean="0">
                <a:sym typeface="Arial" panose="020B0604020202020204" pitchFamily="34" charset="0"/>
              </a:rPr>
              <a:t>标题文本</a:t>
            </a:r>
          </a:p>
        </p:txBody>
      </p:sp>
      <p:sp>
        <p:nvSpPr>
          <p:cNvPr id="1027" name="Shape 3"/>
          <p:cNvSpPr>
            <a:spLocks noGrp="1"/>
          </p:cNvSpPr>
          <p:nvPr>
            <p:ph type="body" idx="1"/>
          </p:nvPr>
        </p:nvSpPr>
        <p:spPr bwMode="auto">
          <a:xfrm>
            <a:off x="628650" y="1368425"/>
            <a:ext cx="7886700" cy="3762375"/>
          </a:xfrm>
          <a:prstGeom prst="rect">
            <a:avLst/>
          </a:prstGeom>
          <a:noFill/>
          <a:ln w="12700">
            <a:noFill/>
            <a:miter lim="400000"/>
          </a:ln>
        </p:spPr>
        <p:txBody>
          <a:bodyPr vert="horz" wrap="square" lIns="45719" tIns="45720" rIns="45719" bIns="45720" numCol="1" anchor="t" anchorCtr="0" compatLnSpc="1"/>
          <a:lstStyle/>
          <a:p>
            <a:pPr lvl="0"/>
            <a:r>
              <a:rPr lang="zh-CN" altLang="en-US" smtClean="0">
                <a:sym typeface="Arial" panose="020B0604020202020204" pitchFamily="34" charset="0"/>
              </a:rPr>
              <a:t>正文级别 </a:t>
            </a:r>
            <a:r>
              <a:rPr lang="zh-CN" altLang="zh-CN" smtClean="0">
                <a:sym typeface="Arial" panose="020B0604020202020204" pitchFamily="34" charset="0"/>
              </a:rPr>
              <a:t>1</a:t>
            </a:r>
          </a:p>
          <a:p>
            <a:pPr lvl="1"/>
            <a:r>
              <a:rPr lang="zh-CN" altLang="en-US" smtClean="0">
                <a:sym typeface="Arial" panose="020B0604020202020204" pitchFamily="34" charset="0"/>
              </a:rPr>
              <a:t>正文级别 </a:t>
            </a:r>
            <a:r>
              <a:rPr lang="zh-CN" altLang="zh-CN" smtClean="0">
                <a:sym typeface="Arial" panose="020B0604020202020204" pitchFamily="34" charset="0"/>
              </a:rPr>
              <a:t>2</a:t>
            </a:r>
          </a:p>
          <a:p>
            <a:pPr lvl="2"/>
            <a:r>
              <a:rPr lang="zh-CN" altLang="en-US" smtClean="0">
                <a:sym typeface="Arial" panose="020B0604020202020204" pitchFamily="34" charset="0"/>
              </a:rPr>
              <a:t>正文级别 </a:t>
            </a:r>
            <a:r>
              <a:rPr lang="zh-CN" altLang="zh-CN" smtClean="0">
                <a:sym typeface="Arial" panose="020B0604020202020204" pitchFamily="34" charset="0"/>
              </a:rPr>
              <a:t>3</a:t>
            </a:r>
          </a:p>
          <a:p>
            <a:pPr lvl="3"/>
            <a:r>
              <a:rPr lang="zh-CN" altLang="en-US" smtClean="0">
                <a:sym typeface="Arial" panose="020B0604020202020204" pitchFamily="34" charset="0"/>
              </a:rPr>
              <a:t>正文级别 </a:t>
            </a:r>
            <a:r>
              <a:rPr lang="zh-CN" altLang="zh-CN" smtClean="0">
                <a:sym typeface="Arial" panose="020B0604020202020204" pitchFamily="34" charset="0"/>
              </a:rPr>
              <a:t>4</a:t>
            </a:r>
          </a:p>
          <a:p>
            <a:pPr lvl="4"/>
            <a:r>
              <a:rPr lang="zh-CN" altLang="en-US" smtClean="0">
                <a:sym typeface="Arial" panose="020B0604020202020204" pitchFamily="34" charset="0"/>
              </a:rPr>
              <a:t>正文级别 </a:t>
            </a:r>
            <a:r>
              <a:rPr lang="zh-CN" altLang="zh-CN" smtClean="0">
                <a:sym typeface="Arial" panose="020B0604020202020204" pitchFamily="34" charset="0"/>
              </a:rPr>
              <a:t>5</a:t>
            </a:r>
          </a:p>
        </p:txBody>
      </p:sp>
      <p:grpSp>
        <p:nvGrpSpPr>
          <p:cNvPr id="1028" name="组合 6"/>
          <p:cNvGrpSpPr/>
          <p:nvPr userDrawn="1"/>
        </p:nvGrpSpPr>
        <p:grpSpPr bwMode="auto">
          <a:xfrm>
            <a:off x="7451725" y="127000"/>
            <a:ext cx="1431925" cy="430213"/>
            <a:chOff x="468128" y="370735"/>
            <a:chExt cx="1135204" cy="341359"/>
          </a:xfrm>
        </p:grpSpPr>
        <p:pic>
          <p:nvPicPr>
            <p:cNvPr id="1029" name="图片 7"/>
            <p:cNvPicPr>
              <a:picLocks noChangeAspect="1"/>
            </p:cNvPicPr>
            <p:nvPr userDrawn="1"/>
          </p:nvPicPr>
          <p:blipFill>
            <a:blip r:embed="rId15" cstate="print"/>
            <a:srcRect/>
            <a:stretch>
              <a:fillRect/>
            </a:stretch>
          </p:blipFill>
          <p:spPr bwMode="auto">
            <a:xfrm>
              <a:off x="749670" y="370735"/>
              <a:ext cx="490406" cy="177473"/>
            </a:xfrm>
            <a:prstGeom prst="rect">
              <a:avLst/>
            </a:prstGeom>
            <a:noFill/>
            <a:ln w="9525">
              <a:noFill/>
              <a:miter lim="800000"/>
              <a:headEnd/>
              <a:tailEnd/>
            </a:ln>
          </p:spPr>
        </p:pic>
        <p:pic>
          <p:nvPicPr>
            <p:cNvPr id="1030" name="图片 8"/>
            <p:cNvPicPr>
              <a:picLocks noChangeAspect="1"/>
            </p:cNvPicPr>
            <p:nvPr userDrawn="1"/>
          </p:nvPicPr>
          <p:blipFill>
            <a:blip r:embed="rId16"/>
            <a:srcRect/>
            <a:stretch>
              <a:fillRect/>
            </a:stretch>
          </p:blipFill>
          <p:spPr bwMode="auto">
            <a:xfrm>
              <a:off x="468128" y="558194"/>
              <a:ext cx="1135204" cy="153900"/>
            </a:xfrm>
            <a:prstGeom prst="rect">
              <a:avLst/>
            </a:prstGeom>
            <a:noFill/>
            <a:ln w="9525">
              <a:noFill/>
              <a:miter lim="800000"/>
              <a:headEnd/>
              <a:tailEnd/>
            </a:ln>
          </p:spPr>
        </p:pic>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xmlns="" Requires="p14">
      <p:transition spd="slow" p14:dur="1000" advTm="2000">
        <p:dissolve/>
      </p:transition>
    </mc:Choice>
    <mc:Fallback>
      <p:transition spd="slow" advTm="2000">
        <p:dissolve/>
      </p:transition>
    </mc:Fallback>
  </mc:AlternateContent>
  <p:txStyles>
    <p:titleStyle>
      <a:lvl1pPr algn="ctr" rtl="0" eaLnBrk="0" fontAlgn="base" hangingPunct="0">
        <a:spcBef>
          <a:spcPct val="0"/>
        </a:spcBef>
        <a:spcAft>
          <a:spcPct val="0"/>
        </a:spcAft>
        <a:defRPr sz="4400">
          <a:solidFill>
            <a:schemeClr val="tx2"/>
          </a:solidFill>
          <a:latin typeface="Arial" panose="020B0604020202020204"/>
          <a:ea typeface="Arial" panose="020B0604020202020204"/>
          <a:cs typeface="Arial" panose="020B0604020202020204"/>
          <a:sym typeface="Arial" panose="020B0604020202020204" pitchFamily="34" charset="0"/>
        </a:defRPr>
      </a:lvl1pPr>
      <a:lvl2pPr algn="ctr" rtl="0" eaLnBrk="0" fontAlgn="base" hangingPunct="0">
        <a:spcBef>
          <a:spcPct val="0"/>
        </a:spcBef>
        <a:spcAft>
          <a:spcPct val="0"/>
        </a:spcAft>
        <a:defRPr sz="4400">
          <a:solidFill>
            <a:schemeClr val="tx2"/>
          </a:solidFill>
          <a:latin typeface="Arial" panose="020B0604020202020204"/>
          <a:ea typeface="Arial" panose="020B0604020202020204"/>
          <a:cs typeface="Arial" panose="020B0604020202020204"/>
          <a:sym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a:ea typeface="Arial" panose="020B0604020202020204"/>
          <a:cs typeface="Arial" panose="020B0604020202020204"/>
          <a:sym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a:ea typeface="Arial" panose="020B0604020202020204"/>
          <a:cs typeface="Arial" panose="020B0604020202020204"/>
          <a:sym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a:ea typeface="Arial" panose="020B0604020202020204"/>
          <a:cs typeface="Arial" panose="020B0604020202020204"/>
          <a:sym typeface="Arial" panose="020B0604020202020204" pitchFamily="34" charset="0"/>
        </a:defRPr>
      </a:lvl5pPr>
      <a:lvl6pPr indent="457200" algn="ctr">
        <a:defRPr sz="4400">
          <a:latin typeface="Arial" panose="020B0604020202020204"/>
          <a:ea typeface="Arial" panose="020B0604020202020204"/>
          <a:cs typeface="Arial" panose="020B0604020202020204"/>
          <a:sym typeface="Arial" panose="020B0604020202020204"/>
        </a:defRPr>
      </a:lvl6pPr>
      <a:lvl7pPr indent="914400" algn="ctr">
        <a:defRPr sz="4400">
          <a:latin typeface="Arial" panose="020B0604020202020204"/>
          <a:ea typeface="Arial" panose="020B0604020202020204"/>
          <a:cs typeface="Arial" panose="020B0604020202020204"/>
          <a:sym typeface="Arial" panose="020B0604020202020204"/>
        </a:defRPr>
      </a:lvl7pPr>
      <a:lvl8pPr indent="1371600" algn="ctr">
        <a:defRPr sz="4400">
          <a:latin typeface="Arial" panose="020B0604020202020204"/>
          <a:ea typeface="Arial" panose="020B0604020202020204"/>
          <a:cs typeface="Arial" panose="020B0604020202020204"/>
          <a:sym typeface="Arial" panose="020B0604020202020204"/>
        </a:defRPr>
      </a:lvl8pPr>
      <a:lvl9pPr indent="1828800" algn="ctr">
        <a:defRPr sz="4400">
          <a:latin typeface="Arial" panose="020B0604020202020204"/>
          <a:ea typeface="Arial" panose="020B0604020202020204"/>
          <a:cs typeface="Arial" panose="020B0604020202020204"/>
          <a:sym typeface="Arial" panose="020B0604020202020204"/>
        </a:defRPr>
      </a:lvl9pPr>
    </p:titleStyle>
    <p:bodyStyle>
      <a:lvl1pPr marL="342900" indent="-342900" algn="l" rtl="0" eaLnBrk="0" fontAlgn="base" hangingPunct="0">
        <a:spcBef>
          <a:spcPts val="700"/>
        </a:spcBef>
        <a:spcAft>
          <a:spcPct val="0"/>
        </a:spcAft>
        <a:buSzPct val="100000"/>
        <a:buChar char="•"/>
        <a:defRPr sz="3200">
          <a:solidFill>
            <a:schemeClr val="tx1"/>
          </a:solidFill>
          <a:latin typeface="Arial" panose="020B0604020202020204"/>
          <a:ea typeface="Arial" panose="020B0604020202020204"/>
          <a:cs typeface="Arial" panose="020B0604020202020204"/>
          <a:sym typeface="Arial" panose="020B0604020202020204" pitchFamily="34" charset="0"/>
        </a:defRPr>
      </a:lvl1pPr>
      <a:lvl2pPr marL="782955" indent="-325755" algn="l" rtl="0" eaLnBrk="0" fontAlgn="base" hangingPunct="0">
        <a:spcBef>
          <a:spcPts val="700"/>
        </a:spcBef>
        <a:spcAft>
          <a:spcPct val="0"/>
        </a:spcAft>
        <a:buSzPct val="100000"/>
        <a:buChar char="–"/>
        <a:defRPr sz="3200">
          <a:solidFill>
            <a:schemeClr val="tx1"/>
          </a:solidFill>
          <a:latin typeface="Arial" panose="020B0604020202020204"/>
          <a:ea typeface="Arial" panose="020B0604020202020204"/>
          <a:cs typeface="Arial" panose="020B0604020202020204"/>
          <a:sym typeface="Arial" panose="020B0604020202020204" pitchFamily="34" charset="0"/>
        </a:defRPr>
      </a:lvl2pPr>
      <a:lvl3pPr marL="1219200" indent="-304800" algn="l" rtl="0" eaLnBrk="0" fontAlgn="base" hangingPunct="0">
        <a:spcBef>
          <a:spcPts val="700"/>
        </a:spcBef>
        <a:spcAft>
          <a:spcPct val="0"/>
        </a:spcAft>
        <a:buSzPct val="100000"/>
        <a:buChar char="•"/>
        <a:defRPr sz="3200">
          <a:solidFill>
            <a:schemeClr val="tx1"/>
          </a:solidFill>
          <a:latin typeface="Arial" panose="020B0604020202020204"/>
          <a:ea typeface="Arial" panose="020B0604020202020204"/>
          <a:cs typeface="Arial" panose="020B0604020202020204"/>
          <a:sym typeface="Arial" panose="020B0604020202020204" pitchFamily="34" charset="0"/>
        </a:defRPr>
      </a:lvl3pPr>
      <a:lvl4pPr marL="1736725" indent="-365125" algn="l" rtl="0" eaLnBrk="0" fontAlgn="base" hangingPunct="0">
        <a:spcBef>
          <a:spcPts val="700"/>
        </a:spcBef>
        <a:spcAft>
          <a:spcPct val="0"/>
        </a:spcAft>
        <a:buSzPct val="100000"/>
        <a:buChar char="–"/>
        <a:defRPr sz="3200">
          <a:solidFill>
            <a:schemeClr val="tx1"/>
          </a:solidFill>
          <a:latin typeface="Arial" panose="020B0604020202020204"/>
          <a:ea typeface="Arial" panose="020B0604020202020204"/>
          <a:cs typeface="Arial" panose="020B0604020202020204"/>
          <a:sym typeface="Arial" panose="020B0604020202020204" pitchFamily="34" charset="0"/>
        </a:defRPr>
      </a:lvl4pPr>
      <a:lvl5pPr marL="2193925" indent="-365125" algn="l" rtl="0" eaLnBrk="0" fontAlgn="base" hangingPunct="0">
        <a:spcBef>
          <a:spcPts val="700"/>
        </a:spcBef>
        <a:spcAft>
          <a:spcPct val="0"/>
        </a:spcAft>
        <a:buSzPct val="100000"/>
        <a:buChar char="»"/>
        <a:defRPr sz="3200">
          <a:solidFill>
            <a:schemeClr val="tx1"/>
          </a:solidFill>
          <a:latin typeface="Arial" panose="020B0604020202020204"/>
          <a:ea typeface="Arial" panose="020B0604020202020204"/>
          <a:cs typeface="Arial" panose="020B0604020202020204"/>
          <a:sym typeface="Arial" panose="020B0604020202020204" pitchFamily="34" charset="0"/>
        </a:defRPr>
      </a:lvl5pPr>
      <a:lvl6pPr marL="2692400" indent="-406400">
        <a:spcBef>
          <a:spcPts val="700"/>
        </a:spcBef>
        <a:buSzPct val="100000"/>
        <a:buChar char="•"/>
        <a:defRPr sz="3200">
          <a:latin typeface="Arial" panose="020B0604020202020204"/>
          <a:ea typeface="Arial" panose="020B0604020202020204"/>
          <a:cs typeface="Arial" panose="020B0604020202020204"/>
          <a:sym typeface="Arial" panose="020B0604020202020204"/>
        </a:defRPr>
      </a:lvl6pPr>
      <a:lvl7pPr marL="3149600" indent="-406400">
        <a:spcBef>
          <a:spcPts val="700"/>
        </a:spcBef>
        <a:buSzPct val="100000"/>
        <a:buChar char="•"/>
        <a:defRPr sz="3200">
          <a:latin typeface="Arial" panose="020B0604020202020204"/>
          <a:ea typeface="Arial" panose="020B0604020202020204"/>
          <a:cs typeface="Arial" panose="020B0604020202020204"/>
          <a:sym typeface="Arial" panose="020B0604020202020204"/>
        </a:defRPr>
      </a:lvl7pPr>
      <a:lvl8pPr marL="3606800" indent="-406400">
        <a:spcBef>
          <a:spcPts val="700"/>
        </a:spcBef>
        <a:buSzPct val="100000"/>
        <a:buChar char="•"/>
        <a:defRPr sz="3200">
          <a:latin typeface="Arial" panose="020B0604020202020204"/>
          <a:ea typeface="Arial" panose="020B0604020202020204"/>
          <a:cs typeface="Arial" panose="020B0604020202020204"/>
          <a:sym typeface="Arial" panose="020B0604020202020204"/>
        </a:defRPr>
      </a:lvl8pPr>
      <a:lvl9pPr marL="4064000" indent="-406400">
        <a:spcBef>
          <a:spcPts val="700"/>
        </a:spcBef>
        <a:buSzPct val="100000"/>
        <a:buChar char="•"/>
        <a:defRPr sz="3200">
          <a:latin typeface="Arial" panose="020B0604020202020204"/>
          <a:ea typeface="Arial" panose="020B0604020202020204"/>
          <a:cs typeface="Arial" panose="020B0604020202020204"/>
          <a:sym typeface="Arial" panose="020B0604020202020204"/>
        </a:defRPr>
      </a:lvl9pPr>
    </p:bodyStyle>
    <p:otherStyle>
      <a:lvl1pPr algn="r">
        <a:defRPr sz="1200">
          <a:solidFill>
            <a:schemeClr val="tx1"/>
          </a:solidFill>
          <a:latin typeface="+mn-lt"/>
          <a:ea typeface="+mn-ea"/>
          <a:cs typeface="+mn-cs"/>
          <a:sym typeface="Arial" panose="020B0604020202020204"/>
        </a:defRPr>
      </a:lvl1pPr>
      <a:lvl2pPr indent="457200" algn="r">
        <a:defRPr sz="1200">
          <a:solidFill>
            <a:schemeClr val="tx1"/>
          </a:solidFill>
          <a:latin typeface="+mn-lt"/>
          <a:ea typeface="+mn-ea"/>
          <a:cs typeface="+mn-cs"/>
          <a:sym typeface="Arial" panose="020B0604020202020204"/>
        </a:defRPr>
      </a:lvl2pPr>
      <a:lvl3pPr indent="914400" algn="r">
        <a:defRPr sz="1200">
          <a:solidFill>
            <a:schemeClr val="tx1"/>
          </a:solidFill>
          <a:latin typeface="+mn-lt"/>
          <a:ea typeface="+mn-ea"/>
          <a:cs typeface="+mn-cs"/>
          <a:sym typeface="Arial" panose="020B0604020202020204"/>
        </a:defRPr>
      </a:lvl3pPr>
      <a:lvl4pPr indent="1371600" algn="r">
        <a:defRPr sz="1200">
          <a:solidFill>
            <a:schemeClr val="tx1"/>
          </a:solidFill>
          <a:latin typeface="+mn-lt"/>
          <a:ea typeface="+mn-ea"/>
          <a:cs typeface="+mn-cs"/>
          <a:sym typeface="Arial" panose="020B0604020202020204"/>
        </a:defRPr>
      </a:lvl4pPr>
      <a:lvl5pPr indent="1828800" algn="r">
        <a:defRPr sz="1200">
          <a:solidFill>
            <a:schemeClr val="tx1"/>
          </a:solidFill>
          <a:latin typeface="+mn-lt"/>
          <a:ea typeface="+mn-ea"/>
          <a:cs typeface="+mn-cs"/>
          <a:sym typeface="Arial" panose="020B0604020202020204"/>
        </a:defRPr>
      </a:lvl5pPr>
      <a:lvl6pPr indent="2286000" algn="r">
        <a:defRPr sz="1200">
          <a:solidFill>
            <a:schemeClr val="tx1"/>
          </a:solidFill>
          <a:latin typeface="+mn-lt"/>
          <a:ea typeface="+mn-ea"/>
          <a:cs typeface="+mn-cs"/>
          <a:sym typeface="Arial" panose="020B0604020202020204"/>
        </a:defRPr>
      </a:lvl6pPr>
      <a:lvl7pPr indent="2743200" algn="r">
        <a:defRPr sz="1200">
          <a:solidFill>
            <a:schemeClr val="tx1"/>
          </a:solidFill>
          <a:latin typeface="+mn-lt"/>
          <a:ea typeface="+mn-ea"/>
          <a:cs typeface="+mn-cs"/>
          <a:sym typeface="Arial" panose="020B0604020202020204"/>
        </a:defRPr>
      </a:lvl7pPr>
      <a:lvl8pPr indent="3200400" algn="r">
        <a:defRPr sz="1200">
          <a:solidFill>
            <a:schemeClr val="tx1"/>
          </a:solidFill>
          <a:latin typeface="+mn-lt"/>
          <a:ea typeface="+mn-ea"/>
          <a:cs typeface="+mn-cs"/>
          <a:sym typeface="Arial" panose="020B0604020202020204"/>
        </a:defRPr>
      </a:lvl8pPr>
      <a:lvl9pPr indent="3657600" algn="r">
        <a:defRPr sz="1200">
          <a:solidFill>
            <a:schemeClr val="tx1"/>
          </a:solidFill>
          <a:latin typeface="+mn-lt"/>
          <a:ea typeface="+mn-ea"/>
          <a:cs typeface="+mn-cs"/>
          <a:sym typeface="Arial" panose="020B0604020202020204"/>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5.png"/><Relationship Id="rId1" Type="http://schemas.openxmlformats.org/officeDocument/2006/relationships/slideLayout" Target="../slideLayouts/slideLayout6.xml"/><Relationship Id="rId4" Type="http://schemas.openxmlformats.org/officeDocument/2006/relationships/image" Target="../media/image20.png"/></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image" Target="../media/image22.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6.xml"/><Relationship Id="rId1" Type="http://schemas.openxmlformats.org/officeDocument/2006/relationships/vmlDrawing" Target="../drawings/vmlDrawing1.vml"/><Relationship Id="rId5" Type="http://schemas.openxmlformats.org/officeDocument/2006/relationships/oleObject" Target="../embeddings/oleObject1.bin"/><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png"/><Relationship Id="rId1" Type="http://schemas.openxmlformats.org/officeDocument/2006/relationships/slideLayout" Target="../slideLayouts/slideLayout6.xml"/><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5.png"/><Relationship Id="rId1" Type="http://schemas.openxmlformats.org/officeDocument/2006/relationships/slideLayout" Target="../slideLayouts/slideLayout6.xml"/><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5.png"/><Relationship Id="rId1" Type="http://schemas.openxmlformats.org/officeDocument/2006/relationships/slideLayout" Target="../slideLayouts/slideLayout6.xml"/><Relationship Id="rId5" Type="http://schemas.openxmlformats.org/officeDocument/2006/relationships/image" Target="../media/image18.png"/><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1333500" y="1935163"/>
            <a:ext cx="1828800" cy="460375"/>
          </a:xfrm>
          <a:prstGeom prst="rect">
            <a:avLst/>
          </a:prstGeom>
          <a:noFill/>
          <a:ln w="12700" cap="flat">
            <a:noFill/>
            <a:miter lim="400000"/>
          </a:ln>
        </p:spPr>
        <p:style>
          <a:lnRef idx="0">
            <a:scrgbClr r="0" g="0" b="0"/>
          </a:lnRef>
          <a:fillRef idx="0">
            <a:scrgbClr r="0" g="0" b="0"/>
          </a:fillRef>
          <a:effectRef idx="0">
            <a:scrgbClr r="0" g="0" b="0"/>
          </a:effectRef>
          <a:fontRef idx="none"/>
        </p:style>
        <p:txBody>
          <a:bodyPr spcFirstLastPara="1" lIns="45719" tIns="45719" rIns="45719" bIns="45719" spcCol="38100">
            <a:spAutoFit/>
          </a:bodyPr>
          <a:lstStyle/>
          <a:p>
            <a:pPr fontAlgn="auto" latinLnBrk="1" hangingPunct="0">
              <a:spcBef>
                <a:spcPts val="0"/>
              </a:spcBef>
              <a:spcAft>
                <a:spcPts val="0"/>
              </a:spcAft>
              <a:defRPr/>
            </a:pPr>
            <a:r>
              <a:rPr lang="zh-CN" altLang="en-US" sz="2400" b="1" kern="0" dirty="0">
                <a:solidFill>
                  <a:schemeClr val="bg1"/>
                </a:solidFill>
                <a:latin typeface="微软雅黑" panose="020B0503020204020204" charset="-122"/>
                <a:ea typeface="微软雅黑" panose="020B0503020204020204" charset="-122"/>
                <a:cs typeface="Arial" panose="020B0604020202020204"/>
                <a:sym typeface="Arial" panose="020B0604020202020204"/>
              </a:rPr>
              <a:t>中物理</a:t>
            </a:r>
          </a:p>
        </p:txBody>
      </p:sp>
      <p:sp>
        <p:nvSpPr>
          <p:cNvPr id="15362" name="Shape 40"/>
          <p:cNvSpPr>
            <a:spLocks noChangeArrowheads="1"/>
          </p:cNvSpPr>
          <p:nvPr/>
        </p:nvSpPr>
        <p:spPr bwMode="auto">
          <a:xfrm>
            <a:off x="4859415" y="2415982"/>
            <a:ext cx="3078162" cy="491490"/>
          </a:xfrm>
          <a:prstGeom prst="rect">
            <a:avLst/>
          </a:prstGeom>
          <a:noFill/>
          <a:ln w="12700">
            <a:noFill/>
            <a:miter lim="400000"/>
          </a:ln>
        </p:spPr>
        <p:txBody>
          <a:bodyPr lIns="45719" rIns="45719">
            <a:spAutoFit/>
          </a:bodyPr>
          <a:lstStyle/>
          <a:p>
            <a:pPr algn="ctr"/>
            <a:r>
              <a:rPr lang="zh-CN" altLang="en-US" sz="4000" baseline="-25000" dirty="0">
                <a:latin typeface="黑体" panose="02010609060101010101" pitchFamily="49" charset="-122"/>
                <a:ea typeface="黑体" panose="02010609060101010101" pitchFamily="49" charset="-122"/>
                <a:cs typeface="微软雅黑" panose="020B0503020204020204" charset="-122"/>
                <a:sym typeface="微软雅黑" panose="020B0503020204020204" charset="-122"/>
              </a:rPr>
              <a:t>第四章  第四节</a:t>
            </a:r>
          </a:p>
        </p:txBody>
      </p:sp>
      <p:sp>
        <p:nvSpPr>
          <p:cNvPr id="15363" name="Shape 40"/>
          <p:cNvSpPr>
            <a:spLocks noChangeArrowheads="1"/>
          </p:cNvSpPr>
          <p:nvPr/>
        </p:nvSpPr>
        <p:spPr bwMode="auto">
          <a:xfrm>
            <a:off x="4059238" y="1025525"/>
            <a:ext cx="4792662" cy="641350"/>
          </a:xfrm>
          <a:prstGeom prst="rect">
            <a:avLst/>
          </a:prstGeom>
          <a:noFill/>
          <a:ln w="12700">
            <a:noFill/>
            <a:miter lim="400000"/>
          </a:ln>
        </p:spPr>
        <p:txBody>
          <a:bodyPr lIns="45719" rIns="45719">
            <a:spAutoFit/>
          </a:bodyPr>
          <a:lstStyle/>
          <a:p>
            <a:r>
              <a:rPr lang="zh-CN" altLang="en-US" sz="5400" b="1" baseline="-25000">
                <a:solidFill>
                  <a:srgbClr val="C00000"/>
                </a:solidFill>
                <a:latin typeface="方正姚体"/>
                <a:ea typeface="方正姚体"/>
                <a:cs typeface="微软雅黑" panose="020B0503020204020204" charset="-122"/>
                <a:sym typeface="微软雅黑" panose="020B0503020204020204" charset="-122"/>
              </a:rPr>
              <a:t>北师大版物理（初中）</a:t>
            </a:r>
          </a:p>
        </p:txBody>
      </p:sp>
      <p:sp>
        <p:nvSpPr>
          <p:cNvPr id="15364" name="Shape 40"/>
          <p:cNvSpPr>
            <a:spLocks noChangeArrowheads="1"/>
          </p:cNvSpPr>
          <p:nvPr/>
        </p:nvSpPr>
        <p:spPr bwMode="auto">
          <a:xfrm>
            <a:off x="3969834" y="3244215"/>
            <a:ext cx="4769671" cy="646331"/>
          </a:xfrm>
          <a:prstGeom prst="rect">
            <a:avLst/>
          </a:prstGeom>
          <a:noFill/>
          <a:ln w="12700">
            <a:noFill/>
            <a:miter lim="400000"/>
          </a:ln>
        </p:spPr>
        <p:txBody>
          <a:bodyPr wrap="square" lIns="45719" rIns="45719">
            <a:spAutoFit/>
          </a:bodyPr>
          <a:lstStyle/>
          <a:p>
            <a:r>
              <a:rPr lang="zh-CN" altLang="en-US" sz="5400" baseline="-25000" dirty="0">
                <a:solidFill>
                  <a:srgbClr val="FF0000"/>
                </a:solidFill>
                <a:latin typeface="方正姚体" pitchFamily="2" charset="-122"/>
                <a:ea typeface="方正姚体" pitchFamily="2" charset="-122"/>
                <a:cs typeface="微软雅黑" panose="020B0503020204020204" charset="-122"/>
                <a:sym typeface="微软雅黑" panose="020B0503020204020204" charset="-122"/>
              </a:rPr>
              <a:t>声现象在科技中的应用</a:t>
            </a:r>
          </a:p>
        </p:txBody>
      </p:sp>
      <p:sp>
        <p:nvSpPr>
          <p:cNvPr id="4" name="矩形 3"/>
          <p:cNvSpPr/>
          <p:nvPr/>
        </p:nvSpPr>
        <p:spPr>
          <a:xfrm>
            <a:off x="217314" y="203839"/>
            <a:ext cx="1530566" cy="307775"/>
          </a:xfrm>
          <a:prstGeom prst="rect">
            <a:avLst/>
          </a:prstGeom>
          <a:solidFill>
            <a:srgbClr val="C00000"/>
          </a:solidFill>
          <a:ln w="12700" cap="flat">
            <a:solidFill>
              <a:srgbClr val="C00000"/>
            </a:solidFill>
            <a:prstDash val="solid"/>
            <a:miter lim="800000"/>
          </a:ln>
          <a:effectLst>
            <a:outerShdw blurRad="76200" dir="18900000" sy="23000" kx="-1200000" algn="bl" rotWithShape="0">
              <a:prstClr val="black">
                <a:alpha val="20000"/>
              </a:prstClr>
            </a:outerShdw>
            <a:softEdge rad="19050"/>
          </a:effectLst>
        </p:spPr>
        <p:style>
          <a:lnRef idx="0">
            <a:scrgbClr r="0" g="0" b="0"/>
          </a:lnRef>
          <a:fillRef idx="0">
            <a:scrgbClr r="0" g="0" b="0"/>
          </a:fillRef>
          <a:effectRef idx="0">
            <a:scrgbClr r="0" g="0" b="0"/>
          </a:effectRef>
          <a:fontRef idx="none"/>
        </p:style>
        <p:txBody>
          <a:bodyPr spcFirstLastPara="1" lIns="45719" tIns="45719" rIns="45719" bIns="45719" spcCol="38100" anchor="ctr">
            <a:spAutoFit/>
          </a:bodyPr>
          <a:lstStyle/>
          <a:p>
            <a:pPr algn="dist" fontAlgn="auto" latinLnBrk="1" hangingPunct="0">
              <a:spcBef>
                <a:spcPts val="0"/>
              </a:spcBef>
              <a:spcAft>
                <a:spcPts val="0"/>
              </a:spcAft>
              <a:defRPr/>
            </a:pPr>
            <a:r>
              <a:rPr lang="zh-CN" altLang="en-US" sz="1400" b="1" kern="0" dirty="0" smtClean="0">
                <a:solidFill>
                  <a:schemeClr val="bg1"/>
                </a:solidFill>
                <a:latin typeface="腾祥范笑歌楷书简繁合集" panose="01010104010101010101" pitchFamily="2" charset="-122"/>
                <a:ea typeface="腾祥范笑歌楷书简繁合集" panose="01010104010101010101" pitchFamily="2" charset="-122"/>
                <a:cs typeface="微软雅黑" panose="020B0503020204020204" charset="-122"/>
                <a:sym typeface="微软雅黑" panose="020B0503020204020204" charset="-122"/>
              </a:rPr>
              <a:t>同步</a:t>
            </a:r>
            <a:r>
              <a:rPr lang="zh-CN" altLang="en-US" sz="1400" b="1" kern="0" dirty="0">
                <a:solidFill>
                  <a:schemeClr val="bg1"/>
                </a:solidFill>
                <a:latin typeface="腾祥范笑歌楷书简繁合集" panose="01010104010101010101" pitchFamily="2" charset="-122"/>
                <a:ea typeface="腾祥范笑歌楷书简繁合集" panose="01010104010101010101" pitchFamily="2" charset="-122"/>
                <a:cs typeface="微软雅黑" panose="020B0503020204020204" charset="-122"/>
                <a:sym typeface="微软雅黑" panose="020B0503020204020204" charset="-122"/>
              </a:rPr>
              <a:t>精品课堂</a:t>
            </a:r>
          </a:p>
        </p:txBody>
      </p:sp>
      <p:sp>
        <p:nvSpPr>
          <p:cNvPr id="7" name="文本框 6"/>
          <p:cNvSpPr txBox="1"/>
          <p:nvPr/>
        </p:nvSpPr>
        <p:spPr>
          <a:xfrm>
            <a:off x="7138988" y="1892300"/>
            <a:ext cx="1360487" cy="396875"/>
          </a:xfrm>
          <a:prstGeom prst="rect">
            <a:avLst/>
          </a:prstGeom>
          <a:noFill/>
          <a:ln w="12700" cap="flat">
            <a:noFill/>
            <a:miter lim="400000"/>
          </a:ln>
        </p:spPr>
        <p:style>
          <a:lnRef idx="0">
            <a:scrgbClr r="0" g="0" b="0"/>
          </a:lnRef>
          <a:fillRef idx="0">
            <a:scrgbClr r="0" g="0" b="0"/>
          </a:fillRef>
          <a:effectRef idx="0">
            <a:scrgbClr r="0" g="0" b="0"/>
          </a:effectRef>
          <a:fontRef idx="none"/>
        </p:style>
        <p:txBody>
          <a:bodyPr wrap="none" lIns="45719" tIns="45719" rIns="45719" bIns="45719">
            <a:spAutoFit/>
          </a:bodyPr>
          <a:lstStyle/>
          <a:p>
            <a:pPr latinLnBrk="1" hangingPunct="0">
              <a:defRPr/>
            </a:pPr>
            <a:r>
              <a:rPr lang="zh-CN" altLang="en-US" sz="2000">
                <a:solidFill>
                  <a:srgbClr val="01457D"/>
                </a:solidFill>
                <a:latin typeface="方正幼线简体" panose="03000509000000000000" charset="-122"/>
                <a:ea typeface="方正幼线简体" panose="03000509000000000000" charset="-122"/>
                <a:cs typeface="方正幼线简体" panose="03000509000000000000" charset="-122"/>
                <a:sym typeface="Arial" panose="020B0604020202020204" pitchFamily="34" charset="0"/>
              </a:rPr>
              <a:t>（八年级）</a:t>
            </a:r>
          </a:p>
        </p:txBody>
      </p:sp>
      <p:pic>
        <p:nvPicPr>
          <p:cNvPr id="15369" name="图片 7"/>
          <p:cNvPicPr>
            <a:picLocks noChangeAspect="1"/>
          </p:cNvPicPr>
          <p:nvPr/>
        </p:nvPicPr>
        <p:blipFill>
          <a:blip r:embed="rId2"/>
          <a:srcRect/>
          <a:stretch>
            <a:fillRect/>
          </a:stretch>
        </p:blipFill>
        <p:spPr bwMode="auto">
          <a:xfrm>
            <a:off x="404813" y="765175"/>
            <a:ext cx="3592512" cy="3589338"/>
          </a:xfrm>
          <a:prstGeom prst="rect">
            <a:avLst/>
          </a:prstGeom>
          <a:ln>
            <a:noFill/>
          </a:ln>
          <a:effectLst>
            <a:outerShdw blurRad="190500" algn="tl" rotWithShape="0">
              <a:srgbClr val="000000">
                <a:alpha val="70000"/>
              </a:srgbClr>
            </a:outerShdw>
          </a:effectLst>
        </p:spPr>
      </p:pic>
    </p:spTree>
  </p:cSld>
  <p:clrMapOvr>
    <a:masterClrMapping/>
  </p:clrMapOvr>
  <p:transition spd="slow" advTm="2000">
    <p:dissolv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hape 108"/>
          <p:cNvSpPr/>
          <p:nvPr/>
        </p:nvSpPr>
        <p:spPr>
          <a:xfrm>
            <a:off x="327025" y="300038"/>
            <a:ext cx="723900" cy="698500"/>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fontAlgn="auto">
              <a:spcBef>
                <a:spcPts val="0"/>
              </a:spcBef>
              <a:spcAft>
                <a:spcPts val="0"/>
              </a:spcAft>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ern="0">
              <a:solidFill>
                <a:sysClr val="windowText" lastClr="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9458" name="Shape 112"/>
          <p:cNvSpPr>
            <a:spLocks noChangeArrowheads="1"/>
          </p:cNvSpPr>
          <p:nvPr/>
        </p:nvSpPr>
        <p:spPr bwMode="auto">
          <a:xfrm>
            <a:off x="284163" y="341313"/>
            <a:ext cx="809625" cy="579437"/>
          </a:xfrm>
          <a:prstGeom prst="rect">
            <a:avLst/>
          </a:prstGeom>
          <a:noFill/>
          <a:ln w="12700">
            <a:noFill/>
            <a:miter lim="400000"/>
          </a:ln>
        </p:spPr>
        <p:txBody>
          <a:bodyPr lIns="45719" rIns="45719">
            <a:spAutoFit/>
          </a:bodyPr>
          <a:lstStyle/>
          <a:p>
            <a:pPr algn="ctr"/>
            <a:r>
              <a:rPr lang="en-US" altLang="zh-CN" sz="3200">
                <a:solidFill>
                  <a:srgbClr val="FFFFFF"/>
                </a:solidFill>
                <a:latin typeface="Helvetica" pitchFamily="34" charset="0"/>
                <a:ea typeface="方正舒体"/>
                <a:cs typeface="微软雅黑" panose="020B0503020204020204" charset="-122"/>
                <a:sym typeface="微软雅黑" panose="020B0503020204020204" charset="-122"/>
              </a:rPr>
              <a:t>3</a:t>
            </a:r>
            <a:endParaRPr lang="zh-CN" altLang="zh-CN" sz="3200">
              <a:solidFill>
                <a:srgbClr val="FFFFFF"/>
              </a:solidFill>
              <a:latin typeface="Helvetica" pitchFamily="34" charset="0"/>
              <a:ea typeface="方正舒体"/>
              <a:cs typeface="微软雅黑" panose="020B0503020204020204" charset="-122"/>
              <a:sym typeface="微软雅黑" panose="020B0503020204020204" charset="-122"/>
            </a:endParaRPr>
          </a:p>
        </p:txBody>
      </p:sp>
      <p:sp>
        <p:nvSpPr>
          <p:cNvPr id="2" name="文本框 1"/>
          <p:cNvSpPr txBox="1"/>
          <p:nvPr/>
        </p:nvSpPr>
        <p:spPr>
          <a:xfrm>
            <a:off x="1203325" y="341313"/>
            <a:ext cx="3935730" cy="520700"/>
          </a:xfrm>
          <a:prstGeom prst="rect">
            <a:avLst/>
          </a:prstGeom>
          <a:noFill/>
          <a:ln w="12700" cap="flat">
            <a:noFill/>
            <a:miter lim="400000"/>
          </a:ln>
        </p:spPr>
        <p:style>
          <a:lnRef idx="0">
            <a:scrgbClr r="0" g="0" b="0"/>
          </a:lnRef>
          <a:fillRef idx="0">
            <a:scrgbClr r="0" g="0" b="0"/>
          </a:fillRef>
          <a:effectRef idx="0">
            <a:scrgbClr r="0" g="0" b="0"/>
          </a:effectRef>
          <a:fontRef idx="none"/>
        </p:style>
        <p:txBody>
          <a:bodyPr wrap="none" lIns="45719" tIns="45719" rIns="45719" bIns="45719">
            <a:spAutoFit/>
          </a:bodyPr>
          <a:lstStyle/>
          <a:p>
            <a:pPr latinLnBrk="1" hangingPunct="0">
              <a:defRPr/>
            </a:pPr>
            <a:r>
              <a:rPr lang="zh-CN" altLang="en-US" sz="2800">
                <a:solidFill>
                  <a:srgbClr val="000000"/>
                </a:solidFill>
                <a:latin typeface="微软雅黑" panose="020B0503020204020204" charset="-122"/>
                <a:ea typeface="微软雅黑" panose="020B0503020204020204" charset="-122"/>
                <a:cs typeface="Arial" panose="020B0604020202020204" pitchFamily="34" charset="0"/>
                <a:sym typeface="Arial" panose="020B0604020202020204" pitchFamily="34" charset="0"/>
              </a:rPr>
              <a:t>课堂活动（一）</a:t>
            </a:r>
            <a:r>
              <a:rPr lang="en-US" altLang="zh-CN" sz="2800">
                <a:solidFill>
                  <a:srgbClr val="000000"/>
                </a:solidFill>
                <a:latin typeface="微软雅黑" panose="020B0503020204020204" charset="-122"/>
                <a:ea typeface="微软雅黑" panose="020B0503020204020204" charset="-122"/>
                <a:cs typeface="Arial" panose="020B0604020202020204" pitchFamily="34" charset="0"/>
                <a:sym typeface="Arial" panose="020B0604020202020204" pitchFamily="34" charset="0"/>
              </a:rPr>
              <a:t>—</a:t>
            </a:r>
            <a:r>
              <a:rPr lang="en-US" altLang="zh-CN" sz="200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Arial" panose="020B0604020202020204" pitchFamily="34" charset="0"/>
                <a:sym typeface="Arial" panose="020B0604020202020204" pitchFamily="34" charset="0"/>
              </a:rPr>
              <a:t>2.</a:t>
            </a:r>
            <a:r>
              <a:rPr lang="zh-CN" altLang="en-US" sz="200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Arial" panose="020B0604020202020204" pitchFamily="34" charset="0"/>
                <a:sym typeface="Arial" panose="020B0604020202020204" pitchFamily="34" charset="0"/>
              </a:rPr>
              <a:t>次声波</a:t>
            </a:r>
          </a:p>
        </p:txBody>
      </p:sp>
      <p:cxnSp>
        <p:nvCxnSpPr>
          <p:cNvPr id="8" name="直接连接符 7"/>
          <p:cNvCxnSpPr/>
          <p:nvPr/>
        </p:nvCxnSpPr>
        <p:spPr>
          <a:xfrm>
            <a:off x="1060450" y="831850"/>
            <a:ext cx="4668838"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pic>
        <p:nvPicPr>
          <p:cNvPr id="19461" name="图片 2"/>
          <p:cNvPicPr>
            <a:picLocks noChangeAspect="1"/>
          </p:cNvPicPr>
          <p:nvPr/>
        </p:nvPicPr>
        <p:blipFill>
          <a:blip r:embed="rId2"/>
          <a:srcRect/>
          <a:stretch>
            <a:fillRect/>
          </a:stretch>
        </p:blipFill>
        <p:spPr bwMode="auto">
          <a:xfrm>
            <a:off x="8301038" y="4691063"/>
            <a:ext cx="736600" cy="358775"/>
          </a:xfrm>
          <a:prstGeom prst="rect">
            <a:avLst/>
          </a:prstGeom>
          <a:noFill/>
          <a:ln w="9525">
            <a:noFill/>
            <a:miter lim="800000"/>
            <a:headEnd/>
            <a:tailEnd/>
          </a:ln>
        </p:spPr>
      </p:pic>
      <p:sp>
        <p:nvSpPr>
          <p:cNvPr id="20489" name="AutoShape 11"/>
          <p:cNvSpPr>
            <a:spLocks noChangeArrowheads="1"/>
          </p:cNvSpPr>
          <p:nvPr/>
        </p:nvSpPr>
        <p:spPr bwMode="auto">
          <a:xfrm>
            <a:off x="187960" y="1223010"/>
            <a:ext cx="1002030" cy="415290"/>
          </a:xfrm>
          <a:prstGeom prst="flowChartAlternateProcess">
            <a:avLst/>
          </a:prstGeom>
          <a:solidFill>
            <a:schemeClr val="accent1"/>
          </a:solidFill>
          <a:ln w="9525">
            <a:solidFill>
              <a:schemeClr val="tx1"/>
            </a:solidFill>
            <a:miter lim="800000"/>
          </a:ln>
        </p:spPr>
        <p:txBody>
          <a:bodyPr wrap="none" anchor="ctr"/>
          <a:lstStyle/>
          <a:p>
            <a:pPr algn="ctr"/>
            <a:r>
              <a:rPr lang="zh-CN" altLang="en-US">
                <a:latin typeface="微软雅黑" panose="020B0503020204020204" charset="-122"/>
                <a:ea typeface="微软雅黑" panose="020B0503020204020204" charset="-122"/>
              </a:rPr>
              <a:t>次声波</a:t>
            </a:r>
          </a:p>
        </p:txBody>
      </p:sp>
      <p:sp>
        <p:nvSpPr>
          <p:cNvPr id="3" name="文本框 2"/>
          <p:cNvSpPr txBox="1"/>
          <p:nvPr/>
        </p:nvSpPr>
        <p:spPr>
          <a:xfrm>
            <a:off x="1809115" y="2891155"/>
            <a:ext cx="6376670" cy="551815"/>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eaLnBrk="1" fontAlgn="auto" latinLnBrk="1" hangingPunct="0">
              <a:lnSpc>
                <a:spcPct val="150000"/>
              </a:lnSpc>
              <a:spcBef>
                <a:spcPts val="0"/>
              </a:spcBef>
              <a:spcAft>
                <a:spcPts val="0"/>
              </a:spcAft>
              <a:buClrTx/>
              <a:buSzTx/>
              <a:buFontTx/>
              <a:buNone/>
            </a:pPr>
            <a:r>
              <a:rPr kumimoji="0" lang="zh-CN" altLang="en-US" sz="20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panose="020B0604020202020204"/>
                <a:sym typeface="Arial" panose="020B0604020202020204"/>
              </a:rPr>
              <a:t>预测自然灾害、人体或其他生物相应器官的活动情况等</a:t>
            </a:r>
          </a:p>
        </p:txBody>
      </p:sp>
      <p:sp>
        <p:nvSpPr>
          <p:cNvPr id="4" name="文本框 3"/>
          <p:cNvSpPr txBox="1"/>
          <p:nvPr/>
        </p:nvSpPr>
        <p:spPr>
          <a:xfrm>
            <a:off x="1282700" y="1240790"/>
            <a:ext cx="4436110" cy="39751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200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频率小于20Hz(赫兹)的声波叫做次声波</a:t>
            </a:r>
            <a:endParaRPr kumimoji="0" lang="zh-CN" altLang="en-US" sz="20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endParaRPr>
          </a:p>
        </p:txBody>
      </p:sp>
      <p:sp>
        <p:nvSpPr>
          <p:cNvPr id="6" name="AutoShape 11"/>
          <p:cNvSpPr>
            <a:spLocks noChangeArrowheads="1"/>
          </p:cNvSpPr>
          <p:nvPr/>
        </p:nvSpPr>
        <p:spPr bwMode="auto">
          <a:xfrm>
            <a:off x="201295" y="1918335"/>
            <a:ext cx="1508125" cy="415290"/>
          </a:xfrm>
          <a:prstGeom prst="flowChartAlternateProcess">
            <a:avLst/>
          </a:prstGeom>
          <a:solidFill>
            <a:schemeClr val="accent1"/>
          </a:solidFill>
          <a:ln w="9525">
            <a:solidFill>
              <a:schemeClr val="tx1"/>
            </a:solidFill>
            <a:miter lim="800000"/>
          </a:ln>
        </p:spPr>
        <p:txBody>
          <a:bodyPr wrap="none" anchor="ctr"/>
          <a:lstStyle/>
          <a:p>
            <a:pPr algn="ctr"/>
            <a:r>
              <a:rPr lang="zh-CN" altLang="en-US">
                <a:latin typeface="微软雅黑" panose="020B0503020204020204" charset="-122"/>
                <a:ea typeface="微软雅黑" panose="020B0503020204020204" charset="-122"/>
              </a:rPr>
              <a:t>超声波的特点</a:t>
            </a:r>
          </a:p>
        </p:txBody>
      </p:sp>
      <p:sp>
        <p:nvSpPr>
          <p:cNvPr id="7" name="文本框 6"/>
          <p:cNvSpPr txBox="1"/>
          <p:nvPr/>
        </p:nvSpPr>
        <p:spPr>
          <a:xfrm>
            <a:off x="1730375" y="1788795"/>
            <a:ext cx="7111365" cy="101346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eaLnBrk="1" fontAlgn="auto" latinLnBrk="1" hangingPunct="0">
              <a:lnSpc>
                <a:spcPct val="150000"/>
              </a:lnSpc>
              <a:spcBef>
                <a:spcPts val="0"/>
              </a:spcBef>
              <a:spcAft>
                <a:spcPts val="0"/>
              </a:spcAft>
              <a:buClrTx/>
              <a:buSzTx/>
              <a:buFontTx/>
              <a:buNone/>
            </a:pPr>
            <a:r>
              <a:rPr lang="zh-CN" altLang="en-US" sz="2000">
                <a:ln>
                  <a:noFill/>
                </a:ln>
                <a:solidFill>
                  <a:srgbClr val="000000"/>
                </a:solidFill>
                <a:effectLst/>
                <a:uFillTx/>
                <a:latin typeface="微软雅黑" panose="020B0503020204020204" charset="-122"/>
                <a:ea typeface="微软雅黑" panose="020B0503020204020204" charset="-122"/>
                <a:cs typeface="Arial" panose="020B0604020202020204"/>
                <a:sym typeface="Arial" panose="020B0604020202020204"/>
              </a:rPr>
              <a:t>次声波不容易衰减，不易被水和空气吸收。而次声波的波长往往很长，因此能绕开某些大型障碍物传播较远</a:t>
            </a:r>
            <a:endParaRPr kumimoji="0" lang="zh-CN" altLang="en-US" sz="20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panose="020B0604020202020204"/>
              <a:sym typeface="Arial" panose="020B0604020202020204"/>
            </a:endParaRPr>
          </a:p>
        </p:txBody>
      </p:sp>
      <p:sp>
        <p:nvSpPr>
          <p:cNvPr id="9" name="AutoShape 11"/>
          <p:cNvSpPr>
            <a:spLocks noChangeArrowheads="1"/>
          </p:cNvSpPr>
          <p:nvPr/>
        </p:nvSpPr>
        <p:spPr bwMode="auto">
          <a:xfrm>
            <a:off x="222250" y="3055620"/>
            <a:ext cx="1508125" cy="415290"/>
          </a:xfrm>
          <a:prstGeom prst="flowChartAlternateProcess">
            <a:avLst/>
          </a:prstGeom>
          <a:solidFill>
            <a:schemeClr val="accent1"/>
          </a:solidFill>
          <a:ln w="9525">
            <a:solidFill>
              <a:schemeClr val="tx1"/>
            </a:solidFill>
            <a:miter lim="800000"/>
          </a:ln>
        </p:spPr>
        <p:txBody>
          <a:bodyPr wrap="none" anchor="ctr"/>
          <a:lstStyle/>
          <a:p>
            <a:pPr algn="ctr"/>
            <a:r>
              <a:rPr lang="zh-CN" altLang="en-US">
                <a:latin typeface="微软雅黑" panose="020B0503020204020204" charset="-122"/>
                <a:ea typeface="微软雅黑" panose="020B0503020204020204" charset="-122"/>
              </a:rPr>
              <a:t>超声波的应用</a:t>
            </a:r>
          </a:p>
        </p:txBody>
      </p:sp>
    </p:spTree>
  </p:cSld>
  <p:clrMapOvr>
    <a:masterClrMapping/>
  </p:clrMapOvr>
  <p:transition spd="slow" advTm="200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0489"/>
                                        </p:tgtEl>
                                        <p:attrNameLst>
                                          <p:attrName>style.visibility</p:attrName>
                                        </p:attrNameLst>
                                      </p:cBhvr>
                                      <p:to>
                                        <p:strVal val="visible"/>
                                      </p:to>
                                    </p:set>
                                    <p:animEffect transition="in" filter="randombar(horizontal)">
                                      <p:cBhvr>
                                        <p:cTn id="7" dur="500"/>
                                        <p:tgtEl>
                                          <p:spTgt spid="20489"/>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000" fill="hold">
                                          <p:stCondLst>
                                            <p:cond delay="0"/>
                                          </p:stCondLst>
                                        </p:cTn>
                                        <p:tgtEl>
                                          <p:spTgt spid="4"/>
                                        </p:tgtEl>
                                        <p:attrNameLst>
                                          <p:attrName>style.visibility</p:attrName>
                                        </p:attrNameLst>
                                      </p:cBhvr>
                                      <p:to>
                                        <p:strVal val="visible"/>
                                      </p:to>
                                    </p:set>
                                    <p:animEffect transition="in" filter="checkerboard(across)">
                                      <p:cBhvr>
                                        <p:cTn id="12" dur="1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000" fill="hold">
                                          <p:stCondLst>
                                            <p:cond delay="0"/>
                                          </p:stCondLst>
                                        </p:cTn>
                                        <p:tgtEl>
                                          <p:spTgt spid="7"/>
                                        </p:tgtEl>
                                        <p:attrNameLst>
                                          <p:attrName>style.visibility</p:attrName>
                                        </p:attrNameLst>
                                      </p:cBhvr>
                                      <p:to>
                                        <p:strVal val="visible"/>
                                      </p:to>
                                    </p:set>
                                    <p:animEffect transition="in" filter="checkerboard(across)">
                                      <p:cBhvr>
                                        <p:cTn id="22" dur="10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randombar(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000" fill="hold">
                                          <p:stCondLst>
                                            <p:cond delay="0"/>
                                          </p:stCondLst>
                                        </p:cTn>
                                        <p:tgtEl>
                                          <p:spTgt spid="3"/>
                                        </p:tgtEl>
                                        <p:attrNameLst>
                                          <p:attrName>style.visibility</p:attrName>
                                        </p:attrNameLst>
                                      </p:cBhvr>
                                      <p:to>
                                        <p:strVal val="visible"/>
                                      </p:to>
                                    </p:set>
                                    <p:animEffect transition="in" filter="checkerboard(across)">
                                      <p:cBhvr>
                                        <p:cTn id="32"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9" grpId="0" bldLvl="0" animBg="1"/>
      <p:bldP spid="3" grpId="0" bldLvl="0" animBg="1"/>
      <p:bldP spid="4" grpId="0" bldLvl="0" animBg="1"/>
      <p:bldP spid="6" grpId="0" bldLvl="0" animBg="1"/>
      <p:bldP spid="7" grpId="0" bldLvl="0" animBg="1"/>
      <p:bldP spid="9"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hape 108"/>
          <p:cNvSpPr/>
          <p:nvPr/>
        </p:nvSpPr>
        <p:spPr>
          <a:xfrm>
            <a:off x="327025" y="300038"/>
            <a:ext cx="723900" cy="698500"/>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fontAlgn="auto">
              <a:spcBef>
                <a:spcPts val="0"/>
              </a:spcBef>
              <a:spcAft>
                <a:spcPts val="0"/>
              </a:spcAft>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ern="0">
              <a:solidFill>
                <a:sysClr val="windowText" lastClr="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9458" name="Shape 112"/>
          <p:cNvSpPr>
            <a:spLocks noChangeArrowheads="1"/>
          </p:cNvSpPr>
          <p:nvPr/>
        </p:nvSpPr>
        <p:spPr bwMode="auto">
          <a:xfrm>
            <a:off x="284163" y="341313"/>
            <a:ext cx="809625" cy="579437"/>
          </a:xfrm>
          <a:prstGeom prst="rect">
            <a:avLst/>
          </a:prstGeom>
          <a:noFill/>
          <a:ln w="12700">
            <a:noFill/>
            <a:miter lim="400000"/>
          </a:ln>
        </p:spPr>
        <p:txBody>
          <a:bodyPr lIns="45719" rIns="45719">
            <a:spAutoFit/>
          </a:bodyPr>
          <a:lstStyle/>
          <a:p>
            <a:pPr algn="ctr"/>
            <a:r>
              <a:rPr lang="en-US" altLang="zh-CN" sz="3200">
                <a:solidFill>
                  <a:srgbClr val="FFFFFF"/>
                </a:solidFill>
                <a:latin typeface="Helvetica" pitchFamily="34" charset="0"/>
                <a:ea typeface="方正舒体"/>
                <a:cs typeface="微软雅黑" panose="020B0503020204020204" charset="-122"/>
                <a:sym typeface="微软雅黑" panose="020B0503020204020204" charset="-122"/>
              </a:rPr>
              <a:t>3</a:t>
            </a:r>
            <a:endParaRPr lang="zh-CN" altLang="zh-CN" sz="3200">
              <a:solidFill>
                <a:srgbClr val="FFFFFF"/>
              </a:solidFill>
              <a:latin typeface="Helvetica" pitchFamily="34" charset="0"/>
              <a:ea typeface="方正舒体"/>
              <a:cs typeface="微软雅黑" panose="020B0503020204020204" charset="-122"/>
              <a:sym typeface="微软雅黑" panose="020B0503020204020204" charset="-122"/>
            </a:endParaRPr>
          </a:p>
        </p:txBody>
      </p:sp>
      <p:sp>
        <p:nvSpPr>
          <p:cNvPr id="2" name="文本框 1"/>
          <p:cNvSpPr txBox="1"/>
          <p:nvPr/>
        </p:nvSpPr>
        <p:spPr>
          <a:xfrm>
            <a:off x="1203325" y="341313"/>
            <a:ext cx="3935730" cy="520700"/>
          </a:xfrm>
          <a:prstGeom prst="rect">
            <a:avLst/>
          </a:prstGeom>
          <a:noFill/>
          <a:ln w="12700" cap="flat">
            <a:noFill/>
            <a:miter lim="400000"/>
          </a:ln>
        </p:spPr>
        <p:style>
          <a:lnRef idx="0">
            <a:scrgbClr r="0" g="0" b="0"/>
          </a:lnRef>
          <a:fillRef idx="0">
            <a:scrgbClr r="0" g="0" b="0"/>
          </a:fillRef>
          <a:effectRef idx="0">
            <a:scrgbClr r="0" g="0" b="0"/>
          </a:effectRef>
          <a:fontRef idx="none"/>
        </p:style>
        <p:txBody>
          <a:bodyPr wrap="none" lIns="45719" tIns="45719" rIns="45719" bIns="45719">
            <a:spAutoFit/>
          </a:bodyPr>
          <a:lstStyle/>
          <a:p>
            <a:pPr latinLnBrk="1" hangingPunct="0">
              <a:defRPr/>
            </a:pPr>
            <a:r>
              <a:rPr lang="zh-CN" altLang="en-US" sz="2800">
                <a:solidFill>
                  <a:srgbClr val="000000"/>
                </a:solidFill>
                <a:latin typeface="微软雅黑" panose="020B0503020204020204" charset="-122"/>
                <a:ea typeface="微软雅黑" panose="020B0503020204020204" charset="-122"/>
                <a:cs typeface="Arial" panose="020B0604020202020204" pitchFamily="34" charset="0"/>
                <a:sym typeface="Arial" panose="020B0604020202020204" pitchFamily="34" charset="0"/>
              </a:rPr>
              <a:t>课堂活动（一）</a:t>
            </a:r>
            <a:r>
              <a:rPr lang="en-US" altLang="zh-CN" sz="2800">
                <a:solidFill>
                  <a:srgbClr val="000000"/>
                </a:solidFill>
                <a:latin typeface="微软雅黑" panose="020B0503020204020204" charset="-122"/>
                <a:ea typeface="微软雅黑" panose="020B0503020204020204" charset="-122"/>
                <a:cs typeface="Arial" panose="020B0604020202020204" pitchFamily="34" charset="0"/>
                <a:sym typeface="Arial" panose="020B0604020202020204" pitchFamily="34" charset="0"/>
              </a:rPr>
              <a:t>—</a:t>
            </a:r>
            <a:r>
              <a:rPr lang="en-US" altLang="zh-CN" sz="200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Arial" panose="020B0604020202020204" pitchFamily="34" charset="0"/>
                <a:sym typeface="Arial" panose="020B0604020202020204" pitchFamily="34" charset="0"/>
              </a:rPr>
              <a:t>2.</a:t>
            </a:r>
            <a:r>
              <a:rPr lang="zh-CN" altLang="en-US" sz="200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Arial" panose="020B0604020202020204" pitchFamily="34" charset="0"/>
                <a:sym typeface="Arial" panose="020B0604020202020204" pitchFamily="34" charset="0"/>
              </a:rPr>
              <a:t>次声波</a:t>
            </a:r>
          </a:p>
        </p:txBody>
      </p:sp>
      <p:cxnSp>
        <p:nvCxnSpPr>
          <p:cNvPr id="8" name="直接连接符 7"/>
          <p:cNvCxnSpPr/>
          <p:nvPr/>
        </p:nvCxnSpPr>
        <p:spPr>
          <a:xfrm>
            <a:off x="1060450" y="831850"/>
            <a:ext cx="4668838"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pic>
        <p:nvPicPr>
          <p:cNvPr id="19461" name="图片 2"/>
          <p:cNvPicPr>
            <a:picLocks noChangeAspect="1"/>
          </p:cNvPicPr>
          <p:nvPr/>
        </p:nvPicPr>
        <p:blipFill>
          <a:blip r:embed="rId2"/>
          <a:srcRect/>
          <a:stretch>
            <a:fillRect/>
          </a:stretch>
        </p:blipFill>
        <p:spPr bwMode="auto">
          <a:xfrm>
            <a:off x="8301038" y="4691063"/>
            <a:ext cx="736600" cy="358775"/>
          </a:xfrm>
          <a:prstGeom prst="rect">
            <a:avLst/>
          </a:prstGeom>
          <a:noFill/>
          <a:ln w="9525">
            <a:noFill/>
            <a:miter lim="800000"/>
            <a:headEnd/>
            <a:tailEnd/>
          </a:ln>
        </p:spPr>
      </p:pic>
      <p:sp>
        <p:nvSpPr>
          <p:cNvPr id="20489" name="AutoShape 11"/>
          <p:cNvSpPr>
            <a:spLocks noChangeArrowheads="1"/>
          </p:cNvSpPr>
          <p:nvPr/>
        </p:nvSpPr>
        <p:spPr bwMode="auto">
          <a:xfrm>
            <a:off x="187960" y="1223010"/>
            <a:ext cx="1002030" cy="415290"/>
          </a:xfrm>
          <a:prstGeom prst="flowChartAlternateProcess">
            <a:avLst/>
          </a:prstGeom>
          <a:solidFill>
            <a:schemeClr val="accent1"/>
          </a:solidFill>
          <a:ln w="9525">
            <a:solidFill>
              <a:schemeClr val="tx1"/>
            </a:solidFill>
            <a:miter lim="800000"/>
          </a:ln>
        </p:spPr>
        <p:txBody>
          <a:bodyPr wrap="none" anchor="ctr"/>
          <a:lstStyle/>
          <a:p>
            <a:pPr algn="ctr"/>
            <a:r>
              <a:rPr lang="zh-CN" altLang="en-US">
                <a:latin typeface="微软雅黑" panose="020B0503020204020204" charset="-122"/>
                <a:ea typeface="微软雅黑" panose="020B0503020204020204" charset="-122"/>
              </a:rPr>
              <a:t>次声波</a:t>
            </a:r>
          </a:p>
        </p:txBody>
      </p:sp>
      <p:sp>
        <p:nvSpPr>
          <p:cNvPr id="4" name="文本框 3"/>
          <p:cNvSpPr txBox="1"/>
          <p:nvPr/>
        </p:nvSpPr>
        <p:spPr>
          <a:xfrm>
            <a:off x="1282700" y="1240790"/>
            <a:ext cx="4436110" cy="39751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200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频率小于20Hz(赫兹)的声波叫做次声波</a:t>
            </a:r>
            <a:endParaRPr kumimoji="0" lang="zh-CN" altLang="en-US" sz="20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endParaRPr>
          </a:p>
        </p:txBody>
      </p:sp>
      <p:pic>
        <p:nvPicPr>
          <p:cNvPr id="10" name="图片 9"/>
          <p:cNvPicPr>
            <a:picLocks noChangeAspect="1"/>
          </p:cNvPicPr>
          <p:nvPr/>
        </p:nvPicPr>
        <p:blipFill>
          <a:blip r:embed="rId3"/>
          <a:stretch>
            <a:fillRect/>
          </a:stretch>
        </p:blipFill>
        <p:spPr>
          <a:xfrm>
            <a:off x="5139055" y="1869440"/>
            <a:ext cx="3042285" cy="2110105"/>
          </a:xfrm>
          <a:prstGeom prst="rect">
            <a:avLst/>
          </a:prstGeom>
        </p:spPr>
      </p:pic>
      <p:pic>
        <p:nvPicPr>
          <p:cNvPr id="11" name="图片 10"/>
          <p:cNvPicPr>
            <a:picLocks noChangeAspect="1"/>
          </p:cNvPicPr>
          <p:nvPr/>
        </p:nvPicPr>
        <p:blipFill>
          <a:blip r:embed="rId4"/>
          <a:stretch>
            <a:fillRect/>
          </a:stretch>
        </p:blipFill>
        <p:spPr>
          <a:xfrm>
            <a:off x="1050925" y="1869440"/>
            <a:ext cx="3048000" cy="2110740"/>
          </a:xfrm>
          <a:prstGeom prst="rect">
            <a:avLst/>
          </a:prstGeom>
        </p:spPr>
      </p:pic>
      <p:sp>
        <p:nvSpPr>
          <p:cNvPr id="3" name="文本框 2"/>
          <p:cNvSpPr txBox="1"/>
          <p:nvPr/>
        </p:nvSpPr>
        <p:spPr>
          <a:xfrm>
            <a:off x="1802765" y="4045585"/>
            <a:ext cx="1181735" cy="36703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panose="020B0604020202020204"/>
                <a:sym typeface="Arial" panose="020B0604020202020204"/>
              </a:rPr>
              <a:t>探测鱼情</a:t>
            </a:r>
          </a:p>
        </p:txBody>
      </p:sp>
      <p:sp>
        <p:nvSpPr>
          <p:cNvPr id="6" name="文本框 5"/>
          <p:cNvSpPr txBox="1"/>
          <p:nvPr/>
        </p:nvSpPr>
        <p:spPr>
          <a:xfrm>
            <a:off x="5429250" y="4045585"/>
            <a:ext cx="2694940" cy="36703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panose="020B0604020202020204"/>
                <a:sym typeface="Arial" panose="020B0604020202020204"/>
              </a:rPr>
              <a:t>通过地震波进行早期预测</a:t>
            </a:r>
          </a:p>
        </p:txBody>
      </p:sp>
    </p:spTree>
  </p:cSld>
  <p:clrMapOvr>
    <a:masterClrMapping/>
  </p:clrMapOvr>
  <p:transition spd="slow" advTm="200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0489"/>
                                        </p:tgtEl>
                                        <p:attrNameLst>
                                          <p:attrName>style.visibility</p:attrName>
                                        </p:attrNameLst>
                                      </p:cBhvr>
                                      <p:to>
                                        <p:strVal val="visible"/>
                                      </p:to>
                                    </p:set>
                                    <p:animEffect transition="in" filter="randombar(horizontal)">
                                      <p:cBhvr>
                                        <p:cTn id="7" dur="500"/>
                                        <p:tgtEl>
                                          <p:spTgt spid="20489"/>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000" fill="hold">
                                          <p:stCondLst>
                                            <p:cond delay="0"/>
                                          </p:stCondLst>
                                        </p:cTn>
                                        <p:tgtEl>
                                          <p:spTgt spid="4"/>
                                        </p:tgtEl>
                                        <p:attrNameLst>
                                          <p:attrName>style.visibility</p:attrName>
                                        </p:attrNameLst>
                                      </p:cBhvr>
                                      <p:to>
                                        <p:strVal val="visible"/>
                                      </p:to>
                                    </p:set>
                                    <p:animEffect transition="in" filter="checkerboard(across)">
                                      <p:cBhvr>
                                        <p:cTn id="12" dur="1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000" fill="hold">
                                          <p:stCondLst>
                                            <p:cond delay="0"/>
                                          </p:stCondLst>
                                        </p:cTn>
                                        <p:tgtEl>
                                          <p:spTgt spid="11"/>
                                        </p:tgtEl>
                                        <p:attrNameLst>
                                          <p:attrName>style.visibility</p:attrName>
                                        </p:attrNameLst>
                                      </p:cBhvr>
                                      <p:to>
                                        <p:strVal val="visible"/>
                                      </p:to>
                                    </p:set>
                                    <p:animEffect transition="in" filter="checkerboard(across)">
                                      <p:cBhvr>
                                        <p:cTn id="17" dur="10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000" fill="hold">
                                          <p:stCondLst>
                                            <p:cond delay="0"/>
                                          </p:stCondLst>
                                        </p:cTn>
                                        <p:tgtEl>
                                          <p:spTgt spid="3"/>
                                        </p:tgtEl>
                                        <p:attrNameLst>
                                          <p:attrName>style.visibility</p:attrName>
                                        </p:attrNameLst>
                                      </p:cBhvr>
                                      <p:to>
                                        <p:strVal val="visible"/>
                                      </p:to>
                                    </p:set>
                                    <p:animEffect transition="in" filter="checkerboard(across)">
                                      <p:cBhvr>
                                        <p:cTn id="22" dur="10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nodeType="clickEffect">
                                  <p:stCondLst>
                                    <p:cond delay="0"/>
                                  </p:stCondLst>
                                  <p:childTnLst>
                                    <p:set>
                                      <p:cBhvr>
                                        <p:cTn id="26" dur="1000" fill="hold">
                                          <p:stCondLst>
                                            <p:cond delay="0"/>
                                          </p:stCondLst>
                                        </p:cTn>
                                        <p:tgtEl>
                                          <p:spTgt spid="10"/>
                                        </p:tgtEl>
                                        <p:attrNameLst>
                                          <p:attrName>style.visibility</p:attrName>
                                        </p:attrNameLst>
                                      </p:cBhvr>
                                      <p:to>
                                        <p:strVal val="visible"/>
                                      </p:to>
                                    </p:set>
                                    <p:animEffect transition="in" filter="checkerboard(across)">
                                      <p:cBhvr>
                                        <p:cTn id="27" dur="10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000" fill="hold">
                                          <p:stCondLst>
                                            <p:cond delay="0"/>
                                          </p:stCondLst>
                                        </p:cTn>
                                        <p:tgtEl>
                                          <p:spTgt spid="6"/>
                                        </p:tgtEl>
                                        <p:attrNameLst>
                                          <p:attrName>style.visibility</p:attrName>
                                        </p:attrNameLst>
                                      </p:cBhvr>
                                      <p:to>
                                        <p:strVal val="visible"/>
                                      </p:to>
                                    </p:set>
                                    <p:animEffect transition="in" filter="checkerboard(across)">
                                      <p:cBhvr>
                                        <p:cTn id="32"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9" grpId="0" bldLvl="0" animBg="1"/>
      <p:bldP spid="4" grpId="0" bldLvl="0" animBg="1"/>
      <p:bldP spid="3" grpId="0" animBg="1"/>
      <p:bldP spid="6"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hape 108"/>
          <p:cNvSpPr/>
          <p:nvPr/>
        </p:nvSpPr>
        <p:spPr>
          <a:xfrm>
            <a:off x="327025" y="300038"/>
            <a:ext cx="723900" cy="698500"/>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fontAlgn="auto">
              <a:spcBef>
                <a:spcPts val="0"/>
              </a:spcBef>
              <a:spcAft>
                <a:spcPts val="0"/>
              </a:spcAft>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ern="0">
              <a:solidFill>
                <a:sysClr val="windowText" lastClr="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9458" name="Shape 112"/>
          <p:cNvSpPr>
            <a:spLocks noChangeArrowheads="1"/>
          </p:cNvSpPr>
          <p:nvPr/>
        </p:nvSpPr>
        <p:spPr bwMode="auto">
          <a:xfrm>
            <a:off x="284163" y="341313"/>
            <a:ext cx="809625" cy="579437"/>
          </a:xfrm>
          <a:prstGeom prst="rect">
            <a:avLst/>
          </a:prstGeom>
          <a:noFill/>
          <a:ln w="12700">
            <a:noFill/>
            <a:miter lim="400000"/>
          </a:ln>
        </p:spPr>
        <p:txBody>
          <a:bodyPr lIns="45719" rIns="45719">
            <a:spAutoFit/>
          </a:bodyPr>
          <a:lstStyle/>
          <a:p>
            <a:pPr algn="ctr"/>
            <a:r>
              <a:rPr lang="en-US" altLang="zh-CN" sz="3200">
                <a:solidFill>
                  <a:srgbClr val="FFFFFF"/>
                </a:solidFill>
                <a:latin typeface="Helvetica" pitchFamily="34" charset="0"/>
                <a:ea typeface="方正舒体"/>
                <a:cs typeface="微软雅黑" panose="020B0503020204020204" charset="-122"/>
                <a:sym typeface="微软雅黑" panose="020B0503020204020204" charset="-122"/>
              </a:rPr>
              <a:t>3</a:t>
            </a:r>
            <a:endParaRPr lang="zh-CN" altLang="zh-CN" sz="3200">
              <a:solidFill>
                <a:srgbClr val="FFFFFF"/>
              </a:solidFill>
              <a:latin typeface="Helvetica" pitchFamily="34" charset="0"/>
              <a:ea typeface="方正舒体"/>
              <a:cs typeface="微软雅黑" panose="020B0503020204020204" charset="-122"/>
              <a:sym typeface="微软雅黑" panose="020B0503020204020204" charset="-122"/>
            </a:endParaRPr>
          </a:p>
        </p:txBody>
      </p:sp>
      <p:sp>
        <p:nvSpPr>
          <p:cNvPr id="2" name="文本框 1"/>
          <p:cNvSpPr txBox="1"/>
          <p:nvPr/>
        </p:nvSpPr>
        <p:spPr>
          <a:xfrm>
            <a:off x="1203325" y="341313"/>
            <a:ext cx="4189730" cy="520700"/>
          </a:xfrm>
          <a:prstGeom prst="rect">
            <a:avLst/>
          </a:prstGeom>
          <a:noFill/>
          <a:ln w="12700" cap="flat">
            <a:noFill/>
            <a:miter lim="400000"/>
          </a:ln>
        </p:spPr>
        <p:style>
          <a:lnRef idx="0">
            <a:scrgbClr r="0" g="0" b="0"/>
          </a:lnRef>
          <a:fillRef idx="0">
            <a:scrgbClr r="0" g="0" b="0"/>
          </a:fillRef>
          <a:effectRef idx="0">
            <a:scrgbClr r="0" g="0" b="0"/>
          </a:effectRef>
          <a:fontRef idx="none"/>
        </p:style>
        <p:txBody>
          <a:bodyPr wrap="none" lIns="45719" tIns="45719" rIns="45719" bIns="45719">
            <a:spAutoFit/>
          </a:bodyPr>
          <a:lstStyle/>
          <a:p>
            <a:pPr latinLnBrk="1" hangingPunct="0">
              <a:defRPr/>
            </a:pPr>
            <a:r>
              <a:rPr lang="zh-CN" altLang="en-US" sz="2800">
                <a:solidFill>
                  <a:srgbClr val="000000"/>
                </a:solidFill>
                <a:latin typeface="微软雅黑" panose="020B0503020204020204" charset="-122"/>
                <a:ea typeface="微软雅黑" panose="020B0503020204020204" charset="-122"/>
                <a:cs typeface="Arial" panose="020B0604020202020204" pitchFamily="34" charset="0"/>
                <a:sym typeface="Arial" panose="020B0604020202020204" pitchFamily="34" charset="0"/>
              </a:rPr>
              <a:t>课堂活动（一）</a:t>
            </a:r>
            <a:r>
              <a:rPr lang="en-US" altLang="zh-CN" sz="2800">
                <a:solidFill>
                  <a:srgbClr val="000000"/>
                </a:solidFill>
                <a:latin typeface="微软雅黑" panose="020B0503020204020204" charset="-122"/>
                <a:ea typeface="微软雅黑" panose="020B0503020204020204" charset="-122"/>
                <a:cs typeface="Arial" panose="020B0604020202020204" pitchFamily="34" charset="0"/>
                <a:sym typeface="Arial" panose="020B0604020202020204" pitchFamily="34" charset="0"/>
              </a:rPr>
              <a:t>—</a:t>
            </a:r>
            <a:r>
              <a:rPr lang="en-US" altLang="zh-CN" sz="200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Arial" panose="020B0604020202020204" pitchFamily="34" charset="0"/>
                <a:sym typeface="Arial" panose="020B0604020202020204" pitchFamily="34" charset="0"/>
              </a:rPr>
              <a:t>3.</a:t>
            </a:r>
            <a:r>
              <a:rPr lang="zh-CN" altLang="en-US" sz="200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Arial" panose="020B0604020202020204" pitchFamily="34" charset="0"/>
                <a:sym typeface="Arial" panose="020B0604020202020204" pitchFamily="34" charset="0"/>
              </a:rPr>
              <a:t>语音识别</a:t>
            </a:r>
          </a:p>
        </p:txBody>
      </p:sp>
      <p:cxnSp>
        <p:nvCxnSpPr>
          <p:cNvPr id="8" name="直接连接符 7"/>
          <p:cNvCxnSpPr/>
          <p:nvPr/>
        </p:nvCxnSpPr>
        <p:spPr>
          <a:xfrm>
            <a:off x="1060450" y="831850"/>
            <a:ext cx="4668838"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pic>
        <p:nvPicPr>
          <p:cNvPr id="19461" name="图片 2"/>
          <p:cNvPicPr>
            <a:picLocks noChangeAspect="1"/>
          </p:cNvPicPr>
          <p:nvPr/>
        </p:nvPicPr>
        <p:blipFill>
          <a:blip r:embed="rId2"/>
          <a:srcRect/>
          <a:stretch>
            <a:fillRect/>
          </a:stretch>
        </p:blipFill>
        <p:spPr bwMode="auto">
          <a:xfrm>
            <a:off x="8301038" y="4691063"/>
            <a:ext cx="736600" cy="358775"/>
          </a:xfrm>
          <a:prstGeom prst="rect">
            <a:avLst/>
          </a:prstGeom>
          <a:noFill/>
          <a:ln w="9525">
            <a:noFill/>
            <a:miter lim="800000"/>
            <a:headEnd/>
            <a:tailEnd/>
          </a:ln>
        </p:spPr>
      </p:pic>
      <p:sp>
        <p:nvSpPr>
          <p:cNvPr id="20489" name="AutoShape 11"/>
          <p:cNvSpPr>
            <a:spLocks noChangeArrowheads="1"/>
          </p:cNvSpPr>
          <p:nvPr/>
        </p:nvSpPr>
        <p:spPr bwMode="auto">
          <a:xfrm>
            <a:off x="187960" y="1223010"/>
            <a:ext cx="1202055" cy="415290"/>
          </a:xfrm>
          <a:prstGeom prst="flowChartAlternateProcess">
            <a:avLst/>
          </a:prstGeom>
          <a:solidFill>
            <a:schemeClr val="accent1"/>
          </a:solidFill>
          <a:ln w="9525">
            <a:solidFill>
              <a:schemeClr val="tx1"/>
            </a:solidFill>
            <a:miter lim="800000"/>
          </a:ln>
        </p:spPr>
        <p:txBody>
          <a:bodyPr wrap="none" anchor="ctr"/>
          <a:lstStyle/>
          <a:p>
            <a:pPr algn="ctr"/>
            <a:r>
              <a:rPr lang="zh-CN" altLang="en-US">
                <a:latin typeface="微软雅黑" panose="020B0503020204020204" charset="-122"/>
                <a:ea typeface="微软雅黑" panose="020B0503020204020204" charset="-122"/>
              </a:rPr>
              <a:t>语音识别</a:t>
            </a:r>
          </a:p>
        </p:txBody>
      </p:sp>
      <p:sp>
        <p:nvSpPr>
          <p:cNvPr id="3" name="文本框 2"/>
          <p:cNvSpPr txBox="1"/>
          <p:nvPr/>
        </p:nvSpPr>
        <p:spPr>
          <a:xfrm>
            <a:off x="1540510" y="1160145"/>
            <a:ext cx="7242810" cy="92075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eaLnBrk="1" fontAlgn="auto" latinLnBrk="1" hangingPunct="0">
              <a:lnSpc>
                <a:spcPct val="150000"/>
              </a:lnSpc>
              <a:spcBef>
                <a:spcPts val="0"/>
              </a:spcBef>
              <a:spcAft>
                <a:spcPts val="0"/>
              </a:spcAft>
              <a:buClrTx/>
              <a:buSzTx/>
              <a:buFontTx/>
              <a:buNone/>
            </a:pPr>
            <a:r>
              <a:rPr kumimoji="0" lang="zh-CN" altLang="en-US"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panose="020B0604020202020204"/>
                <a:sym typeface="Arial" panose="020B0604020202020204"/>
              </a:rPr>
              <a:t>就是把语音信号转化为文本信息，并与事先录入的信息进行比对，识别验证身份的技术</a:t>
            </a:r>
          </a:p>
        </p:txBody>
      </p:sp>
      <p:pic>
        <p:nvPicPr>
          <p:cNvPr id="4" name="图片 3" descr="XL@OZ}XL`PDE1G}20}K]5ZW"/>
          <p:cNvPicPr>
            <a:picLocks noChangeAspect="1"/>
          </p:cNvPicPr>
          <p:nvPr/>
        </p:nvPicPr>
        <p:blipFill>
          <a:blip r:embed="rId3"/>
          <a:stretch>
            <a:fillRect/>
          </a:stretch>
        </p:blipFill>
        <p:spPr>
          <a:xfrm>
            <a:off x="2061210" y="2413635"/>
            <a:ext cx="4787900" cy="1297940"/>
          </a:xfrm>
          <a:prstGeom prst="rect">
            <a:avLst/>
          </a:prstGeom>
        </p:spPr>
      </p:pic>
    </p:spTree>
  </p:cSld>
  <p:clrMapOvr>
    <a:masterClrMapping/>
  </p:clrMapOvr>
  <p:transition spd="slow" advTm="200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0489"/>
                                        </p:tgtEl>
                                        <p:attrNameLst>
                                          <p:attrName>style.visibility</p:attrName>
                                        </p:attrNameLst>
                                      </p:cBhvr>
                                      <p:to>
                                        <p:strVal val="visible"/>
                                      </p:to>
                                    </p:set>
                                    <p:animEffect transition="in" filter="randombar(horizontal)">
                                      <p:cBhvr>
                                        <p:cTn id="7" dur="500"/>
                                        <p:tgtEl>
                                          <p:spTgt spid="20489"/>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000" fill="hold">
                                          <p:stCondLst>
                                            <p:cond delay="0"/>
                                          </p:stCondLst>
                                        </p:cTn>
                                        <p:tgtEl>
                                          <p:spTgt spid="3"/>
                                        </p:tgtEl>
                                        <p:attrNameLst>
                                          <p:attrName>style.visibility</p:attrName>
                                        </p:attrNameLst>
                                      </p:cBhvr>
                                      <p:to>
                                        <p:strVal val="visible"/>
                                      </p:to>
                                    </p:set>
                                    <p:animEffect transition="in" filter="checkerboard(across)">
                                      <p:cBhvr>
                                        <p:cTn id="12" dur="1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000" fill="hold">
                                          <p:stCondLst>
                                            <p:cond delay="0"/>
                                          </p:stCondLst>
                                        </p:cTn>
                                        <p:tgtEl>
                                          <p:spTgt spid="4"/>
                                        </p:tgtEl>
                                        <p:attrNameLst>
                                          <p:attrName>style.visibility</p:attrName>
                                        </p:attrNameLst>
                                      </p:cBhvr>
                                      <p:to>
                                        <p:strVal val="visible"/>
                                      </p:to>
                                    </p:set>
                                    <p:animEffect transition="in" filter="checkerboard(across)">
                                      <p:cBhvr>
                                        <p:cTn id="1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9" grpId="0" bldLvl="0" animBg="1"/>
      <p:bldP spid="3" grpId="0" animBg="1"/>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hape 108"/>
          <p:cNvSpPr/>
          <p:nvPr/>
        </p:nvSpPr>
        <p:spPr>
          <a:xfrm>
            <a:off x="327025" y="300038"/>
            <a:ext cx="723900" cy="698500"/>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fontAlgn="auto">
              <a:spcBef>
                <a:spcPts val="0"/>
              </a:spcBef>
              <a:spcAft>
                <a:spcPts val="0"/>
              </a:spcAft>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ern="0">
              <a:solidFill>
                <a:sysClr val="windowText" lastClr="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26626" name="Shape 112"/>
          <p:cNvSpPr>
            <a:spLocks noChangeArrowheads="1"/>
          </p:cNvSpPr>
          <p:nvPr/>
        </p:nvSpPr>
        <p:spPr bwMode="auto">
          <a:xfrm>
            <a:off x="284163" y="341313"/>
            <a:ext cx="809625" cy="579437"/>
          </a:xfrm>
          <a:prstGeom prst="rect">
            <a:avLst/>
          </a:prstGeom>
          <a:noFill/>
          <a:ln w="12700">
            <a:noFill/>
            <a:miter lim="400000"/>
          </a:ln>
        </p:spPr>
        <p:txBody>
          <a:bodyPr lIns="45719" rIns="45719">
            <a:spAutoFit/>
          </a:bodyPr>
          <a:lstStyle/>
          <a:p>
            <a:pPr algn="ctr"/>
            <a:r>
              <a:rPr lang="en-US" altLang="zh-CN" sz="3200">
                <a:solidFill>
                  <a:srgbClr val="FFFFFF"/>
                </a:solidFill>
                <a:latin typeface="Helvetica" pitchFamily="34" charset="0"/>
                <a:ea typeface="方正舒体"/>
                <a:cs typeface="微软雅黑" panose="020B0503020204020204" charset="-122"/>
                <a:sym typeface="微软雅黑" panose="020B0503020204020204" charset="-122"/>
              </a:rPr>
              <a:t>4</a:t>
            </a:r>
            <a:endParaRPr lang="zh-CN" altLang="zh-CN" sz="3200">
              <a:solidFill>
                <a:srgbClr val="FFFFFF"/>
              </a:solidFill>
              <a:latin typeface="Helvetica" pitchFamily="34" charset="0"/>
              <a:ea typeface="方正舒体"/>
              <a:cs typeface="微软雅黑" panose="020B0503020204020204" charset="-122"/>
              <a:sym typeface="微软雅黑" panose="020B0503020204020204" charset="-122"/>
            </a:endParaRPr>
          </a:p>
        </p:txBody>
      </p:sp>
      <p:sp>
        <p:nvSpPr>
          <p:cNvPr id="2" name="文本框 1"/>
          <p:cNvSpPr txBox="1"/>
          <p:nvPr/>
        </p:nvSpPr>
        <p:spPr>
          <a:xfrm>
            <a:off x="1203325" y="341313"/>
            <a:ext cx="1528763" cy="523875"/>
          </a:xfrm>
          <a:prstGeom prst="rect">
            <a:avLst/>
          </a:prstGeom>
          <a:noFill/>
          <a:ln w="12700" cap="flat">
            <a:noFill/>
            <a:miter lim="400000"/>
          </a:ln>
        </p:spPr>
        <p:style>
          <a:lnRef idx="0">
            <a:scrgbClr r="0" g="0" b="0"/>
          </a:lnRef>
          <a:fillRef idx="0">
            <a:scrgbClr r="0" g="0" b="0"/>
          </a:fillRef>
          <a:effectRef idx="0">
            <a:scrgbClr r="0" g="0" b="0"/>
          </a:effectRef>
          <a:fontRef idx="none"/>
        </p:style>
        <p:txBody>
          <a:bodyPr spcFirstLastPara="1" wrap="none" lIns="45719" tIns="45719" rIns="45719" bIns="45719" spcCol="38100">
            <a:spAutoFit/>
          </a:bodyPr>
          <a:lstStyle/>
          <a:p>
            <a:pPr fontAlgn="auto" latinLnBrk="1" hangingPunct="0">
              <a:spcBef>
                <a:spcPts val="0"/>
              </a:spcBef>
              <a:spcAft>
                <a:spcPts val="0"/>
              </a:spcAft>
              <a:defRPr/>
            </a:pPr>
            <a:r>
              <a:rPr lang="zh-CN" altLang="en-US" sz="2800" kern="0" dirty="0">
                <a:solidFill>
                  <a:srgbClr val="000000"/>
                </a:solidFill>
                <a:latin typeface="微软雅黑" panose="020B0503020204020204" charset="-122"/>
                <a:ea typeface="微软雅黑" panose="020B0503020204020204" charset="-122"/>
                <a:cs typeface="Arial" panose="020B0604020202020204"/>
                <a:sym typeface="Arial" panose="020B0604020202020204"/>
              </a:rPr>
              <a:t>课堂小结</a:t>
            </a:r>
          </a:p>
        </p:txBody>
      </p:sp>
      <p:cxnSp>
        <p:nvCxnSpPr>
          <p:cNvPr id="8" name="直接连接符 7"/>
          <p:cNvCxnSpPr/>
          <p:nvPr/>
        </p:nvCxnSpPr>
        <p:spPr>
          <a:xfrm>
            <a:off x="1060450" y="831850"/>
            <a:ext cx="4668838"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pic>
        <p:nvPicPr>
          <p:cNvPr id="26629" name="图片 2"/>
          <p:cNvPicPr>
            <a:picLocks noChangeAspect="1"/>
          </p:cNvPicPr>
          <p:nvPr/>
        </p:nvPicPr>
        <p:blipFill>
          <a:blip r:embed="rId2"/>
          <a:srcRect/>
          <a:stretch>
            <a:fillRect/>
          </a:stretch>
        </p:blipFill>
        <p:spPr bwMode="auto">
          <a:xfrm>
            <a:off x="8301038" y="4691063"/>
            <a:ext cx="736600" cy="358775"/>
          </a:xfrm>
          <a:prstGeom prst="rect">
            <a:avLst/>
          </a:prstGeom>
          <a:noFill/>
          <a:ln w="9525">
            <a:noFill/>
            <a:miter lim="800000"/>
            <a:headEnd/>
            <a:tailEnd/>
          </a:ln>
        </p:spPr>
      </p:pic>
      <p:graphicFrame>
        <p:nvGraphicFramePr>
          <p:cNvPr id="4" name="图示 3"/>
          <p:cNvGraphicFramePr/>
          <p:nvPr/>
        </p:nvGraphicFramePr>
        <p:xfrm>
          <a:off x="1060450" y="1303020"/>
          <a:ext cx="6367145" cy="305625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spd="slow" advTm="200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000" fill="hold">
                                          <p:stCondLst>
                                            <p:cond delay="0"/>
                                          </p:stCondLst>
                                        </p:cTn>
                                        <p:tgtEl>
                                          <p:spTgt spid="4"/>
                                        </p:tgtEl>
                                        <p:attrNameLst>
                                          <p:attrName>style.visibility</p:attrName>
                                        </p:attrNameLst>
                                      </p:cBhvr>
                                      <p:to>
                                        <p:strVal val="visible"/>
                                      </p:to>
                                    </p:set>
                                    <p:animEffect transition="in" filter="checkerboard(across)">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hape 108"/>
          <p:cNvSpPr/>
          <p:nvPr/>
        </p:nvSpPr>
        <p:spPr>
          <a:xfrm>
            <a:off x="327025" y="300038"/>
            <a:ext cx="723900" cy="698500"/>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fontAlgn="auto">
              <a:spcBef>
                <a:spcPts val="0"/>
              </a:spcBef>
              <a:spcAft>
                <a:spcPts val="0"/>
              </a:spcAft>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ern="0">
              <a:solidFill>
                <a:sysClr val="windowText" lastClr="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27650" name="Shape 112"/>
          <p:cNvSpPr>
            <a:spLocks noChangeArrowheads="1"/>
          </p:cNvSpPr>
          <p:nvPr/>
        </p:nvSpPr>
        <p:spPr bwMode="auto">
          <a:xfrm>
            <a:off x="284163" y="341313"/>
            <a:ext cx="809625" cy="579437"/>
          </a:xfrm>
          <a:prstGeom prst="rect">
            <a:avLst/>
          </a:prstGeom>
          <a:noFill/>
          <a:ln w="12700">
            <a:noFill/>
            <a:miter lim="400000"/>
          </a:ln>
        </p:spPr>
        <p:txBody>
          <a:bodyPr lIns="45719" rIns="45719">
            <a:spAutoFit/>
          </a:bodyPr>
          <a:lstStyle/>
          <a:p>
            <a:pPr algn="ctr"/>
            <a:r>
              <a:rPr lang="en-US" altLang="zh-CN" sz="3200">
                <a:solidFill>
                  <a:srgbClr val="FFFFFF"/>
                </a:solidFill>
                <a:latin typeface="Helvetica" pitchFamily="34" charset="0"/>
                <a:ea typeface="方正舒体"/>
                <a:cs typeface="微软雅黑" panose="020B0503020204020204" charset="-122"/>
                <a:sym typeface="微软雅黑" panose="020B0503020204020204" charset="-122"/>
              </a:rPr>
              <a:t>5</a:t>
            </a:r>
            <a:endParaRPr lang="zh-CN" altLang="zh-CN" sz="3200">
              <a:solidFill>
                <a:srgbClr val="FFFFFF"/>
              </a:solidFill>
              <a:latin typeface="Helvetica" pitchFamily="34" charset="0"/>
              <a:ea typeface="方正舒体"/>
              <a:cs typeface="微软雅黑" panose="020B0503020204020204" charset="-122"/>
              <a:sym typeface="微软雅黑" panose="020B0503020204020204" charset="-122"/>
            </a:endParaRPr>
          </a:p>
        </p:txBody>
      </p:sp>
      <p:sp>
        <p:nvSpPr>
          <p:cNvPr id="2" name="文本框 1"/>
          <p:cNvSpPr txBox="1"/>
          <p:nvPr/>
        </p:nvSpPr>
        <p:spPr>
          <a:xfrm>
            <a:off x="1203325" y="341313"/>
            <a:ext cx="1514475" cy="519112"/>
          </a:xfrm>
          <a:prstGeom prst="rect">
            <a:avLst/>
          </a:prstGeom>
          <a:noFill/>
          <a:ln w="12700" cap="flat">
            <a:noFill/>
            <a:miter lim="400000"/>
          </a:ln>
        </p:spPr>
        <p:style>
          <a:lnRef idx="0">
            <a:scrgbClr r="0" g="0" b="0"/>
          </a:lnRef>
          <a:fillRef idx="0">
            <a:scrgbClr r="0" g="0" b="0"/>
          </a:fillRef>
          <a:effectRef idx="0">
            <a:scrgbClr r="0" g="0" b="0"/>
          </a:effectRef>
          <a:fontRef idx="none"/>
        </p:style>
        <p:txBody>
          <a:bodyPr wrap="none" lIns="45719" tIns="45719" rIns="45719" bIns="45719">
            <a:spAutoFit/>
          </a:bodyPr>
          <a:lstStyle/>
          <a:p>
            <a:pPr latinLnBrk="1" hangingPunct="0">
              <a:defRPr/>
            </a:pPr>
            <a:r>
              <a:rPr lang="zh-CN" altLang="en-US" sz="2800">
                <a:solidFill>
                  <a:srgbClr val="000000"/>
                </a:solidFill>
                <a:latin typeface="微软雅黑" panose="020B0503020204020204" charset="-122"/>
                <a:ea typeface="微软雅黑" panose="020B0503020204020204" charset="-122"/>
                <a:cs typeface="Arial" panose="020B0604020202020204" pitchFamily="34" charset="0"/>
                <a:sym typeface="Arial" panose="020B0604020202020204" pitchFamily="34" charset="0"/>
              </a:rPr>
              <a:t>典例分析</a:t>
            </a:r>
          </a:p>
        </p:txBody>
      </p:sp>
      <p:cxnSp>
        <p:nvCxnSpPr>
          <p:cNvPr id="8" name="直接连接符 7"/>
          <p:cNvCxnSpPr/>
          <p:nvPr/>
        </p:nvCxnSpPr>
        <p:spPr>
          <a:xfrm>
            <a:off x="1060450" y="831850"/>
            <a:ext cx="4668838"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pic>
        <p:nvPicPr>
          <p:cNvPr id="27653" name="图片 2"/>
          <p:cNvPicPr>
            <a:picLocks noChangeAspect="1"/>
          </p:cNvPicPr>
          <p:nvPr/>
        </p:nvPicPr>
        <p:blipFill>
          <a:blip r:embed="rId3"/>
          <a:srcRect/>
          <a:stretch>
            <a:fillRect/>
          </a:stretch>
        </p:blipFill>
        <p:spPr bwMode="auto">
          <a:xfrm>
            <a:off x="8301038" y="4691063"/>
            <a:ext cx="736600" cy="358775"/>
          </a:xfrm>
          <a:prstGeom prst="rect">
            <a:avLst/>
          </a:prstGeom>
          <a:noFill/>
          <a:ln w="9525">
            <a:noFill/>
            <a:miter lim="800000"/>
            <a:headEnd/>
            <a:tailEnd/>
          </a:ln>
        </p:spPr>
      </p:pic>
      <p:sp>
        <p:nvSpPr>
          <p:cNvPr id="27654" name="Text Box 7"/>
          <p:cNvSpPr txBox="1">
            <a:spLocks noChangeArrowheads="1"/>
          </p:cNvSpPr>
          <p:nvPr/>
        </p:nvSpPr>
        <p:spPr bwMode="auto">
          <a:xfrm>
            <a:off x="327025" y="1150620"/>
            <a:ext cx="2867660" cy="368300"/>
          </a:xfrm>
          <a:prstGeom prst="rect">
            <a:avLst/>
          </a:prstGeom>
          <a:noFill/>
          <a:ln w="9525">
            <a:noFill/>
            <a:miter lim="800000"/>
          </a:ln>
        </p:spPr>
        <p:txBody>
          <a:bodyPr wrap="square">
            <a:spAutoFit/>
          </a:bodyPr>
          <a:lstStyle/>
          <a:p>
            <a:pPr>
              <a:spcBef>
                <a:spcPct val="50000"/>
              </a:spcBef>
            </a:pPr>
            <a:r>
              <a:rPr lang="zh-CN" altLang="en-US" b="1">
                <a:latin typeface="微软雅黑" panose="020B0503020204020204" charset="-122"/>
                <a:ea typeface="微软雅黑" panose="020B0503020204020204" charset="-122"/>
              </a:rPr>
              <a:t>考点一：声音传递信息</a:t>
            </a:r>
          </a:p>
        </p:txBody>
      </p:sp>
      <p:sp>
        <p:nvSpPr>
          <p:cNvPr id="11" name="矩形: 圆角 2"/>
          <p:cNvSpPr/>
          <p:nvPr/>
        </p:nvSpPr>
        <p:spPr>
          <a:xfrm>
            <a:off x="327025" y="1609725"/>
            <a:ext cx="1293813" cy="407988"/>
          </a:xfrm>
          <a:prstGeom prst="roundRect">
            <a:avLst/>
          </a:prstGeom>
          <a:solidFill>
            <a:srgbClr val="FFC000"/>
          </a:solidFill>
          <a:ln w="12700" cap="flat">
            <a:solidFill>
              <a:schemeClr val="accent1">
                <a:lumMod val="75000"/>
              </a:schemeClr>
            </a:solidFill>
            <a:prstDash val="solid"/>
            <a:miter lim="800000"/>
          </a:ln>
        </p:spPr>
        <p:style>
          <a:lnRef idx="0">
            <a:scrgbClr r="0" g="0" b="0"/>
          </a:lnRef>
          <a:fillRef idx="0">
            <a:scrgbClr r="0" g="0" b="0"/>
          </a:fillRef>
          <a:effectRef idx="0">
            <a:scrgbClr r="0" g="0" b="0"/>
          </a:effectRef>
          <a:fontRef idx="none"/>
        </p:style>
        <p:txBody>
          <a:bodyPr spcFirstLastPara="1" lIns="45719" tIns="45719" rIns="45719" bIns="45719" spcCol="38100" anchor="ctr">
            <a:spAutoFit/>
          </a:bodyPr>
          <a:lstStyle/>
          <a:p>
            <a:pPr fontAlgn="auto" latinLnBrk="1" hangingPunct="0">
              <a:spcBef>
                <a:spcPts val="0"/>
              </a:spcBef>
              <a:spcAft>
                <a:spcPts val="0"/>
              </a:spcAft>
              <a:defRPr/>
            </a:pPr>
            <a:r>
              <a:rPr lang="zh-CN" altLang="en-US" dirty="0">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典型例题 </a:t>
            </a:r>
            <a:r>
              <a:rPr lang="en-US" altLang="zh-CN" dirty="0">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1</a:t>
            </a:r>
            <a:endParaRPr lang="zh-CN" altLang="en-US" dirty="0">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22538" name="矩形 22537"/>
          <p:cNvSpPr/>
          <p:nvPr/>
        </p:nvSpPr>
        <p:spPr>
          <a:xfrm>
            <a:off x="327025" y="2043748"/>
            <a:ext cx="7838440" cy="1014730"/>
          </a:xfrm>
          <a:prstGeom prst="rect">
            <a:avLst/>
          </a:prstGeom>
          <a:noFill/>
          <a:ln w="9525">
            <a:noFill/>
          </a:ln>
        </p:spPr>
        <p:txBody>
          <a:bodyPr wrap="square" anchor="ctr">
            <a:spAutoFit/>
          </a:bodyPr>
          <a:lstStyle/>
          <a:p>
            <a:pPr eaLnBrk="1" latinLnBrk="0" hangingPunct="1">
              <a:lnSpc>
                <a:spcPct val="150000"/>
              </a:lnSpc>
            </a:pPr>
            <a:r>
              <a:rPr lang="zh-CN" altLang="en-US" sz="2000" b="1" dirty="0">
                <a:latin typeface="微软雅黑" panose="020B0503020204020204" charset="-122"/>
                <a:ea typeface="微软雅黑" panose="020B0503020204020204" charset="-122"/>
              </a:rPr>
              <a:t>（</a:t>
            </a:r>
            <a:r>
              <a:rPr lang="en-US" altLang="zh-CN" sz="2000" b="1">
                <a:latin typeface="微软雅黑" panose="020B0503020204020204" charset="-122"/>
                <a:ea typeface="微软雅黑" panose="020B0503020204020204" charset="-122"/>
              </a:rPr>
              <a:t>2019·</a:t>
            </a:r>
            <a:r>
              <a:rPr lang="zh-CN" altLang="en-US" sz="2000" b="1" dirty="0">
                <a:latin typeface="微软雅黑" panose="020B0503020204020204" charset="-122"/>
                <a:ea typeface="微软雅黑" panose="020B0503020204020204" charset="-122"/>
              </a:rPr>
              <a:t>河南）</a:t>
            </a:r>
            <a:r>
              <a:rPr lang="zh-CN" altLang="en-US" sz="2000" dirty="0">
                <a:latin typeface="微软雅黑" panose="020B0503020204020204" charset="-122"/>
                <a:ea typeface="微软雅黑" panose="020B0503020204020204" charset="-122"/>
              </a:rPr>
              <a:t>中华古诗词、俗语中蕴含着丰富的声学知识，下列有关理解正确的是（  ）。</a:t>
            </a:r>
          </a:p>
        </p:txBody>
      </p:sp>
      <p:graphicFrame>
        <p:nvGraphicFramePr>
          <p:cNvPr id="22565" name="表格 22564"/>
          <p:cNvGraphicFramePr/>
          <p:nvPr/>
        </p:nvGraphicFramePr>
        <p:xfrm>
          <a:off x="376555" y="3138805"/>
          <a:ext cx="7661275" cy="1584960"/>
        </p:xfrm>
        <a:graphic>
          <a:graphicData uri="http://schemas.openxmlformats.org/drawingml/2006/table">
            <a:tbl>
              <a:tblPr/>
              <a:tblGrid>
                <a:gridCol w="7661275"/>
              </a:tblGrid>
              <a:tr h="0">
                <a:tc>
                  <a:txBody>
                    <a:bodyPr/>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5pPr>
                    </a:lstStyle>
                    <a:p>
                      <a:pPr lvl="0">
                        <a:buNone/>
                      </a:pPr>
                      <a:r>
                        <a:rPr lang="en-US" altLang="zh-CN" sz="2000">
                          <a:latin typeface="微软雅黑" panose="020B0503020204020204" charset="-122"/>
                          <a:ea typeface="微软雅黑" panose="020B0503020204020204" charset="-122"/>
                        </a:rPr>
                        <a:t>A</a:t>
                      </a:r>
                      <a:r>
                        <a:rPr lang="zh-CN" altLang="en-US" sz="2000" dirty="0">
                          <a:latin typeface="微软雅黑" panose="020B0503020204020204" charset="-122"/>
                          <a:ea typeface="微软雅黑" panose="020B0503020204020204" charset="-122"/>
                        </a:rPr>
                        <a:t>．“谁家玉笛暗飞声”中的笛声由笛管的振动产生</a:t>
                      </a:r>
                    </a:p>
                  </a:txBody>
                  <a:tcPr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r h="395287">
                <a:tc>
                  <a:txBody>
                    <a:bodyPr/>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5pPr>
                    </a:lstStyle>
                    <a:p>
                      <a:pPr lvl="0">
                        <a:buNone/>
                      </a:pPr>
                      <a:r>
                        <a:rPr lang="en-US" altLang="zh-CN" sz="2000">
                          <a:latin typeface="微软雅黑" panose="020B0503020204020204" charset="-122"/>
                          <a:ea typeface="微软雅黑" panose="020B0503020204020204" charset="-122"/>
                        </a:rPr>
                        <a:t>B</a:t>
                      </a:r>
                      <a:r>
                        <a:rPr lang="zh-CN" altLang="en-US" sz="2000" dirty="0">
                          <a:latin typeface="微软雅黑" panose="020B0503020204020204" charset="-122"/>
                          <a:ea typeface="微软雅黑" panose="020B0503020204020204" charset="-122"/>
                        </a:rPr>
                        <a:t>．“响鼓还要重锤敲”说明声音的音调与振幅有关</a:t>
                      </a:r>
                    </a:p>
                  </a:txBody>
                  <a:tcPr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r h="395288">
                <a:tc>
                  <a:txBody>
                    <a:bodyPr/>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5pPr>
                    </a:lstStyle>
                    <a:p>
                      <a:pPr lvl="0">
                        <a:buNone/>
                      </a:pPr>
                      <a:r>
                        <a:rPr lang="en-US" altLang="zh-CN" sz="2000">
                          <a:latin typeface="微软雅黑" panose="020B0503020204020204" charset="-122"/>
                          <a:ea typeface="微软雅黑" panose="020B0503020204020204" charset="-122"/>
                        </a:rPr>
                        <a:t>C</a:t>
                      </a:r>
                      <a:r>
                        <a:rPr lang="zh-CN" altLang="en-US" sz="2000" dirty="0">
                          <a:latin typeface="微软雅黑" panose="020B0503020204020204" charset="-122"/>
                          <a:ea typeface="微软雅黑" panose="020B0503020204020204" charset="-122"/>
                        </a:rPr>
                        <a:t>．“闻其声而知其人”是根据声音的响度来辨别的</a:t>
                      </a:r>
                    </a:p>
                  </a:txBody>
                  <a:tcPr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r h="395287">
                <a:tc>
                  <a:txBody>
                    <a:bodyPr/>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5pPr>
                    </a:lstStyle>
                    <a:p>
                      <a:pPr lvl="0">
                        <a:buNone/>
                      </a:pPr>
                      <a:r>
                        <a:rPr lang="en-US" altLang="zh-CN" sz="2000">
                          <a:latin typeface="微软雅黑" panose="020B0503020204020204" charset="-122"/>
                          <a:ea typeface="微软雅黑" panose="020B0503020204020204" charset="-122"/>
                        </a:rPr>
                        <a:t>D</a:t>
                      </a:r>
                      <a:r>
                        <a:rPr lang="zh-CN" altLang="en-US" sz="2000" dirty="0">
                          <a:latin typeface="微软雅黑" panose="020B0503020204020204" charset="-122"/>
                          <a:ea typeface="微软雅黑" panose="020B0503020204020204" charset="-122"/>
                        </a:rPr>
                        <a:t>．“柴门闻犬吠，风雪夜归人”说明声音可传递信息</a:t>
                      </a:r>
                    </a:p>
                  </a:txBody>
                  <a:tcPr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22566" name="文本框 22565"/>
          <p:cNvSpPr txBox="1"/>
          <p:nvPr/>
        </p:nvSpPr>
        <p:spPr>
          <a:xfrm>
            <a:off x="2347595" y="2647633"/>
            <a:ext cx="300038" cy="396875"/>
          </a:xfrm>
          <a:prstGeom prst="rect">
            <a:avLst/>
          </a:prstGeom>
          <a:noFill/>
          <a:ln w="9525">
            <a:noFill/>
          </a:ln>
        </p:spPr>
        <p:txBody>
          <a:bodyPr>
            <a:spAutoFit/>
          </a:bodyPr>
          <a:lstStyle/>
          <a:p>
            <a:pPr>
              <a:spcBef>
                <a:spcPct val="50000"/>
              </a:spcBef>
            </a:pPr>
            <a:r>
              <a:rPr lang="en-US" altLang="zh-CN" sz="2000" b="1" noProof="1">
                <a:solidFill>
                  <a:srgbClr val="FF0000"/>
                </a:solidFill>
                <a:effectLst>
                  <a:outerShdw blurRad="38100" dist="38100" dir="2700000">
                    <a:srgbClr val="000000"/>
                  </a:outerShdw>
                </a:effectLst>
                <a:latin typeface="微软雅黑" panose="020B0503020204020204" charset="-122"/>
                <a:ea typeface="微软雅黑" panose="020B0503020204020204" charset="-122"/>
                <a:cs typeface="+mn-cs"/>
              </a:rPr>
              <a:t>D</a:t>
            </a:r>
            <a:endParaRPr lang="en-US" altLang="zh-CN" sz="2000" b="1" noProof="1">
              <a:solidFill>
                <a:srgbClr val="FF0000"/>
              </a:solidFill>
              <a:effectLst>
                <a:outerShdw blurRad="38100" dist="38100" dir="2700000">
                  <a:srgbClr val="000000"/>
                </a:outerShdw>
              </a:effectLst>
              <a:latin typeface="微软雅黑" panose="020B0503020204020204" charset="-122"/>
              <a:ea typeface="微软雅黑" panose="020B0503020204020204" charset="-122"/>
            </a:endParaRPr>
          </a:p>
        </p:txBody>
      </p:sp>
    </p:spTree>
  </p:cSld>
  <p:clrMapOvr>
    <a:masterClrMapping/>
  </p:clrMapOvr>
  <p:transition spd="slow" advTm="200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11"/>
                                        </p:tgtEl>
                                        <p:attrNameLst>
                                          <p:attrName>style.visibility</p:attrName>
                                        </p:attrNameLst>
                                      </p:cBhvr>
                                      <p:to>
                                        <p:strVal val="visible"/>
                                      </p:to>
                                    </p:set>
                                    <p:animEffect transition="in" filter="checkerboard(across)">
                                      <p:cBhvr>
                                        <p:cTn id="7" dur="10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22538"/>
                                        </p:tgtEl>
                                        <p:attrNameLst>
                                          <p:attrName>style.visibility</p:attrName>
                                        </p:attrNameLst>
                                      </p:cBhvr>
                                      <p:to>
                                        <p:strVal val="visible"/>
                                      </p:to>
                                    </p:set>
                                    <p:animEffect transition="in" filter="checkerboard(across)">
                                      <p:cBhvr>
                                        <p:cTn id="12" dur="1000"/>
                                        <p:tgtEl>
                                          <p:spTgt spid="22538"/>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22565"/>
                                        </p:tgtEl>
                                        <p:attrNameLst>
                                          <p:attrName>style.visibility</p:attrName>
                                        </p:attrNameLst>
                                      </p:cBhvr>
                                      <p:to>
                                        <p:strVal val="visible"/>
                                      </p:to>
                                    </p:set>
                                    <p:animEffect transition="in" filter="checkerboard(across)">
                                      <p:cBhvr>
                                        <p:cTn id="17" dur="1000"/>
                                        <p:tgtEl>
                                          <p:spTgt spid="22565"/>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22566"/>
                                        </p:tgtEl>
                                        <p:attrNameLst>
                                          <p:attrName>style.visibility</p:attrName>
                                        </p:attrNameLst>
                                      </p:cBhvr>
                                      <p:to>
                                        <p:strVal val="visible"/>
                                      </p:to>
                                    </p:set>
                                    <p:animEffect transition="in" filter="checkerboard(across)">
                                      <p:cBhvr>
                                        <p:cTn id="22" dur="1000"/>
                                        <p:tgtEl>
                                          <p:spTgt spid="225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2538" grpId="0"/>
      <p:bldP spid="22566"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hape 108"/>
          <p:cNvSpPr/>
          <p:nvPr/>
        </p:nvSpPr>
        <p:spPr>
          <a:xfrm>
            <a:off x="327025" y="300038"/>
            <a:ext cx="723900" cy="698500"/>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fontAlgn="auto">
              <a:spcBef>
                <a:spcPts val="0"/>
              </a:spcBef>
              <a:spcAft>
                <a:spcPts val="0"/>
              </a:spcAft>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ern="0">
              <a:solidFill>
                <a:sysClr val="windowText" lastClr="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29698" name="Shape 112"/>
          <p:cNvSpPr>
            <a:spLocks noChangeArrowheads="1"/>
          </p:cNvSpPr>
          <p:nvPr/>
        </p:nvSpPr>
        <p:spPr bwMode="auto">
          <a:xfrm>
            <a:off x="284163" y="341313"/>
            <a:ext cx="809625" cy="579437"/>
          </a:xfrm>
          <a:prstGeom prst="rect">
            <a:avLst/>
          </a:prstGeom>
          <a:noFill/>
          <a:ln w="12700">
            <a:noFill/>
            <a:miter lim="400000"/>
          </a:ln>
        </p:spPr>
        <p:txBody>
          <a:bodyPr lIns="45719" rIns="45719">
            <a:spAutoFit/>
          </a:bodyPr>
          <a:lstStyle/>
          <a:p>
            <a:pPr algn="ctr"/>
            <a:r>
              <a:rPr lang="en-US" altLang="zh-CN" sz="3200">
                <a:solidFill>
                  <a:srgbClr val="FFFFFF"/>
                </a:solidFill>
                <a:latin typeface="Helvetica" pitchFamily="34" charset="0"/>
                <a:ea typeface="方正舒体"/>
                <a:cs typeface="微软雅黑" panose="020B0503020204020204" charset="-122"/>
                <a:sym typeface="微软雅黑" panose="020B0503020204020204" charset="-122"/>
              </a:rPr>
              <a:t>5</a:t>
            </a:r>
            <a:endParaRPr lang="zh-CN" altLang="zh-CN" sz="3200">
              <a:solidFill>
                <a:srgbClr val="FFFFFF"/>
              </a:solidFill>
              <a:latin typeface="Helvetica" pitchFamily="34" charset="0"/>
              <a:ea typeface="方正舒体"/>
              <a:cs typeface="微软雅黑" panose="020B0503020204020204" charset="-122"/>
              <a:sym typeface="微软雅黑" panose="020B0503020204020204" charset="-122"/>
            </a:endParaRPr>
          </a:p>
        </p:txBody>
      </p:sp>
      <p:sp>
        <p:nvSpPr>
          <p:cNvPr id="2" name="文本框 1"/>
          <p:cNvSpPr txBox="1"/>
          <p:nvPr/>
        </p:nvSpPr>
        <p:spPr>
          <a:xfrm>
            <a:off x="1203325" y="341313"/>
            <a:ext cx="1514475" cy="519112"/>
          </a:xfrm>
          <a:prstGeom prst="rect">
            <a:avLst/>
          </a:prstGeom>
          <a:noFill/>
          <a:ln w="12700" cap="flat">
            <a:noFill/>
            <a:miter lim="400000"/>
          </a:ln>
        </p:spPr>
        <p:style>
          <a:lnRef idx="0">
            <a:scrgbClr r="0" g="0" b="0"/>
          </a:lnRef>
          <a:fillRef idx="0">
            <a:scrgbClr r="0" g="0" b="0"/>
          </a:fillRef>
          <a:effectRef idx="0">
            <a:scrgbClr r="0" g="0" b="0"/>
          </a:effectRef>
          <a:fontRef idx="none"/>
        </p:style>
        <p:txBody>
          <a:bodyPr wrap="none" lIns="45719" tIns="45719" rIns="45719" bIns="45719">
            <a:spAutoFit/>
          </a:bodyPr>
          <a:lstStyle/>
          <a:p>
            <a:pPr latinLnBrk="1" hangingPunct="0">
              <a:defRPr/>
            </a:pPr>
            <a:r>
              <a:rPr lang="zh-CN" altLang="en-US" sz="2800">
                <a:solidFill>
                  <a:srgbClr val="000000"/>
                </a:solidFill>
                <a:latin typeface="微软雅黑" panose="020B0503020204020204" charset="-122"/>
                <a:ea typeface="微软雅黑" panose="020B0503020204020204" charset="-122"/>
                <a:cs typeface="Arial" panose="020B0604020202020204" pitchFamily="34" charset="0"/>
                <a:sym typeface="Arial" panose="020B0604020202020204" pitchFamily="34" charset="0"/>
              </a:rPr>
              <a:t>典例分析</a:t>
            </a:r>
          </a:p>
        </p:txBody>
      </p:sp>
      <p:cxnSp>
        <p:nvCxnSpPr>
          <p:cNvPr id="8" name="直接连接符 7"/>
          <p:cNvCxnSpPr/>
          <p:nvPr/>
        </p:nvCxnSpPr>
        <p:spPr>
          <a:xfrm>
            <a:off x="1060450" y="831850"/>
            <a:ext cx="4668838"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pic>
        <p:nvPicPr>
          <p:cNvPr id="29701" name="图片 2"/>
          <p:cNvPicPr>
            <a:picLocks noChangeAspect="1"/>
          </p:cNvPicPr>
          <p:nvPr/>
        </p:nvPicPr>
        <p:blipFill>
          <a:blip r:embed="rId3"/>
          <a:srcRect/>
          <a:stretch>
            <a:fillRect/>
          </a:stretch>
        </p:blipFill>
        <p:spPr bwMode="auto">
          <a:xfrm>
            <a:off x="8301038" y="4691063"/>
            <a:ext cx="736600" cy="358775"/>
          </a:xfrm>
          <a:prstGeom prst="rect">
            <a:avLst/>
          </a:prstGeom>
          <a:noFill/>
          <a:ln w="9525">
            <a:noFill/>
            <a:miter lim="800000"/>
            <a:headEnd/>
            <a:tailEnd/>
          </a:ln>
        </p:spPr>
      </p:pic>
      <p:sp>
        <p:nvSpPr>
          <p:cNvPr id="9" name="矩形: 圆角 2"/>
          <p:cNvSpPr/>
          <p:nvPr/>
        </p:nvSpPr>
        <p:spPr>
          <a:xfrm>
            <a:off x="284480" y="1691958"/>
            <a:ext cx="1293813" cy="407987"/>
          </a:xfrm>
          <a:prstGeom prst="roundRect">
            <a:avLst/>
          </a:prstGeom>
          <a:solidFill>
            <a:srgbClr val="FFC000"/>
          </a:solidFill>
          <a:ln w="12700" cap="flat">
            <a:solidFill>
              <a:schemeClr val="accent1">
                <a:lumMod val="75000"/>
              </a:schemeClr>
            </a:solidFill>
            <a:prstDash val="solid"/>
            <a:miter lim="800000"/>
          </a:ln>
        </p:spPr>
        <p:style>
          <a:lnRef idx="0">
            <a:scrgbClr r="0" g="0" b="0"/>
          </a:lnRef>
          <a:fillRef idx="0">
            <a:scrgbClr r="0" g="0" b="0"/>
          </a:fillRef>
          <a:effectRef idx="0">
            <a:scrgbClr r="0" g="0" b="0"/>
          </a:effectRef>
          <a:fontRef idx="none"/>
        </p:style>
        <p:txBody>
          <a:bodyPr spcFirstLastPara="1" lIns="45719" tIns="45719" rIns="45719" bIns="45719" spcCol="38100" anchor="ctr">
            <a:spAutoFit/>
          </a:bodyPr>
          <a:lstStyle/>
          <a:p>
            <a:pPr fontAlgn="auto" latinLnBrk="1" hangingPunct="0">
              <a:spcBef>
                <a:spcPts val="0"/>
              </a:spcBef>
              <a:spcAft>
                <a:spcPts val="0"/>
              </a:spcAft>
              <a:defRPr/>
            </a:pPr>
            <a:r>
              <a:rPr lang="zh-CN" altLang="en-US" dirty="0">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迁移训练</a:t>
            </a:r>
            <a:r>
              <a:rPr lang="en-US" altLang="zh-CN" dirty="0">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1</a:t>
            </a:r>
            <a:endParaRPr lang="zh-CN" altLang="en-US" dirty="0">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27654" name="Text Box 7"/>
          <p:cNvSpPr txBox="1">
            <a:spLocks noChangeArrowheads="1"/>
          </p:cNvSpPr>
          <p:nvPr/>
        </p:nvSpPr>
        <p:spPr bwMode="auto">
          <a:xfrm>
            <a:off x="327025" y="1150620"/>
            <a:ext cx="2515870" cy="368300"/>
          </a:xfrm>
          <a:prstGeom prst="rect">
            <a:avLst/>
          </a:prstGeom>
          <a:noFill/>
          <a:ln w="9525">
            <a:noFill/>
            <a:miter lim="800000"/>
          </a:ln>
        </p:spPr>
        <p:txBody>
          <a:bodyPr wrap="square">
            <a:spAutoFit/>
          </a:bodyPr>
          <a:lstStyle/>
          <a:p>
            <a:pPr>
              <a:spcBef>
                <a:spcPct val="50000"/>
              </a:spcBef>
            </a:pPr>
            <a:r>
              <a:rPr lang="zh-CN" altLang="en-US" b="1">
                <a:latin typeface="微软雅黑" panose="020B0503020204020204" charset="-122"/>
                <a:ea typeface="微软雅黑" panose="020B0503020204020204" charset="-122"/>
              </a:rPr>
              <a:t>考点一：声音传递信息</a:t>
            </a:r>
          </a:p>
        </p:txBody>
      </p:sp>
      <p:sp>
        <p:nvSpPr>
          <p:cNvPr id="30730" name="矩形 30729"/>
          <p:cNvSpPr/>
          <p:nvPr/>
        </p:nvSpPr>
        <p:spPr>
          <a:xfrm>
            <a:off x="414655" y="2191703"/>
            <a:ext cx="7235825" cy="2378075"/>
          </a:xfrm>
          <a:prstGeom prst="rect">
            <a:avLst/>
          </a:prstGeom>
          <a:noFill/>
          <a:ln w="9525">
            <a:noFill/>
          </a:ln>
        </p:spPr>
        <p:txBody>
          <a:bodyPr wrap="none" anchor="ctr">
            <a:spAutoFit/>
          </a:bodyPr>
          <a:lstStyle/>
          <a:p>
            <a:pPr indent="266700">
              <a:lnSpc>
                <a:spcPct val="150000"/>
              </a:lnSpc>
            </a:pPr>
            <a:r>
              <a:rPr lang="zh-CN" altLang="en-US" sz="2000" b="1" dirty="0">
                <a:latin typeface="微软雅黑" panose="020B0503020204020204" charset="-122"/>
                <a:ea typeface="微软雅黑" panose="020B0503020204020204" charset="-122"/>
              </a:rPr>
              <a:t>（</a:t>
            </a:r>
            <a:r>
              <a:rPr lang="en-US" altLang="zh-CN" sz="2000" b="1">
                <a:latin typeface="微软雅黑" panose="020B0503020204020204" charset="-122"/>
                <a:ea typeface="微软雅黑" panose="020B0503020204020204" charset="-122"/>
              </a:rPr>
              <a:t>2019·</a:t>
            </a:r>
            <a:r>
              <a:rPr lang="zh-CN" altLang="en-US" sz="2000" b="1" dirty="0">
                <a:latin typeface="微软雅黑" panose="020B0503020204020204" charset="-122"/>
                <a:ea typeface="微软雅黑" panose="020B0503020204020204" charset="-122"/>
              </a:rPr>
              <a:t>河北）</a:t>
            </a:r>
            <a:r>
              <a:rPr lang="zh-CN" altLang="en-US" sz="2000" dirty="0">
                <a:latin typeface="微软雅黑" panose="020B0503020204020204" charset="-122"/>
                <a:ea typeface="微软雅黑" panose="020B0503020204020204" charset="-122"/>
              </a:rPr>
              <a:t>下列有关声现象的说法正确的是（  ）。</a:t>
            </a:r>
          </a:p>
          <a:p>
            <a:pPr indent="266700">
              <a:lnSpc>
                <a:spcPct val="150000"/>
              </a:lnSpc>
            </a:pPr>
            <a:r>
              <a:rPr lang="en-US" altLang="zh-CN" sz="2000">
                <a:latin typeface="微软雅黑" panose="020B0503020204020204" charset="-122"/>
                <a:ea typeface="微软雅黑" panose="020B0503020204020204" charset="-122"/>
              </a:rPr>
              <a:t>A</a:t>
            </a:r>
            <a:r>
              <a:rPr lang="zh-CN" altLang="en-US" sz="2000" dirty="0">
                <a:latin typeface="微软雅黑" panose="020B0503020204020204" charset="-122"/>
                <a:ea typeface="微软雅黑" panose="020B0503020204020204" charset="-122"/>
              </a:rPr>
              <a:t>．通过响度分辨不同乐器演奏的声音；</a:t>
            </a:r>
          </a:p>
          <a:p>
            <a:pPr indent="266700">
              <a:lnSpc>
                <a:spcPct val="150000"/>
              </a:lnSpc>
            </a:pPr>
            <a:r>
              <a:rPr lang="en-US" altLang="zh-CN" sz="2000">
                <a:latin typeface="微软雅黑" panose="020B0503020204020204" charset="-122"/>
                <a:ea typeface="微软雅黑" panose="020B0503020204020204" charset="-122"/>
              </a:rPr>
              <a:t>B</a:t>
            </a:r>
            <a:r>
              <a:rPr lang="zh-CN" altLang="en-US" sz="2000" dirty="0">
                <a:latin typeface="微软雅黑" panose="020B0503020204020204" charset="-122"/>
                <a:ea typeface="微软雅黑" panose="020B0503020204020204" charset="-122"/>
              </a:rPr>
              <a:t>．笛子发出的声音是由笛子振动产生的；</a:t>
            </a:r>
          </a:p>
          <a:p>
            <a:pPr indent="266700">
              <a:lnSpc>
                <a:spcPct val="150000"/>
              </a:lnSpc>
            </a:pPr>
            <a:r>
              <a:rPr lang="en-US" altLang="zh-CN" sz="2000">
                <a:latin typeface="微软雅黑" panose="020B0503020204020204" charset="-122"/>
                <a:ea typeface="微软雅黑" panose="020B0503020204020204" charset="-122"/>
              </a:rPr>
              <a:t>C</a:t>
            </a:r>
            <a:r>
              <a:rPr lang="zh-CN" altLang="en-US" sz="2000" dirty="0">
                <a:latin typeface="微软雅黑" panose="020B0503020204020204" charset="-122"/>
                <a:ea typeface="微软雅黑" panose="020B0503020204020204" charset="-122"/>
              </a:rPr>
              <a:t>．教室内安装噪声检测装置，学生可以免受噪声干扰；</a:t>
            </a:r>
          </a:p>
          <a:p>
            <a:pPr indent="266700">
              <a:lnSpc>
                <a:spcPct val="150000"/>
              </a:lnSpc>
            </a:pPr>
            <a:r>
              <a:rPr lang="en-US" altLang="zh-CN" sz="2000">
                <a:latin typeface="微软雅黑" panose="020B0503020204020204" charset="-122"/>
                <a:ea typeface="微软雅黑" panose="020B0503020204020204" charset="-122"/>
              </a:rPr>
              <a:t>D</a:t>
            </a:r>
            <a:r>
              <a:rPr lang="zh-CN" altLang="en-US" sz="2000" dirty="0">
                <a:latin typeface="微软雅黑" panose="020B0503020204020204" charset="-122"/>
                <a:ea typeface="微软雅黑" panose="020B0503020204020204" charset="-122"/>
              </a:rPr>
              <a:t>．通过声学仪器接收到的次声波等信息判断地震的方位和强度</a:t>
            </a:r>
          </a:p>
        </p:txBody>
      </p:sp>
      <p:sp>
        <p:nvSpPr>
          <p:cNvPr id="3" name="文本框 2"/>
          <p:cNvSpPr txBox="1"/>
          <p:nvPr/>
        </p:nvSpPr>
        <p:spPr>
          <a:xfrm>
            <a:off x="6262370" y="2366645"/>
            <a:ext cx="321310" cy="39751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en-US" altLang="zh-CN" sz="20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panose="020B0604020202020204"/>
                <a:sym typeface="Arial" panose="020B0604020202020204"/>
              </a:rPr>
              <a:t>D</a:t>
            </a:r>
          </a:p>
        </p:txBody>
      </p:sp>
    </p:spTree>
  </p:cSld>
  <p:clrMapOvr>
    <a:masterClrMapping/>
  </p:clrMapOvr>
  <p:transition spd="slow" advTm="200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9"/>
                                        </p:tgtEl>
                                        <p:attrNameLst>
                                          <p:attrName>style.visibility</p:attrName>
                                        </p:attrNameLst>
                                      </p:cBhvr>
                                      <p:to>
                                        <p:strVal val="visible"/>
                                      </p:to>
                                    </p:set>
                                    <p:animEffect transition="in" filter="checkerboard(across)">
                                      <p:cBhvr>
                                        <p:cTn id="7" dur="10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0730"/>
                                        </p:tgtEl>
                                        <p:attrNameLst>
                                          <p:attrName>style.visibility</p:attrName>
                                        </p:attrNameLst>
                                      </p:cBhvr>
                                      <p:to>
                                        <p:strVal val="visible"/>
                                      </p:to>
                                    </p:set>
                                    <p:animEffect transition="in" filter="checkerboard(across)">
                                      <p:cBhvr>
                                        <p:cTn id="12" dur="1000"/>
                                        <p:tgtEl>
                                          <p:spTgt spid="30730"/>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000" fill="hold">
                                          <p:stCondLst>
                                            <p:cond delay="0"/>
                                          </p:stCondLst>
                                        </p:cTn>
                                        <p:tgtEl>
                                          <p:spTgt spid="3"/>
                                        </p:tgtEl>
                                        <p:attrNameLst>
                                          <p:attrName>style.visibility</p:attrName>
                                        </p:attrNameLst>
                                      </p:cBhvr>
                                      <p:to>
                                        <p:strVal val="visible"/>
                                      </p:to>
                                    </p:set>
                                    <p:animEffect transition="in" filter="checkerboard(across)">
                                      <p:cBhvr>
                                        <p:cTn id="1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30730" grpId="0"/>
      <p:bldP spid="3" grpId="0" animBg="1"/>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hape 108"/>
          <p:cNvSpPr/>
          <p:nvPr/>
        </p:nvSpPr>
        <p:spPr>
          <a:xfrm>
            <a:off x="327025" y="300038"/>
            <a:ext cx="723900" cy="698500"/>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fontAlgn="auto">
              <a:spcBef>
                <a:spcPts val="0"/>
              </a:spcBef>
              <a:spcAft>
                <a:spcPts val="0"/>
              </a:spcAft>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ern="0">
              <a:solidFill>
                <a:sysClr val="windowText" lastClr="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31746" name="Shape 112"/>
          <p:cNvSpPr>
            <a:spLocks noChangeArrowheads="1"/>
          </p:cNvSpPr>
          <p:nvPr/>
        </p:nvSpPr>
        <p:spPr bwMode="auto">
          <a:xfrm>
            <a:off x="284163" y="341313"/>
            <a:ext cx="809625" cy="579437"/>
          </a:xfrm>
          <a:prstGeom prst="rect">
            <a:avLst/>
          </a:prstGeom>
          <a:noFill/>
          <a:ln w="12700">
            <a:noFill/>
            <a:miter lim="400000"/>
          </a:ln>
        </p:spPr>
        <p:txBody>
          <a:bodyPr lIns="45719" rIns="45719">
            <a:spAutoFit/>
          </a:bodyPr>
          <a:lstStyle/>
          <a:p>
            <a:pPr algn="ctr"/>
            <a:r>
              <a:rPr lang="en-US" altLang="zh-CN" sz="3200">
                <a:solidFill>
                  <a:srgbClr val="FFFFFF"/>
                </a:solidFill>
                <a:latin typeface="Helvetica" pitchFamily="34" charset="0"/>
                <a:ea typeface="方正舒体"/>
                <a:cs typeface="微软雅黑" panose="020B0503020204020204" charset="-122"/>
                <a:sym typeface="微软雅黑" panose="020B0503020204020204" charset="-122"/>
              </a:rPr>
              <a:t>5</a:t>
            </a:r>
            <a:endParaRPr lang="zh-CN" altLang="zh-CN" sz="3200">
              <a:solidFill>
                <a:srgbClr val="FFFFFF"/>
              </a:solidFill>
              <a:latin typeface="Helvetica" pitchFamily="34" charset="0"/>
              <a:ea typeface="方正舒体"/>
              <a:cs typeface="微软雅黑" panose="020B0503020204020204" charset="-122"/>
              <a:sym typeface="微软雅黑" panose="020B0503020204020204" charset="-122"/>
            </a:endParaRPr>
          </a:p>
        </p:txBody>
      </p:sp>
      <p:sp>
        <p:nvSpPr>
          <p:cNvPr id="2" name="文本框 1"/>
          <p:cNvSpPr txBox="1"/>
          <p:nvPr/>
        </p:nvSpPr>
        <p:spPr>
          <a:xfrm>
            <a:off x="1203325" y="341313"/>
            <a:ext cx="1514475" cy="519112"/>
          </a:xfrm>
          <a:prstGeom prst="rect">
            <a:avLst/>
          </a:prstGeom>
          <a:noFill/>
          <a:ln w="12700" cap="flat">
            <a:noFill/>
            <a:miter lim="400000"/>
          </a:ln>
        </p:spPr>
        <p:style>
          <a:lnRef idx="0">
            <a:scrgbClr r="0" g="0" b="0"/>
          </a:lnRef>
          <a:fillRef idx="0">
            <a:scrgbClr r="0" g="0" b="0"/>
          </a:fillRef>
          <a:effectRef idx="0">
            <a:scrgbClr r="0" g="0" b="0"/>
          </a:effectRef>
          <a:fontRef idx="none"/>
        </p:style>
        <p:txBody>
          <a:bodyPr wrap="none" lIns="45719" tIns="45719" rIns="45719" bIns="45719">
            <a:spAutoFit/>
          </a:bodyPr>
          <a:lstStyle/>
          <a:p>
            <a:pPr latinLnBrk="1" hangingPunct="0">
              <a:defRPr/>
            </a:pPr>
            <a:r>
              <a:rPr lang="zh-CN" altLang="en-US" sz="2800">
                <a:solidFill>
                  <a:srgbClr val="000000"/>
                </a:solidFill>
                <a:latin typeface="微软雅黑" panose="020B0503020204020204" charset="-122"/>
                <a:ea typeface="微软雅黑" panose="020B0503020204020204" charset="-122"/>
                <a:cs typeface="Arial" panose="020B0604020202020204" pitchFamily="34" charset="0"/>
                <a:sym typeface="Arial" panose="020B0604020202020204" pitchFamily="34" charset="0"/>
              </a:rPr>
              <a:t>典例分析</a:t>
            </a:r>
          </a:p>
        </p:txBody>
      </p:sp>
      <p:cxnSp>
        <p:nvCxnSpPr>
          <p:cNvPr id="8" name="直接连接符 7"/>
          <p:cNvCxnSpPr/>
          <p:nvPr/>
        </p:nvCxnSpPr>
        <p:spPr>
          <a:xfrm>
            <a:off x="1060450" y="831850"/>
            <a:ext cx="4668838"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pic>
        <p:nvPicPr>
          <p:cNvPr id="31749" name="图片 2"/>
          <p:cNvPicPr>
            <a:picLocks noChangeAspect="1"/>
          </p:cNvPicPr>
          <p:nvPr/>
        </p:nvPicPr>
        <p:blipFill>
          <a:blip r:embed="rId3"/>
          <a:srcRect/>
          <a:stretch>
            <a:fillRect/>
          </a:stretch>
        </p:blipFill>
        <p:spPr bwMode="auto">
          <a:xfrm>
            <a:off x="8301038" y="4691063"/>
            <a:ext cx="736600" cy="358775"/>
          </a:xfrm>
          <a:prstGeom prst="rect">
            <a:avLst/>
          </a:prstGeom>
          <a:noFill/>
          <a:ln w="9525">
            <a:noFill/>
            <a:miter lim="800000"/>
            <a:headEnd/>
            <a:tailEnd/>
          </a:ln>
        </p:spPr>
      </p:pic>
      <p:sp>
        <p:nvSpPr>
          <p:cNvPr id="31750" name="Text Box 7"/>
          <p:cNvSpPr txBox="1">
            <a:spLocks noChangeArrowheads="1"/>
          </p:cNvSpPr>
          <p:nvPr/>
        </p:nvSpPr>
        <p:spPr bwMode="auto">
          <a:xfrm>
            <a:off x="546100" y="1113155"/>
            <a:ext cx="2650490" cy="368300"/>
          </a:xfrm>
          <a:prstGeom prst="rect">
            <a:avLst/>
          </a:prstGeom>
          <a:noFill/>
          <a:ln w="9525">
            <a:noFill/>
            <a:miter lim="800000"/>
          </a:ln>
        </p:spPr>
        <p:txBody>
          <a:bodyPr wrap="square">
            <a:spAutoFit/>
          </a:bodyPr>
          <a:lstStyle/>
          <a:p>
            <a:pPr>
              <a:spcBef>
                <a:spcPct val="50000"/>
              </a:spcBef>
            </a:pPr>
            <a:r>
              <a:rPr lang="zh-CN" altLang="en-US" b="1">
                <a:latin typeface="微软雅黑" panose="020B0503020204020204" charset="-122"/>
                <a:ea typeface="微软雅黑" panose="020B0503020204020204" charset="-122"/>
              </a:rPr>
              <a:t>考点二：声音传递能量</a:t>
            </a:r>
          </a:p>
        </p:txBody>
      </p:sp>
      <p:sp>
        <p:nvSpPr>
          <p:cNvPr id="9" name="矩形: 圆角 2"/>
          <p:cNvSpPr/>
          <p:nvPr/>
        </p:nvSpPr>
        <p:spPr>
          <a:xfrm>
            <a:off x="327025" y="1609725"/>
            <a:ext cx="1293813" cy="407988"/>
          </a:xfrm>
          <a:prstGeom prst="roundRect">
            <a:avLst/>
          </a:prstGeom>
          <a:solidFill>
            <a:srgbClr val="FFC000"/>
          </a:solidFill>
          <a:ln w="12700" cap="flat">
            <a:solidFill>
              <a:schemeClr val="accent1">
                <a:lumMod val="75000"/>
              </a:schemeClr>
            </a:solidFill>
            <a:prstDash val="solid"/>
            <a:miter lim="800000"/>
          </a:ln>
        </p:spPr>
        <p:style>
          <a:lnRef idx="0">
            <a:scrgbClr r="0" g="0" b="0"/>
          </a:lnRef>
          <a:fillRef idx="0">
            <a:scrgbClr r="0" g="0" b="0"/>
          </a:fillRef>
          <a:effectRef idx="0">
            <a:scrgbClr r="0" g="0" b="0"/>
          </a:effectRef>
          <a:fontRef idx="none"/>
        </p:style>
        <p:txBody>
          <a:bodyPr spcFirstLastPara="1" lIns="45719" tIns="45719" rIns="45719" bIns="45719" spcCol="38100" anchor="ctr">
            <a:spAutoFit/>
          </a:bodyPr>
          <a:lstStyle/>
          <a:p>
            <a:pPr fontAlgn="auto" latinLnBrk="1" hangingPunct="0">
              <a:spcBef>
                <a:spcPts val="0"/>
              </a:spcBef>
              <a:spcAft>
                <a:spcPts val="0"/>
              </a:spcAft>
              <a:defRPr/>
            </a:pPr>
            <a:r>
              <a:rPr lang="zh-CN" altLang="en-US" dirty="0">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典型例题 </a:t>
            </a:r>
            <a:r>
              <a:rPr lang="en-US" altLang="zh-CN" dirty="0">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2</a:t>
            </a:r>
            <a:endParaRPr lang="zh-CN" altLang="en-US" dirty="0">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0" name="文本框 9"/>
          <p:cNvSpPr txBox="1"/>
          <p:nvPr/>
        </p:nvSpPr>
        <p:spPr>
          <a:xfrm>
            <a:off x="7857490" y="2017713"/>
            <a:ext cx="350838" cy="522287"/>
          </a:xfrm>
          <a:prstGeom prst="rect">
            <a:avLst/>
          </a:prstGeom>
          <a:noFill/>
          <a:ln w="12700" cap="flat">
            <a:noFill/>
            <a:miter lim="400000"/>
          </a:ln>
        </p:spPr>
        <p:style>
          <a:lnRef idx="0">
            <a:scrgbClr r="0" g="0" b="0"/>
          </a:lnRef>
          <a:fillRef idx="0">
            <a:scrgbClr r="0" g="0" b="0"/>
          </a:fillRef>
          <a:effectRef idx="0">
            <a:scrgbClr r="0" g="0" b="0"/>
          </a:effectRef>
          <a:fontRef idx="none"/>
        </p:style>
        <p:txBody>
          <a:bodyPr wrap="none" lIns="45719" tIns="45719" rIns="45719" bIns="45719">
            <a:spAutoFit/>
          </a:bodyPr>
          <a:lstStyle/>
          <a:p>
            <a:pPr latinLnBrk="1" hangingPunct="0"/>
            <a:r>
              <a:rPr lang="en-US" altLang="zh-CN" sz="2800" b="1">
                <a:solidFill>
                  <a:srgbClr val="FF0000"/>
                </a:solidFill>
                <a:cs typeface="Arial" panose="020B0604020202020204" pitchFamily="34" charset="0"/>
              </a:rPr>
              <a:t>A</a:t>
            </a:r>
            <a:endParaRPr lang="zh-CN" altLang="en-US" sz="2800" b="1">
              <a:solidFill>
                <a:srgbClr val="FF0000"/>
              </a:solidFill>
              <a:cs typeface="Arial" panose="020B0604020202020204" pitchFamily="34" charset="0"/>
            </a:endParaRPr>
          </a:p>
        </p:txBody>
      </p:sp>
      <p:sp>
        <p:nvSpPr>
          <p:cNvPr id="23559" name="矩形 23558"/>
          <p:cNvSpPr/>
          <p:nvPr/>
        </p:nvSpPr>
        <p:spPr>
          <a:xfrm>
            <a:off x="1762125" y="1908175"/>
            <a:ext cx="6661150" cy="2378075"/>
          </a:xfrm>
          <a:prstGeom prst="rect">
            <a:avLst/>
          </a:prstGeom>
          <a:noFill/>
          <a:ln w="9525">
            <a:noFill/>
          </a:ln>
        </p:spPr>
        <p:txBody>
          <a:bodyPr wrap="none" anchor="ctr">
            <a:spAutoFit/>
          </a:bodyPr>
          <a:lstStyle/>
          <a:p>
            <a:pPr indent="266700">
              <a:lnSpc>
                <a:spcPct val="150000"/>
              </a:lnSpc>
            </a:pPr>
            <a:r>
              <a:rPr lang="zh-CN" altLang="en-US" sz="2000" b="1" dirty="0">
                <a:latin typeface="微软雅黑" panose="020B0503020204020204" charset="-122"/>
                <a:ea typeface="微软雅黑" panose="020B0503020204020204" charset="-122"/>
              </a:rPr>
              <a:t>（</a:t>
            </a:r>
            <a:r>
              <a:rPr lang="en-US" altLang="zh-CN" sz="2000" b="1">
                <a:latin typeface="微软雅黑" panose="020B0503020204020204" charset="-122"/>
                <a:ea typeface="微软雅黑" panose="020B0503020204020204" charset="-122"/>
              </a:rPr>
              <a:t>2019·</a:t>
            </a:r>
            <a:r>
              <a:rPr lang="zh-CN" altLang="en-US" sz="2000" b="1" dirty="0">
                <a:latin typeface="微软雅黑" panose="020B0503020204020204" charset="-122"/>
                <a:ea typeface="微软雅黑" panose="020B0503020204020204" charset="-122"/>
              </a:rPr>
              <a:t>达州）</a:t>
            </a:r>
            <a:r>
              <a:rPr lang="zh-CN" altLang="en-US" sz="2000" dirty="0">
                <a:latin typeface="微软雅黑" panose="020B0503020204020204" charset="-122"/>
                <a:ea typeface="微软雅黑" panose="020B0503020204020204" charset="-122"/>
              </a:rPr>
              <a:t>下列关于声现象的说法中正确的是（  ）。</a:t>
            </a:r>
          </a:p>
          <a:p>
            <a:pPr indent="266700">
              <a:lnSpc>
                <a:spcPct val="150000"/>
              </a:lnSpc>
            </a:pPr>
            <a:r>
              <a:rPr lang="en-US" altLang="zh-CN" sz="2000">
                <a:latin typeface="微软雅黑" panose="020B0503020204020204" charset="-122"/>
                <a:ea typeface="微软雅黑" panose="020B0503020204020204" charset="-122"/>
              </a:rPr>
              <a:t>A</a:t>
            </a:r>
            <a:r>
              <a:rPr lang="zh-CN" altLang="en-US" sz="2000" dirty="0">
                <a:latin typeface="微软雅黑" panose="020B0503020204020204" charset="-122"/>
                <a:ea typeface="微软雅黑" panose="020B0503020204020204" charset="-122"/>
              </a:rPr>
              <a:t>．只要物体振动，我们就一定能听到声音；</a:t>
            </a:r>
          </a:p>
          <a:p>
            <a:pPr indent="266700">
              <a:lnSpc>
                <a:spcPct val="150000"/>
              </a:lnSpc>
            </a:pPr>
            <a:r>
              <a:rPr lang="en-US" altLang="zh-CN" sz="2000">
                <a:latin typeface="微软雅黑" panose="020B0503020204020204" charset="-122"/>
                <a:ea typeface="微软雅黑" panose="020B0503020204020204" charset="-122"/>
              </a:rPr>
              <a:t>B</a:t>
            </a:r>
            <a:r>
              <a:rPr lang="zh-CN" altLang="en-US" sz="2000" dirty="0">
                <a:latin typeface="微软雅黑" panose="020B0503020204020204" charset="-122"/>
                <a:ea typeface="微软雅黑" panose="020B0503020204020204" charset="-122"/>
              </a:rPr>
              <a:t>．“隔墙有耳”说明固体可以传声；</a:t>
            </a:r>
          </a:p>
          <a:p>
            <a:pPr indent="266700">
              <a:lnSpc>
                <a:spcPct val="150000"/>
              </a:lnSpc>
            </a:pPr>
            <a:r>
              <a:rPr lang="en-US" altLang="zh-CN" sz="2000">
                <a:latin typeface="微软雅黑" panose="020B0503020204020204" charset="-122"/>
                <a:ea typeface="微软雅黑" panose="020B0503020204020204" charset="-122"/>
              </a:rPr>
              <a:t>C</a:t>
            </a:r>
            <a:r>
              <a:rPr lang="zh-CN" altLang="en-US" sz="2000" dirty="0">
                <a:latin typeface="微软雅黑" panose="020B0503020204020204" charset="-122"/>
                <a:ea typeface="微软雅黑" panose="020B0503020204020204" charset="-122"/>
              </a:rPr>
              <a:t>．汽车的“倒车雷达”是利用次声传递能量；</a:t>
            </a:r>
          </a:p>
          <a:p>
            <a:pPr indent="266700">
              <a:lnSpc>
                <a:spcPct val="150000"/>
              </a:lnSpc>
            </a:pPr>
            <a:r>
              <a:rPr lang="en-US" altLang="zh-CN" sz="2000">
                <a:latin typeface="微软雅黑" panose="020B0503020204020204" charset="-122"/>
                <a:ea typeface="微软雅黑" panose="020B0503020204020204" charset="-122"/>
              </a:rPr>
              <a:t>D</a:t>
            </a:r>
            <a:r>
              <a:rPr lang="zh-CN" altLang="en-US" sz="2000" dirty="0">
                <a:latin typeface="微软雅黑" panose="020B0503020204020204" charset="-122"/>
                <a:ea typeface="微软雅黑" panose="020B0503020204020204" charset="-122"/>
              </a:rPr>
              <a:t>．声源的振幅越大，听到声音的响度就一定越大</a:t>
            </a:r>
          </a:p>
        </p:txBody>
      </p:sp>
    </p:spTree>
  </p:cSld>
  <p:clrMapOvr>
    <a:masterClrMapping/>
  </p:clrMapOvr>
  <p:transition spd="slow" advTm="200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9"/>
                                        </p:tgtEl>
                                        <p:attrNameLst>
                                          <p:attrName>style.visibility</p:attrName>
                                        </p:attrNameLst>
                                      </p:cBhvr>
                                      <p:to>
                                        <p:strVal val="visible"/>
                                      </p:to>
                                    </p:set>
                                    <p:animEffect transition="in" filter="checkerboard(across)">
                                      <p:cBhvr>
                                        <p:cTn id="7" dur="10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23559"/>
                                        </p:tgtEl>
                                        <p:attrNameLst>
                                          <p:attrName>style.visibility</p:attrName>
                                        </p:attrNameLst>
                                      </p:cBhvr>
                                      <p:to>
                                        <p:strVal val="visible"/>
                                      </p:to>
                                    </p:set>
                                    <p:animEffect transition="in" filter="checkerboard(across)">
                                      <p:cBhvr>
                                        <p:cTn id="12" dur="1000"/>
                                        <p:tgtEl>
                                          <p:spTgt spid="23559"/>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bldLvl="0" animBg="1"/>
      <p:bldP spid="23559"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hape 108"/>
          <p:cNvSpPr/>
          <p:nvPr/>
        </p:nvSpPr>
        <p:spPr>
          <a:xfrm>
            <a:off x="327025" y="300038"/>
            <a:ext cx="723900" cy="698500"/>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fontAlgn="auto">
              <a:spcBef>
                <a:spcPts val="0"/>
              </a:spcBef>
              <a:spcAft>
                <a:spcPts val="0"/>
              </a:spcAft>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ern="0">
              <a:solidFill>
                <a:sysClr val="windowText" lastClr="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33794" name="Shape 112"/>
          <p:cNvSpPr>
            <a:spLocks noChangeArrowheads="1"/>
          </p:cNvSpPr>
          <p:nvPr/>
        </p:nvSpPr>
        <p:spPr bwMode="auto">
          <a:xfrm>
            <a:off x="284163" y="341313"/>
            <a:ext cx="809625" cy="579437"/>
          </a:xfrm>
          <a:prstGeom prst="rect">
            <a:avLst/>
          </a:prstGeom>
          <a:noFill/>
          <a:ln w="12700">
            <a:noFill/>
            <a:miter lim="400000"/>
          </a:ln>
        </p:spPr>
        <p:txBody>
          <a:bodyPr lIns="45719" rIns="45719">
            <a:spAutoFit/>
          </a:bodyPr>
          <a:lstStyle/>
          <a:p>
            <a:pPr algn="ctr"/>
            <a:r>
              <a:rPr lang="en-US" altLang="zh-CN" sz="3200">
                <a:solidFill>
                  <a:srgbClr val="FFFFFF"/>
                </a:solidFill>
                <a:latin typeface="Helvetica" pitchFamily="34" charset="0"/>
                <a:ea typeface="方正舒体"/>
                <a:cs typeface="微软雅黑" panose="020B0503020204020204" charset="-122"/>
                <a:sym typeface="微软雅黑" panose="020B0503020204020204" charset="-122"/>
              </a:rPr>
              <a:t>5</a:t>
            </a:r>
            <a:endParaRPr lang="zh-CN" altLang="zh-CN" sz="3200">
              <a:solidFill>
                <a:srgbClr val="FFFFFF"/>
              </a:solidFill>
              <a:latin typeface="Helvetica" pitchFamily="34" charset="0"/>
              <a:ea typeface="方正舒体"/>
              <a:cs typeface="微软雅黑" panose="020B0503020204020204" charset="-122"/>
              <a:sym typeface="微软雅黑" panose="020B0503020204020204" charset="-122"/>
            </a:endParaRPr>
          </a:p>
        </p:txBody>
      </p:sp>
      <p:sp>
        <p:nvSpPr>
          <p:cNvPr id="2" name="文本框 1"/>
          <p:cNvSpPr txBox="1"/>
          <p:nvPr/>
        </p:nvSpPr>
        <p:spPr>
          <a:xfrm>
            <a:off x="1203325" y="341313"/>
            <a:ext cx="1514475" cy="519112"/>
          </a:xfrm>
          <a:prstGeom prst="rect">
            <a:avLst/>
          </a:prstGeom>
          <a:noFill/>
          <a:ln w="12700" cap="flat">
            <a:noFill/>
            <a:miter lim="400000"/>
          </a:ln>
        </p:spPr>
        <p:style>
          <a:lnRef idx="0">
            <a:scrgbClr r="0" g="0" b="0"/>
          </a:lnRef>
          <a:fillRef idx="0">
            <a:scrgbClr r="0" g="0" b="0"/>
          </a:fillRef>
          <a:effectRef idx="0">
            <a:scrgbClr r="0" g="0" b="0"/>
          </a:effectRef>
          <a:fontRef idx="none"/>
        </p:style>
        <p:txBody>
          <a:bodyPr wrap="none" lIns="45719" tIns="45719" rIns="45719" bIns="45719">
            <a:spAutoFit/>
          </a:bodyPr>
          <a:lstStyle/>
          <a:p>
            <a:pPr latinLnBrk="1" hangingPunct="0">
              <a:defRPr/>
            </a:pPr>
            <a:r>
              <a:rPr lang="zh-CN" altLang="en-US" sz="2800">
                <a:solidFill>
                  <a:srgbClr val="000000"/>
                </a:solidFill>
                <a:latin typeface="微软雅黑" panose="020B0503020204020204" charset="-122"/>
                <a:ea typeface="微软雅黑" panose="020B0503020204020204" charset="-122"/>
                <a:cs typeface="Arial" panose="020B0604020202020204" pitchFamily="34" charset="0"/>
                <a:sym typeface="Arial" panose="020B0604020202020204" pitchFamily="34" charset="0"/>
              </a:rPr>
              <a:t>典例分析</a:t>
            </a:r>
          </a:p>
        </p:txBody>
      </p:sp>
      <p:cxnSp>
        <p:nvCxnSpPr>
          <p:cNvPr id="8" name="直接连接符 7"/>
          <p:cNvCxnSpPr/>
          <p:nvPr/>
        </p:nvCxnSpPr>
        <p:spPr>
          <a:xfrm>
            <a:off x="1060450" y="831850"/>
            <a:ext cx="4668838"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pic>
        <p:nvPicPr>
          <p:cNvPr id="33797" name="图片 2"/>
          <p:cNvPicPr>
            <a:picLocks noChangeAspect="1"/>
          </p:cNvPicPr>
          <p:nvPr/>
        </p:nvPicPr>
        <p:blipFill>
          <a:blip r:embed="rId3"/>
          <a:srcRect/>
          <a:stretch>
            <a:fillRect/>
          </a:stretch>
        </p:blipFill>
        <p:spPr bwMode="auto">
          <a:xfrm>
            <a:off x="8301038" y="4691063"/>
            <a:ext cx="736600" cy="358775"/>
          </a:xfrm>
          <a:prstGeom prst="rect">
            <a:avLst/>
          </a:prstGeom>
          <a:noFill/>
          <a:ln w="9525">
            <a:noFill/>
            <a:miter lim="800000"/>
            <a:headEnd/>
            <a:tailEnd/>
          </a:ln>
        </p:spPr>
      </p:pic>
      <p:sp>
        <p:nvSpPr>
          <p:cNvPr id="9" name="文本框 8"/>
          <p:cNvSpPr txBox="1">
            <a:spLocks noChangeArrowheads="1"/>
          </p:cNvSpPr>
          <p:nvPr/>
        </p:nvSpPr>
        <p:spPr bwMode="auto">
          <a:xfrm>
            <a:off x="4667250" y="1870393"/>
            <a:ext cx="352425" cy="520700"/>
          </a:xfrm>
          <a:prstGeom prst="rect">
            <a:avLst/>
          </a:prstGeom>
          <a:noFill/>
          <a:ln w="12700">
            <a:noFill/>
            <a:miter lim="400000"/>
          </a:ln>
        </p:spPr>
        <p:txBody>
          <a:bodyPr lIns="45719" tIns="45719" rIns="45719" bIns="45719">
            <a:spAutoFit/>
          </a:bodyPr>
          <a:lstStyle/>
          <a:p>
            <a:pPr latinLnBrk="1" hangingPunct="0"/>
            <a:r>
              <a:rPr lang="en-US" altLang="zh-CN" sz="2800" b="1">
                <a:solidFill>
                  <a:srgbClr val="FF0000"/>
                </a:solidFill>
                <a:cs typeface="Arial" panose="020B0604020202020204" pitchFamily="34" charset="0"/>
              </a:rPr>
              <a:t>C</a:t>
            </a:r>
            <a:endParaRPr lang="zh-CN" altLang="en-US" sz="2800" b="1">
              <a:solidFill>
                <a:srgbClr val="FF0000"/>
              </a:solidFill>
              <a:cs typeface="Arial" panose="020B0604020202020204" pitchFamily="34" charset="0"/>
            </a:endParaRPr>
          </a:p>
        </p:txBody>
      </p:sp>
      <p:sp>
        <p:nvSpPr>
          <p:cNvPr id="10" name="矩形: 圆角 2"/>
          <p:cNvSpPr/>
          <p:nvPr/>
        </p:nvSpPr>
        <p:spPr>
          <a:xfrm>
            <a:off x="327025" y="1255713"/>
            <a:ext cx="1293813" cy="409575"/>
          </a:xfrm>
          <a:prstGeom prst="roundRect">
            <a:avLst/>
          </a:prstGeom>
          <a:solidFill>
            <a:srgbClr val="FFC000"/>
          </a:solidFill>
          <a:ln w="12700" cap="flat">
            <a:solidFill>
              <a:schemeClr val="accent1">
                <a:lumMod val="75000"/>
              </a:schemeClr>
            </a:solidFill>
            <a:prstDash val="solid"/>
            <a:miter lim="800000"/>
          </a:ln>
        </p:spPr>
        <p:style>
          <a:lnRef idx="0">
            <a:scrgbClr r="0" g="0" b="0"/>
          </a:lnRef>
          <a:fillRef idx="0">
            <a:scrgbClr r="0" g="0" b="0"/>
          </a:fillRef>
          <a:effectRef idx="0">
            <a:scrgbClr r="0" g="0" b="0"/>
          </a:effectRef>
          <a:fontRef idx="none"/>
        </p:style>
        <p:txBody>
          <a:bodyPr spcFirstLastPara="1" lIns="45719" tIns="45719" rIns="45719" bIns="45719" spcCol="38100" anchor="ctr">
            <a:spAutoFit/>
          </a:bodyPr>
          <a:lstStyle/>
          <a:p>
            <a:pPr fontAlgn="auto" latinLnBrk="1" hangingPunct="0">
              <a:spcBef>
                <a:spcPts val="0"/>
              </a:spcBef>
              <a:spcAft>
                <a:spcPts val="0"/>
              </a:spcAft>
              <a:defRPr/>
            </a:pPr>
            <a:r>
              <a:rPr lang="zh-CN" altLang="en-US" dirty="0">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迁移训练</a:t>
            </a:r>
            <a:r>
              <a:rPr lang="en-US" altLang="zh-CN" dirty="0">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rPr>
              <a:t>2</a:t>
            </a:r>
            <a:endParaRPr lang="zh-CN" altLang="en-US" dirty="0">
              <a:solidFill>
                <a:srgbClr val="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29706" name="矩形 29705"/>
          <p:cNvSpPr/>
          <p:nvPr/>
        </p:nvSpPr>
        <p:spPr>
          <a:xfrm>
            <a:off x="305435" y="1760220"/>
            <a:ext cx="8543925" cy="2399665"/>
          </a:xfrm>
          <a:prstGeom prst="rect">
            <a:avLst/>
          </a:prstGeom>
          <a:noFill/>
          <a:ln w="9525">
            <a:noFill/>
          </a:ln>
        </p:spPr>
        <p:txBody>
          <a:bodyPr wrap="none" anchor="ctr">
            <a:spAutoFit/>
          </a:bodyPr>
          <a:lstStyle/>
          <a:p>
            <a:pPr indent="266700">
              <a:lnSpc>
                <a:spcPct val="150000"/>
              </a:lnSpc>
            </a:pPr>
            <a:r>
              <a:rPr lang="zh-CN" altLang="en-US" sz="2000" dirty="0">
                <a:latin typeface="微软雅黑" panose="020B0503020204020204" charset="-122"/>
                <a:ea typeface="微软雅黑" panose="020B0503020204020204" charset="-122"/>
              </a:rPr>
              <a:t>下列关于声现象的说法不正确的是（   ）。</a:t>
            </a:r>
          </a:p>
          <a:p>
            <a:pPr indent="266700">
              <a:lnSpc>
                <a:spcPct val="150000"/>
              </a:lnSpc>
            </a:pPr>
            <a:r>
              <a:rPr lang="en-US" altLang="zh-CN" sz="2000">
                <a:latin typeface="微软雅黑" panose="020B0503020204020204" charset="-122"/>
                <a:ea typeface="微软雅黑" panose="020B0503020204020204" charset="-122"/>
              </a:rPr>
              <a:t>A.15℃</a:t>
            </a:r>
            <a:r>
              <a:rPr lang="zh-CN" altLang="en-US" sz="2000" dirty="0">
                <a:latin typeface="微软雅黑" panose="020B0503020204020204" charset="-122"/>
                <a:ea typeface="微软雅黑" panose="020B0503020204020204" charset="-122"/>
              </a:rPr>
              <a:t>时空气中的声速是</a:t>
            </a:r>
            <a:r>
              <a:rPr lang="en-US" altLang="zh-CN" sz="2000">
                <a:latin typeface="微软雅黑" panose="020B0503020204020204" charset="-122"/>
                <a:ea typeface="微软雅黑" panose="020B0503020204020204" charset="-122"/>
              </a:rPr>
              <a:t>340m/s</a:t>
            </a:r>
            <a:r>
              <a:rPr lang="zh-CN" altLang="en-US" sz="2000" dirty="0">
                <a:latin typeface="微软雅黑" panose="020B0503020204020204" charset="-122"/>
                <a:ea typeface="微软雅黑" panose="020B0503020204020204" charset="-122"/>
              </a:rPr>
              <a:t>；</a:t>
            </a:r>
          </a:p>
          <a:p>
            <a:pPr indent="266700">
              <a:lnSpc>
                <a:spcPct val="150000"/>
              </a:lnSpc>
            </a:pPr>
            <a:r>
              <a:rPr lang="en-US" altLang="zh-CN" sz="2000">
                <a:latin typeface="微软雅黑" panose="020B0503020204020204" charset="-122"/>
                <a:ea typeface="微软雅黑" panose="020B0503020204020204" charset="-122"/>
              </a:rPr>
              <a:t>B.</a:t>
            </a:r>
            <a:r>
              <a:rPr lang="zh-CN" altLang="en-US" sz="2000" dirty="0">
                <a:latin typeface="微软雅黑" panose="020B0503020204020204" charset="-122"/>
                <a:ea typeface="微软雅黑" panose="020B0503020204020204" charset="-122"/>
              </a:rPr>
              <a:t>将要上钩的鱼会被岸上的说话声或脚步声吓跑，是因为水能传播声音；</a:t>
            </a:r>
          </a:p>
          <a:p>
            <a:pPr indent="266700">
              <a:lnSpc>
                <a:spcPct val="150000"/>
              </a:lnSpc>
            </a:pPr>
            <a:r>
              <a:rPr lang="en-US" altLang="zh-CN" sz="2000">
                <a:latin typeface="微软雅黑" panose="020B0503020204020204" charset="-122"/>
                <a:ea typeface="微软雅黑" panose="020B0503020204020204" charset="-122"/>
              </a:rPr>
              <a:t>C.“</a:t>
            </a:r>
            <a:r>
              <a:rPr lang="zh-CN" altLang="en-US" sz="2000" dirty="0">
                <a:latin typeface="微软雅黑" panose="020B0503020204020204" charset="-122"/>
                <a:ea typeface="微软雅黑" panose="020B0503020204020204" charset="-122"/>
              </a:rPr>
              <a:t>低声细语”中的“低”描述的是声音的音调；</a:t>
            </a:r>
          </a:p>
          <a:p>
            <a:pPr indent="266700">
              <a:lnSpc>
                <a:spcPct val="150000"/>
              </a:lnSpc>
            </a:pPr>
            <a:r>
              <a:rPr lang="en-US" altLang="zh-CN" sz="2000">
                <a:latin typeface="微软雅黑" panose="020B0503020204020204" charset="-122"/>
                <a:ea typeface="微软雅黑" panose="020B0503020204020204" charset="-122"/>
              </a:rPr>
              <a:t>D.</a:t>
            </a:r>
            <a:r>
              <a:rPr lang="zh-CN" altLang="en-US" sz="2000" dirty="0">
                <a:latin typeface="微软雅黑" panose="020B0503020204020204" charset="-122"/>
                <a:ea typeface="微软雅黑" panose="020B0503020204020204" charset="-122"/>
              </a:rPr>
              <a:t>超声波清洗机是利用声波传递能量</a:t>
            </a:r>
          </a:p>
        </p:txBody>
      </p:sp>
    </p:spTree>
  </p:cSld>
  <p:clrMapOvr>
    <a:masterClrMapping/>
  </p:clrMapOvr>
  <p:transition spd="slow" advTm="200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10"/>
                                        </p:tgtEl>
                                        <p:attrNameLst>
                                          <p:attrName>style.visibility</p:attrName>
                                        </p:attrNameLst>
                                      </p:cBhvr>
                                      <p:to>
                                        <p:strVal val="visible"/>
                                      </p:to>
                                    </p:set>
                                    <p:animEffect transition="in" filter="checkerboard(across)">
                                      <p:cBhvr>
                                        <p:cTn id="7" dur="1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29706"/>
                                        </p:tgtEl>
                                        <p:attrNameLst>
                                          <p:attrName>style.visibility</p:attrName>
                                        </p:attrNameLst>
                                      </p:cBhvr>
                                      <p:to>
                                        <p:strVal val="visible"/>
                                      </p:to>
                                    </p:set>
                                    <p:animEffect transition="in" filter="checkerboard(across)">
                                      <p:cBhvr>
                                        <p:cTn id="12" dur="1000"/>
                                        <p:tgtEl>
                                          <p:spTgt spid="29706"/>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animBg="1"/>
      <p:bldP spid="29706"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hape 108"/>
          <p:cNvSpPr/>
          <p:nvPr/>
        </p:nvSpPr>
        <p:spPr>
          <a:xfrm>
            <a:off x="327025" y="300038"/>
            <a:ext cx="723900" cy="698500"/>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fontAlgn="auto">
              <a:spcBef>
                <a:spcPts val="0"/>
              </a:spcBef>
              <a:spcAft>
                <a:spcPts val="0"/>
              </a:spcAft>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ern="0">
              <a:solidFill>
                <a:sysClr val="windowText" lastClr="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33794" name="Shape 112"/>
          <p:cNvSpPr>
            <a:spLocks noChangeArrowheads="1"/>
          </p:cNvSpPr>
          <p:nvPr/>
        </p:nvSpPr>
        <p:spPr bwMode="auto">
          <a:xfrm>
            <a:off x="284163" y="341313"/>
            <a:ext cx="809625" cy="579437"/>
          </a:xfrm>
          <a:prstGeom prst="rect">
            <a:avLst/>
          </a:prstGeom>
          <a:noFill/>
          <a:ln w="12700">
            <a:noFill/>
            <a:miter lim="400000"/>
          </a:ln>
        </p:spPr>
        <p:txBody>
          <a:bodyPr lIns="45719" rIns="45719">
            <a:spAutoFit/>
          </a:bodyPr>
          <a:lstStyle/>
          <a:p>
            <a:pPr algn="ctr"/>
            <a:r>
              <a:rPr lang="en-US" altLang="zh-CN" sz="3200">
                <a:solidFill>
                  <a:srgbClr val="FFFFFF"/>
                </a:solidFill>
                <a:latin typeface="Helvetica" pitchFamily="34" charset="0"/>
                <a:ea typeface="方正舒体"/>
                <a:cs typeface="微软雅黑" panose="020B0503020204020204" charset="-122"/>
                <a:sym typeface="微软雅黑" panose="020B0503020204020204" charset="-122"/>
              </a:rPr>
              <a:t>5</a:t>
            </a:r>
            <a:endParaRPr lang="zh-CN" altLang="zh-CN" sz="3200">
              <a:solidFill>
                <a:srgbClr val="FFFFFF"/>
              </a:solidFill>
              <a:latin typeface="Helvetica" pitchFamily="34" charset="0"/>
              <a:ea typeface="方正舒体"/>
              <a:cs typeface="微软雅黑" panose="020B0503020204020204" charset="-122"/>
              <a:sym typeface="微软雅黑" panose="020B0503020204020204" charset="-122"/>
            </a:endParaRPr>
          </a:p>
        </p:txBody>
      </p:sp>
      <p:sp>
        <p:nvSpPr>
          <p:cNvPr id="2" name="文本框 1"/>
          <p:cNvSpPr txBox="1"/>
          <p:nvPr/>
        </p:nvSpPr>
        <p:spPr>
          <a:xfrm>
            <a:off x="1203325" y="341313"/>
            <a:ext cx="1512570" cy="520700"/>
          </a:xfrm>
          <a:prstGeom prst="rect">
            <a:avLst/>
          </a:prstGeom>
          <a:noFill/>
          <a:ln w="12700" cap="flat">
            <a:noFill/>
            <a:miter lim="400000"/>
          </a:ln>
        </p:spPr>
        <p:style>
          <a:lnRef idx="0">
            <a:scrgbClr r="0" g="0" b="0"/>
          </a:lnRef>
          <a:fillRef idx="0">
            <a:scrgbClr r="0" g="0" b="0"/>
          </a:fillRef>
          <a:effectRef idx="0">
            <a:scrgbClr r="0" g="0" b="0"/>
          </a:effectRef>
          <a:fontRef idx="none"/>
        </p:style>
        <p:txBody>
          <a:bodyPr wrap="none" lIns="45719" tIns="45719" rIns="45719" bIns="45719">
            <a:spAutoFit/>
          </a:bodyPr>
          <a:lstStyle/>
          <a:p>
            <a:pPr latinLnBrk="1" hangingPunct="0">
              <a:defRPr/>
            </a:pPr>
            <a:r>
              <a:rPr lang="zh-CN" altLang="en-US" sz="2800">
                <a:solidFill>
                  <a:srgbClr val="000000"/>
                </a:solidFill>
                <a:latin typeface="微软雅黑" panose="020B0503020204020204" charset="-122"/>
                <a:ea typeface="微软雅黑" panose="020B0503020204020204" charset="-122"/>
                <a:cs typeface="Arial" panose="020B0604020202020204" pitchFamily="34" charset="0"/>
                <a:sym typeface="Arial" panose="020B0604020202020204" pitchFamily="34" charset="0"/>
              </a:rPr>
              <a:t>课后作业</a:t>
            </a:r>
          </a:p>
        </p:txBody>
      </p:sp>
      <p:cxnSp>
        <p:nvCxnSpPr>
          <p:cNvPr id="8" name="直接连接符 7"/>
          <p:cNvCxnSpPr/>
          <p:nvPr/>
        </p:nvCxnSpPr>
        <p:spPr>
          <a:xfrm>
            <a:off x="1060450" y="831850"/>
            <a:ext cx="4668838"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pic>
        <p:nvPicPr>
          <p:cNvPr id="33797" name="图片 2"/>
          <p:cNvPicPr>
            <a:picLocks noChangeAspect="1"/>
          </p:cNvPicPr>
          <p:nvPr/>
        </p:nvPicPr>
        <p:blipFill>
          <a:blip r:embed="rId3"/>
          <a:srcRect/>
          <a:stretch>
            <a:fillRect/>
          </a:stretch>
        </p:blipFill>
        <p:spPr bwMode="auto">
          <a:xfrm>
            <a:off x="8301038" y="4691063"/>
            <a:ext cx="736600" cy="358775"/>
          </a:xfrm>
          <a:prstGeom prst="rect">
            <a:avLst/>
          </a:prstGeom>
          <a:noFill/>
          <a:ln w="9525">
            <a:noFill/>
            <a:miter lim="800000"/>
            <a:headEnd/>
            <a:tailEnd/>
          </a:ln>
        </p:spPr>
      </p:pic>
      <p:sp>
        <p:nvSpPr>
          <p:cNvPr id="27652" name="矩形 25604"/>
          <p:cNvSpPr/>
          <p:nvPr/>
        </p:nvSpPr>
        <p:spPr>
          <a:xfrm>
            <a:off x="50165" y="1098233"/>
            <a:ext cx="8818245" cy="3415030"/>
          </a:xfrm>
          <a:prstGeom prst="rect">
            <a:avLst/>
          </a:prstGeom>
          <a:noFill/>
          <a:ln w="9525">
            <a:noFill/>
          </a:ln>
        </p:spPr>
        <p:txBody>
          <a:bodyPr wrap="square" anchor="ctr">
            <a:spAutoFit/>
          </a:bodyPr>
          <a:lstStyle/>
          <a:p>
            <a:pPr indent="246380">
              <a:lnSpc>
                <a:spcPct val="150000"/>
              </a:lnSpc>
            </a:pPr>
            <a:r>
              <a:rPr lang="en-US" altLang="zh-CN" sz="1600">
                <a:latin typeface="微软雅黑" panose="020B0503020204020204" charset="-122"/>
                <a:ea typeface="微软雅黑" panose="020B0503020204020204" charset="-122"/>
              </a:rPr>
              <a:t>1.</a:t>
            </a:r>
            <a:r>
              <a:rPr lang="zh-CN" altLang="en-US" sz="1600" dirty="0">
                <a:latin typeface="微软雅黑" panose="020B0503020204020204" charset="-122"/>
                <a:ea typeface="微软雅黑" panose="020B0503020204020204" charset="-122"/>
              </a:rPr>
              <a:t>医生在诊病时使用听诊器，听诊器（    ）。</a:t>
            </a:r>
          </a:p>
          <a:p>
            <a:pPr indent="246380">
              <a:lnSpc>
                <a:spcPct val="150000"/>
              </a:lnSpc>
            </a:pPr>
            <a:r>
              <a:rPr lang="en-US" altLang="zh-CN" sz="1600">
                <a:latin typeface="微软雅黑" panose="020B0503020204020204" charset="-122"/>
                <a:ea typeface="微软雅黑" panose="020B0503020204020204" charset="-122"/>
              </a:rPr>
              <a:t>A</a:t>
            </a:r>
            <a:r>
              <a:rPr lang="zh-CN" altLang="en-US" sz="1600" dirty="0">
                <a:latin typeface="微软雅黑" panose="020B0503020204020204" charset="-122"/>
                <a:ea typeface="微软雅黑" panose="020B0503020204020204" charset="-122"/>
              </a:rPr>
              <a:t>、能使心脏振动的振幅增加，响度增大；</a:t>
            </a:r>
            <a:r>
              <a:rPr lang="en-US" altLang="zh-CN" sz="1600">
                <a:latin typeface="微软雅黑" panose="020B0503020204020204" charset="-122"/>
                <a:ea typeface="微软雅黑" panose="020B0503020204020204" charset="-122"/>
              </a:rPr>
              <a:t>B</a:t>
            </a:r>
            <a:r>
              <a:rPr lang="zh-CN" altLang="en-US" sz="1600" dirty="0">
                <a:latin typeface="微软雅黑" panose="020B0503020204020204" charset="-122"/>
                <a:ea typeface="微软雅黑" panose="020B0503020204020204" charset="-122"/>
              </a:rPr>
              <a:t>、能改变心跳的频率，使音调变调；</a:t>
            </a:r>
          </a:p>
          <a:p>
            <a:pPr indent="246380">
              <a:lnSpc>
                <a:spcPct val="150000"/>
              </a:lnSpc>
            </a:pPr>
            <a:r>
              <a:rPr lang="en-US" altLang="zh-CN" sz="1600">
                <a:latin typeface="微软雅黑" panose="020B0503020204020204" charset="-122"/>
                <a:ea typeface="微软雅黑" panose="020B0503020204020204" charset="-122"/>
              </a:rPr>
              <a:t>C</a:t>
            </a:r>
            <a:r>
              <a:rPr lang="zh-CN" altLang="en-US" sz="1600" dirty="0">
                <a:latin typeface="微软雅黑" panose="020B0503020204020204" charset="-122"/>
                <a:ea typeface="微软雅黑" panose="020B0503020204020204" charset="-122"/>
              </a:rPr>
              <a:t>、能改变心跳的音色，使声音好听些；  </a:t>
            </a:r>
            <a:r>
              <a:rPr lang="en-US" altLang="zh-CN" sz="1600">
                <a:latin typeface="微软雅黑" panose="020B0503020204020204" charset="-122"/>
                <a:ea typeface="微软雅黑" panose="020B0503020204020204" charset="-122"/>
              </a:rPr>
              <a:t>D</a:t>
            </a:r>
            <a:r>
              <a:rPr lang="zh-CN" altLang="en-US" sz="1600" dirty="0">
                <a:latin typeface="微软雅黑" panose="020B0503020204020204" charset="-122"/>
                <a:ea typeface="微软雅黑" panose="020B0503020204020204" charset="-122"/>
              </a:rPr>
              <a:t>、能减小声音传播过程中的能量损耗</a:t>
            </a:r>
          </a:p>
          <a:p>
            <a:pPr indent="246380">
              <a:lnSpc>
                <a:spcPct val="150000"/>
              </a:lnSpc>
            </a:pPr>
            <a:r>
              <a:rPr lang="en-US" altLang="zh-CN" sz="1600">
                <a:latin typeface="微软雅黑" panose="020B0503020204020204" charset="-122"/>
                <a:ea typeface="微软雅黑" panose="020B0503020204020204" charset="-122"/>
              </a:rPr>
              <a:t>2.</a:t>
            </a:r>
            <a:r>
              <a:rPr lang="zh-CN" altLang="en-US" sz="1600" dirty="0">
                <a:latin typeface="微软雅黑" panose="020B0503020204020204" charset="-122"/>
                <a:ea typeface="微软雅黑" panose="020B0503020204020204" charset="-122"/>
              </a:rPr>
              <a:t>声波既传递“信息”也传递“能量”。下面事例中，主要利用声波传递“能量”的是</a:t>
            </a:r>
            <a:r>
              <a:rPr lang="en-US" altLang="zh-CN" sz="1600">
                <a:latin typeface="微软雅黑" panose="020B0503020204020204" charset="-122"/>
                <a:ea typeface="微软雅黑" panose="020B0503020204020204" charset="-122"/>
              </a:rPr>
              <a:t>(   )</a:t>
            </a:r>
            <a:r>
              <a:rPr lang="zh-CN" altLang="en-US" sz="1600" dirty="0">
                <a:latin typeface="微软雅黑" panose="020B0503020204020204" charset="-122"/>
                <a:ea typeface="微软雅黑" panose="020B0503020204020204" charset="-122"/>
              </a:rPr>
              <a:t>。</a:t>
            </a:r>
          </a:p>
          <a:p>
            <a:pPr indent="246380">
              <a:lnSpc>
                <a:spcPct val="150000"/>
              </a:lnSpc>
            </a:pPr>
            <a:r>
              <a:rPr lang="en-US" altLang="zh-CN" sz="1600">
                <a:latin typeface="微软雅黑" panose="020B0503020204020204" charset="-122"/>
                <a:ea typeface="微软雅黑" panose="020B0503020204020204" charset="-122"/>
              </a:rPr>
              <a:t>A</a:t>
            </a:r>
            <a:r>
              <a:rPr lang="zh-CN" altLang="en-US" sz="1600" dirty="0">
                <a:latin typeface="微软雅黑" panose="020B0503020204020204" charset="-122"/>
                <a:ea typeface="微软雅黑" panose="020B0503020204020204" charset="-122"/>
              </a:rPr>
              <a:t>．用超声波碎石   </a:t>
            </a:r>
            <a:r>
              <a:rPr lang="en-US" altLang="zh-CN" sz="1600">
                <a:latin typeface="微软雅黑" panose="020B0503020204020204" charset="-122"/>
                <a:ea typeface="微软雅黑" panose="020B0503020204020204" charset="-122"/>
              </a:rPr>
              <a:t>B</a:t>
            </a:r>
            <a:r>
              <a:rPr lang="zh-CN" altLang="en-US" sz="1600" dirty="0">
                <a:latin typeface="微软雅黑" panose="020B0503020204020204" charset="-122"/>
                <a:ea typeface="微软雅黑" panose="020B0503020204020204" charset="-122"/>
              </a:rPr>
              <a:t>．用声呐探海深  </a:t>
            </a:r>
            <a:r>
              <a:rPr lang="en-US" altLang="zh-CN" sz="1600">
                <a:latin typeface="微软雅黑" panose="020B0503020204020204" charset="-122"/>
                <a:ea typeface="微软雅黑" panose="020B0503020204020204" charset="-122"/>
              </a:rPr>
              <a:t>C</a:t>
            </a:r>
            <a:r>
              <a:rPr lang="zh-CN" altLang="en-US" sz="1600" dirty="0">
                <a:latin typeface="微软雅黑" panose="020B0503020204020204" charset="-122"/>
                <a:ea typeface="微软雅黑" panose="020B0503020204020204" charset="-122"/>
              </a:rPr>
              <a:t>．利用</a:t>
            </a:r>
            <a:r>
              <a:rPr lang="en-US" altLang="zh-CN" sz="1600">
                <a:latin typeface="微软雅黑" panose="020B0503020204020204" charset="-122"/>
                <a:ea typeface="微软雅黑" panose="020B0503020204020204" charset="-122"/>
              </a:rPr>
              <a:t>B</a:t>
            </a:r>
            <a:r>
              <a:rPr lang="zh-CN" altLang="en-US" sz="1600" dirty="0">
                <a:latin typeface="微软雅黑" panose="020B0503020204020204" charset="-122"/>
                <a:ea typeface="微软雅黑" panose="020B0503020204020204" charset="-122"/>
              </a:rPr>
              <a:t>超做体验   </a:t>
            </a:r>
            <a:r>
              <a:rPr lang="en-US" altLang="zh-CN" sz="1600">
                <a:latin typeface="微软雅黑" panose="020B0503020204020204" charset="-122"/>
                <a:ea typeface="微软雅黑" panose="020B0503020204020204" charset="-122"/>
              </a:rPr>
              <a:t>D</a:t>
            </a:r>
            <a:r>
              <a:rPr lang="zh-CN" altLang="en-US" sz="1600" dirty="0">
                <a:latin typeface="微软雅黑" panose="020B0503020204020204" charset="-122"/>
                <a:ea typeface="微软雅黑" panose="020B0503020204020204" charset="-122"/>
              </a:rPr>
              <a:t>．利用回声定位</a:t>
            </a:r>
          </a:p>
          <a:p>
            <a:pPr indent="246380">
              <a:lnSpc>
                <a:spcPct val="150000"/>
              </a:lnSpc>
            </a:pPr>
            <a:r>
              <a:rPr lang="en-US" altLang="zh-CN" sz="1600">
                <a:latin typeface="微软雅黑" panose="020B0503020204020204" charset="-122"/>
                <a:ea typeface="微软雅黑" panose="020B0503020204020204" charset="-122"/>
              </a:rPr>
              <a:t>3.</a:t>
            </a:r>
            <a:r>
              <a:rPr lang="zh-CN" altLang="en-US" sz="1600" dirty="0">
                <a:latin typeface="微软雅黑" panose="020B0503020204020204" charset="-122"/>
                <a:ea typeface="微软雅黑" panose="020B0503020204020204" charset="-122"/>
              </a:rPr>
              <a:t>如图所示，老师在课堂上做了一个有趣的实验，他给放在真空罩内的手机打电话，手机随即发出悦耳的铃声。铃声是由于手机内的扬声器</a:t>
            </a:r>
            <a:r>
              <a:rPr lang="zh-CN" altLang="en-US" sz="1600" u="sng" dirty="0">
                <a:latin typeface="微软雅黑" panose="020B0503020204020204" charset="-122"/>
                <a:ea typeface="微软雅黑" panose="020B0503020204020204" charset="-122"/>
              </a:rPr>
              <a:t>         </a:t>
            </a:r>
            <a:r>
              <a:rPr lang="zh-CN" altLang="en-US" sz="1600" dirty="0">
                <a:latin typeface="微软雅黑" panose="020B0503020204020204" charset="-122"/>
                <a:ea typeface="微软雅黑" panose="020B0503020204020204" charset="-122"/>
              </a:rPr>
              <a:t>产生的，手机间是利用</a:t>
            </a:r>
            <a:r>
              <a:rPr lang="zh-CN" altLang="en-US" sz="1600" u="sng" dirty="0">
                <a:latin typeface="微软雅黑" panose="020B0503020204020204" charset="-122"/>
                <a:ea typeface="微软雅黑" panose="020B0503020204020204" charset="-122"/>
              </a:rPr>
              <a:t>        </a:t>
            </a:r>
            <a:r>
              <a:rPr lang="zh-CN" altLang="en-US" sz="1600" dirty="0">
                <a:latin typeface="微软雅黑" panose="020B0503020204020204" charset="-122"/>
                <a:ea typeface="微软雅黑" panose="020B0503020204020204" charset="-122"/>
              </a:rPr>
              <a:t>传递信息的。把抽气机接在真空罩上向外抽气时，同样打电话，手机铃声却越来越小，这说明声的传递需要</a:t>
            </a:r>
            <a:r>
              <a:rPr lang="zh-CN" altLang="en-US" sz="1600" u="sng" dirty="0">
                <a:latin typeface="微软雅黑" panose="020B0503020204020204" charset="-122"/>
                <a:ea typeface="微软雅黑" panose="020B0503020204020204" charset="-122"/>
              </a:rPr>
              <a:t>        </a:t>
            </a:r>
            <a:r>
              <a:rPr lang="zh-CN" altLang="en-US" sz="1600" dirty="0">
                <a:latin typeface="微软雅黑" panose="020B0503020204020204" charset="-122"/>
                <a:ea typeface="微软雅黑" panose="020B0503020204020204" charset="-122"/>
              </a:rPr>
              <a:t>，</a:t>
            </a:r>
            <a:r>
              <a:rPr lang="zh-CN" altLang="en-US" sz="1600" u="sng" dirty="0">
                <a:latin typeface="微软雅黑" panose="020B0503020204020204" charset="-122"/>
                <a:ea typeface="微软雅黑" panose="020B0503020204020204" charset="-122"/>
              </a:rPr>
              <a:t>         </a:t>
            </a:r>
            <a:r>
              <a:rPr lang="zh-CN" altLang="en-US" sz="1600" dirty="0">
                <a:latin typeface="微软雅黑" panose="020B0503020204020204" charset="-122"/>
                <a:ea typeface="微软雅黑" panose="020B0503020204020204" charset="-122"/>
              </a:rPr>
              <a:t>不能传声。</a:t>
            </a:r>
          </a:p>
        </p:txBody>
      </p:sp>
      <p:pic>
        <p:nvPicPr>
          <p:cNvPr id="27653" name="图片 25606" descr="wps1"/>
          <p:cNvPicPr>
            <a:picLocks noChangeAspect="1"/>
          </p:cNvPicPr>
          <p:nvPr/>
        </p:nvPicPr>
        <p:blipFill>
          <a:blip r:embed="rId4"/>
          <a:stretch>
            <a:fillRect/>
          </a:stretch>
        </p:blipFill>
        <p:spPr>
          <a:xfrm>
            <a:off x="4081145" y="4165600"/>
            <a:ext cx="756285" cy="884555"/>
          </a:xfrm>
          <a:prstGeom prst="rect">
            <a:avLst/>
          </a:prstGeom>
          <a:noFill/>
          <a:ln w="9525">
            <a:noFill/>
          </a:ln>
        </p:spPr>
      </p:pic>
    </p:spTree>
  </p:cSld>
  <p:clrMapOvr>
    <a:masterClrMapping/>
  </p:clrMapOvr>
  <p:transition spd="slow" advTm="2000">
    <p:dissolv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hape 108"/>
          <p:cNvSpPr/>
          <p:nvPr/>
        </p:nvSpPr>
        <p:spPr>
          <a:xfrm>
            <a:off x="327025" y="300038"/>
            <a:ext cx="723900" cy="698500"/>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fontAlgn="auto">
              <a:spcBef>
                <a:spcPts val="0"/>
              </a:spcBef>
              <a:spcAft>
                <a:spcPts val="0"/>
              </a:spcAft>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ern="0">
              <a:solidFill>
                <a:sysClr val="windowText" lastClr="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6386" name="Shape 112"/>
          <p:cNvSpPr>
            <a:spLocks noChangeArrowheads="1"/>
          </p:cNvSpPr>
          <p:nvPr/>
        </p:nvSpPr>
        <p:spPr bwMode="auto">
          <a:xfrm>
            <a:off x="284163" y="341313"/>
            <a:ext cx="809625" cy="584200"/>
          </a:xfrm>
          <a:prstGeom prst="rect">
            <a:avLst/>
          </a:prstGeom>
          <a:noFill/>
          <a:ln w="12700">
            <a:noFill/>
            <a:miter lim="400000"/>
          </a:ln>
        </p:spPr>
        <p:txBody>
          <a:bodyPr lIns="45719" rIns="45719">
            <a:spAutoFit/>
          </a:bodyPr>
          <a:lstStyle/>
          <a:p>
            <a:pPr algn="ctr"/>
            <a:r>
              <a:rPr lang="en-US" altLang="zh-CN" sz="3200">
                <a:solidFill>
                  <a:srgbClr val="FFFFFF"/>
                </a:solidFill>
                <a:latin typeface="Helvetica" pitchFamily="34" charset="0"/>
                <a:ea typeface="方正舒体"/>
                <a:cs typeface="微软雅黑" panose="020B0503020204020204" charset="-122"/>
                <a:sym typeface="微软雅黑" panose="020B0503020204020204" charset="-122"/>
              </a:rPr>
              <a:t>1</a:t>
            </a:r>
          </a:p>
        </p:txBody>
      </p:sp>
      <p:sp>
        <p:nvSpPr>
          <p:cNvPr id="2" name="文本框 1"/>
          <p:cNvSpPr txBox="1"/>
          <p:nvPr/>
        </p:nvSpPr>
        <p:spPr>
          <a:xfrm>
            <a:off x="1203325" y="341313"/>
            <a:ext cx="1528763" cy="523875"/>
          </a:xfrm>
          <a:prstGeom prst="rect">
            <a:avLst/>
          </a:prstGeom>
          <a:noFill/>
          <a:ln w="12700" cap="flat">
            <a:noFill/>
            <a:miter lim="400000"/>
          </a:ln>
        </p:spPr>
        <p:style>
          <a:lnRef idx="0">
            <a:scrgbClr r="0" g="0" b="0"/>
          </a:lnRef>
          <a:fillRef idx="0">
            <a:scrgbClr r="0" g="0" b="0"/>
          </a:fillRef>
          <a:effectRef idx="0">
            <a:scrgbClr r="0" g="0" b="0"/>
          </a:effectRef>
          <a:fontRef idx="none"/>
        </p:style>
        <p:txBody>
          <a:bodyPr spcFirstLastPara="1" wrap="none" lIns="45719" tIns="45719" rIns="45719" bIns="45719" spcCol="38100">
            <a:spAutoFit/>
          </a:bodyPr>
          <a:lstStyle/>
          <a:p>
            <a:pPr fontAlgn="auto" latinLnBrk="1" hangingPunct="0">
              <a:spcBef>
                <a:spcPts val="0"/>
              </a:spcBef>
              <a:spcAft>
                <a:spcPts val="0"/>
              </a:spcAft>
              <a:defRPr/>
            </a:pPr>
            <a:r>
              <a:rPr lang="zh-CN" altLang="en-US" sz="2800" kern="0" dirty="0">
                <a:solidFill>
                  <a:srgbClr val="000000"/>
                </a:solidFill>
                <a:latin typeface="微软雅黑" panose="020B0503020204020204" charset="-122"/>
                <a:ea typeface="微软雅黑" panose="020B0503020204020204" charset="-122"/>
                <a:cs typeface="Arial" panose="020B0604020202020204"/>
                <a:sym typeface="Arial" panose="020B0604020202020204"/>
              </a:rPr>
              <a:t>课堂导入</a:t>
            </a:r>
          </a:p>
        </p:txBody>
      </p:sp>
      <p:cxnSp>
        <p:nvCxnSpPr>
          <p:cNvPr id="8" name="直接连接符 7"/>
          <p:cNvCxnSpPr/>
          <p:nvPr/>
        </p:nvCxnSpPr>
        <p:spPr>
          <a:xfrm>
            <a:off x="1060450" y="831850"/>
            <a:ext cx="4668838"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pic>
        <p:nvPicPr>
          <p:cNvPr id="16389" name="图片 2"/>
          <p:cNvPicPr>
            <a:picLocks noChangeAspect="1"/>
          </p:cNvPicPr>
          <p:nvPr/>
        </p:nvPicPr>
        <p:blipFill>
          <a:blip r:embed="rId2"/>
          <a:srcRect/>
          <a:stretch>
            <a:fillRect/>
          </a:stretch>
        </p:blipFill>
        <p:spPr bwMode="auto">
          <a:xfrm>
            <a:off x="8301038" y="4691063"/>
            <a:ext cx="736600" cy="358775"/>
          </a:xfrm>
          <a:prstGeom prst="rect">
            <a:avLst/>
          </a:prstGeom>
          <a:noFill/>
          <a:ln w="9525">
            <a:noFill/>
            <a:miter lim="800000"/>
            <a:headEnd/>
            <a:tailEnd/>
          </a:ln>
        </p:spPr>
      </p:pic>
      <p:sp>
        <p:nvSpPr>
          <p:cNvPr id="7" name="流程图: 可选过程 6"/>
          <p:cNvSpPr/>
          <p:nvPr/>
        </p:nvSpPr>
        <p:spPr>
          <a:xfrm>
            <a:off x="57150" y="1046163"/>
            <a:ext cx="1403350" cy="407988"/>
          </a:xfrm>
          <a:prstGeom prst="flowChartAlternateProcess">
            <a:avLst/>
          </a:prstGeom>
          <a:gradFill>
            <a:gsLst>
              <a:gs pos="0">
                <a:srgbClr val="E30000"/>
              </a:gs>
              <a:gs pos="100000">
                <a:srgbClr val="760303"/>
              </a:gs>
            </a:gsLst>
            <a:lin ang="3600000" scaled="0"/>
          </a:gradFill>
          <a:ln w="12700" cap="flat">
            <a:solidFill>
              <a:srgbClr val="BBE0E3"/>
            </a:solidFill>
            <a:prstDash val="solid"/>
            <a:miter lim="800000"/>
          </a:ln>
        </p:spPr>
        <p:style>
          <a:lnRef idx="0">
            <a:scrgbClr r="0" g="0" b="0"/>
          </a:lnRef>
          <a:fillRef idx="0">
            <a:scrgbClr r="0" g="0" b="0"/>
          </a:fillRef>
          <a:effectRef idx="0">
            <a:scrgbClr r="0" g="0" b="0"/>
          </a:effectRef>
          <a:fontRef idx="none"/>
        </p:style>
        <p:txBody>
          <a:bodyPr lIns="45719" tIns="45719" rIns="45719" bIns="45719" spcCol="38100" anchor="ctr">
            <a:spAutoFit/>
          </a:bodyPr>
          <a:lstStyle/>
          <a:p>
            <a:pPr marL="0" marR="0" lvl="0" indent="0" algn="l" defTabSz="914400" rtl="0" eaLnBrk="0" fontAlgn="auto" latinLnBrk="1" hangingPunct="0">
              <a:lnSpc>
                <a:spcPct val="100000"/>
              </a:lnSpc>
              <a:spcBef>
                <a:spcPts val="0"/>
              </a:spcBef>
              <a:spcAft>
                <a:spcPts val="0"/>
              </a:spcAft>
              <a:buClrTx/>
              <a:buSzTx/>
              <a:buFontTx/>
              <a:buNone/>
              <a:defRPr/>
            </a:pPr>
            <a:r>
              <a:rPr kumimoji="0" lang="zh-CN" altLang="en-US" sz="1800" b="0" i="0" u="none" strike="noStrike" kern="1200" cap="none" spc="0" normalizeH="0" baseline="0" noProof="1">
                <a:ln>
                  <a:noFill/>
                </a:ln>
                <a:solidFill>
                  <a:schemeClr val="bg1"/>
                </a:solidFill>
                <a:effectLst/>
                <a:uLnTx/>
                <a:uFillTx/>
                <a:latin typeface="微软雅黑" panose="020B0503020204020204" charset="-122"/>
                <a:ea typeface="微软雅黑" panose="020B0503020204020204" charset="-122"/>
                <a:cs typeface="微软雅黑" panose="020B0503020204020204" charset="-122"/>
                <a:sym typeface="微软雅黑" panose="020B0503020204020204" charset="-122"/>
              </a:rPr>
              <a:t>观察与思考</a:t>
            </a:r>
          </a:p>
        </p:txBody>
      </p:sp>
      <p:pic>
        <p:nvPicPr>
          <p:cNvPr id="10" name="图片 9"/>
          <p:cNvPicPr>
            <a:picLocks noChangeAspect="1"/>
          </p:cNvPicPr>
          <p:nvPr/>
        </p:nvPicPr>
        <p:blipFill>
          <a:blip r:embed="rId3"/>
          <a:stretch>
            <a:fillRect/>
          </a:stretch>
        </p:blipFill>
        <p:spPr>
          <a:xfrm>
            <a:off x="284480" y="1685290"/>
            <a:ext cx="1765300" cy="1179830"/>
          </a:xfrm>
          <a:prstGeom prst="rect">
            <a:avLst/>
          </a:prstGeom>
          <a:noFill/>
          <a:ln w="9525">
            <a:noFill/>
          </a:ln>
        </p:spPr>
      </p:pic>
      <p:sp>
        <p:nvSpPr>
          <p:cNvPr id="11" name="文本框 11"/>
          <p:cNvSpPr txBox="1"/>
          <p:nvPr/>
        </p:nvSpPr>
        <p:spPr>
          <a:xfrm>
            <a:off x="233680" y="2865120"/>
            <a:ext cx="1866900" cy="366713"/>
          </a:xfrm>
          <a:prstGeom prst="rect">
            <a:avLst/>
          </a:prstGeom>
          <a:noFill/>
          <a:ln w="12700" cap="flat">
            <a:noFill/>
            <a:miter lim="400000"/>
          </a:ln>
        </p:spPr>
        <p:style>
          <a:lnRef idx="0">
            <a:scrgbClr r="0" g="0" b="0"/>
          </a:lnRef>
          <a:fillRef idx="0">
            <a:scrgbClr r="0" g="0" b="0"/>
          </a:fillRef>
          <a:effectRef idx="0">
            <a:scrgbClr r="0" g="0" b="0"/>
          </a:effectRef>
          <a:fontRef idx="none"/>
        </p:style>
        <p:txBody>
          <a:bodyPr wrap="square" lIns="45719" tIns="45719" rIns="45719" bIns="45719" spcCol="38100">
            <a:spAutoFit/>
          </a:bodyPr>
          <a:lstStyle/>
          <a:p>
            <a:pPr marL="0" marR="0" lvl="0" indent="0" algn="l" defTabSz="914400" rtl="0" eaLnBrk="0" fontAlgn="auto" latinLnBrk="1" hangingPunct="0">
              <a:lnSpc>
                <a:spcPct val="100000"/>
              </a:lnSpc>
              <a:spcBef>
                <a:spcPts val="0"/>
              </a:spcBef>
              <a:spcAft>
                <a:spcPts val="0"/>
              </a:spcAft>
              <a:buClrTx/>
              <a:buSzTx/>
              <a:buFontTx/>
              <a:buNone/>
              <a:defRPr/>
            </a:pPr>
            <a:r>
              <a:rPr kumimoji="0" lang="en-US" altLang="zh-CN" sz="1800" b="0" i="0" u="none" strike="noStrike" kern="1200" cap="none" spc="0" normalizeH="0" baseline="0" noProof="1">
                <a:ln>
                  <a:noFill/>
                </a:ln>
                <a:solidFill>
                  <a:srgbClr val="000000"/>
                </a:solidFill>
                <a:effectLst/>
                <a:uLnTx/>
                <a:uFillTx/>
                <a:latin typeface="微软雅黑" panose="020B0503020204020204" charset="-122"/>
                <a:ea typeface="微软雅黑" panose="020B0503020204020204" charset="-122"/>
                <a:cs typeface="Arial" panose="020B0604020202020204"/>
                <a:sym typeface="Arial" panose="020B0604020202020204"/>
              </a:rPr>
              <a:t>A.</a:t>
            </a:r>
            <a:r>
              <a:rPr kumimoji="0" lang="zh-CN" altLang="en-US" sz="1800" b="0" i="0" u="none" strike="noStrike" kern="1200" cap="none" spc="0" normalizeH="0" baseline="0" noProof="1">
                <a:ln>
                  <a:noFill/>
                </a:ln>
                <a:solidFill>
                  <a:srgbClr val="000000"/>
                </a:solidFill>
                <a:effectLst/>
                <a:uLnTx/>
                <a:uFillTx/>
                <a:latin typeface="微软雅黑" panose="020B0503020204020204" charset="-122"/>
                <a:ea typeface="微软雅黑" panose="020B0503020204020204" charset="-122"/>
                <a:cs typeface="Arial" panose="020B0604020202020204"/>
                <a:sym typeface="Arial" panose="020B0604020202020204"/>
              </a:rPr>
              <a:t>用听诊器查病</a:t>
            </a:r>
          </a:p>
        </p:txBody>
      </p:sp>
      <p:sp>
        <p:nvSpPr>
          <p:cNvPr id="14" name="文本框 14"/>
          <p:cNvSpPr txBox="1"/>
          <p:nvPr/>
        </p:nvSpPr>
        <p:spPr>
          <a:xfrm>
            <a:off x="1531303" y="1067118"/>
            <a:ext cx="3240088" cy="366713"/>
          </a:xfrm>
          <a:prstGeom prst="rect">
            <a:avLst/>
          </a:prstGeom>
          <a:noFill/>
          <a:ln w="12700" cap="flat">
            <a:noFill/>
            <a:miter lim="400000"/>
          </a:ln>
        </p:spPr>
        <p:style>
          <a:lnRef idx="0">
            <a:scrgbClr r="0" g="0" b="0"/>
          </a:lnRef>
          <a:fillRef idx="0">
            <a:scrgbClr r="0" g="0" b="0"/>
          </a:fillRef>
          <a:effectRef idx="0">
            <a:scrgbClr r="0" g="0" b="0"/>
          </a:effectRef>
          <a:fontRef idx="none"/>
        </p:style>
        <p:txBody>
          <a:bodyPr lIns="45719" tIns="45719" rIns="45719" bIns="45719" spcCol="38100">
            <a:spAutoFit/>
          </a:bodyPr>
          <a:lstStyle/>
          <a:p>
            <a:pPr marL="0" marR="0" lvl="0" indent="0" algn="l" defTabSz="914400" rtl="0" eaLnBrk="0" fontAlgn="auto" latinLnBrk="1" hangingPunct="0">
              <a:lnSpc>
                <a:spcPct val="100000"/>
              </a:lnSpc>
              <a:spcBef>
                <a:spcPts val="0"/>
              </a:spcBef>
              <a:spcAft>
                <a:spcPts val="0"/>
              </a:spcAft>
              <a:buClrTx/>
              <a:buSzTx/>
              <a:buFontTx/>
              <a:buNone/>
              <a:defRPr/>
            </a:pPr>
            <a:r>
              <a:rPr kumimoji="0" lang="zh-CN" altLang="en-US" sz="1800" b="0" i="0" u="none" strike="noStrike" kern="1200" cap="none" spc="0" normalizeH="0" baseline="0" noProof="1">
                <a:ln>
                  <a:noFill/>
                </a:ln>
                <a:solidFill>
                  <a:srgbClr val="000000"/>
                </a:solidFill>
                <a:effectLst/>
                <a:uLnTx/>
                <a:uFillTx/>
                <a:latin typeface="微软雅黑" panose="020B0503020204020204" charset="-122"/>
                <a:ea typeface="微软雅黑" panose="020B0503020204020204" charset="-122"/>
                <a:cs typeface="Arial" panose="020B0604020202020204"/>
                <a:sym typeface="Arial" panose="020B0604020202020204"/>
              </a:rPr>
              <a:t>观察下面几幅图片，回答问题</a:t>
            </a:r>
          </a:p>
        </p:txBody>
      </p:sp>
      <p:pic>
        <p:nvPicPr>
          <p:cNvPr id="9" name="图片 8"/>
          <p:cNvPicPr>
            <a:picLocks noChangeAspect="1"/>
          </p:cNvPicPr>
          <p:nvPr/>
        </p:nvPicPr>
        <p:blipFill>
          <a:blip r:embed="rId4"/>
          <a:stretch>
            <a:fillRect/>
          </a:stretch>
        </p:blipFill>
        <p:spPr>
          <a:xfrm rot="10800000" flipH="1" flipV="1">
            <a:off x="2549525" y="1688465"/>
            <a:ext cx="1815465" cy="1176655"/>
          </a:xfrm>
          <a:prstGeom prst="rect">
            <a:avLst/>
          </a:prstGeom>
          <a:noFill/>
          <a:ln w="9525">
            <a:noFill/>
          </a:ln>
        </p:spPr>
      </p:pic>
      <p:pic>
        <p:nvPicPr>
          <p:cNvPr id="12" name="图片 11"/>
          <p:cNvPicPr>
            <a:picLocks noChangeAspect="1"/>
          </p:cNvPicPr>
          <p:nvPr/>
        </p:nvPicPr>
        <p:blipFill>
          <a:blip r:embed="rId5"/>
          <a:stretch>
            <a:fillRect/>
          </a:stretch>
        </p:blipFill>
        <p:spPr>
          <a:xfrm>
            <a:off x="4993640" y="1621790"/>
            <a:ext cx="1536065" cy="1243330"/>
          </a:xfrm>
          <a:prstGeom prst="rect">
            <a:avLst/>
          </a:prstGeom>
          <a:noFill/>
          <a:ln w="9525">
            <a:noFill/>
          </a:ln>
        </p:spPr>
      </p:pic>
      <p:sp>
        <p:nvSpPr>
          <p:cNvPr id="16" name="文本框 11"/>
          <p:cNvSpPr txBox="1"/>
          <p:nvPr/>
        </p:nvSpPr>
        <p:spPr>
          <a:xfrm>
            <a:off x="2830830" y="2865120"/>
            <a:ext cx="1252538" cy="366713"/>
          </a:xfrm>
          <a:prstGeom prst="rect">
            <a:avLst/>
          </a:prstGeom>
          <a:noFill/>
          <a:ln w="12700" cap="flat">
            <a:noFill/>
            <a:miter lim="400000"/>
          </a:ln>
        </p:spPr>
        <p:style>
          <a:lnRef idx="0">
            <a:scrgbClr r="0" g="0" b="0"/>
          </a:lnRef>
          <a:fillRef idx="0">
            <a:scrgbClr r="0" g="0" b="0"/>
          </a:fillRef>
          <a:effectRef idx="0">
            <a:scrgbClr r="0" g="0" b="0"/>
          </a:effectRef>
          <a:fontRef idx="none"/>
        </p:style>
        <p:txBody>
          <a:bodyPr wrap="square" lIns="45719" tIns="45719" rIns="45719" bIns="45719" spcCol="38100">
            <a:spAutoFit/>
          </a:bodyPr>
          <a:lstStyle/>
          <a:p>
            <a:pPr marL="0" marR="0" lvl="0" indent="0" algn="l" defTabSz="914400" rtl="0" eaLnBrk="0" fontAlgn="auto" latinLnBrk="1" hangingPunct="0">
              <a:lnSpc>
                <a:spcPct val="100000"/>
              </a:lnSpc>
              <a:spcBef>
                <a:spcPts val="0"/>
              </a:spcBef>
              <a:spcAft>
                <a:spcPts val="0"/>
              </a:spcAft>
              <a:buClrTx/>
              <a:buSzTx/>
              <a:buFontTx/>
              <a:buNone/>
              <a:defRPr/>
            </a:pPr>
            <a:r>
              <a:rPr kumimoji="0" lang="en-US" altLang="zh-CN" sz="1800" b="0" i="0" u="none" strike="noStrike" kern="1200" cap="none" spc="0" normalizeH="0" baseline="0" noProof="1">
                <a:ln>
                  <a:noFill/>
                </a:ln>
                <a:solidFill>
                  <a:srgbClr val="000000"/>
                </a:solidFill>
                <a:effectLst/>
                <a:uLnTx/>
                <a:uFillTx/>
                <a:latin typeface="微软雅黑" panose="020B0503020204020204" charset="-122"/>
                <a:ea typeface="微软雅黑" panose="020B0503020204020204" charset="-122"/>
                <a:cs typeface="Arial" panose="020B0604020202020204"/>
                <a:sym typeface="Arial" panose="020B0604020202020204"/>
              </a:rPr>
              <a:t>B.</a:t>
            </a:r>
            <a:r>
              <a:rPr kumimoji="0" lang="zh-CN" altLang="en-US" sz="1800" b="0" i="0" u="none" strike="noStrike" kern="1200" cap="none" spc="0" normalizeH="0" baseline="0" noProof="1">
                <a:ln>
                  <a:noFill/>
                </a:ln>
                <a:solidFill>
                  <a:srgbClr val="000000"/>
                </a:solidFill>
                <a:effectLst/>
                <a:uLnTx/>
                <a:uFillTx/>
                <a:latin typeface="微软雅黑" panose="020B0503020204020204" charset="-122"/>
                <a:ea typeface="微软雅黑" panose="020B0503020204020204" charset="-122"/>
                <a:cs typeface="Arial" panose="020B0604020202020204"/>
                <a:sym typeface="Arial" panose="020B0604020202020204"/>
              </a:rPr>
              <a:t>倒车雷达</a:t>
            </a:r>
          </a:p>
        </p:txBody>
      </p:sp>
      <p:sp>
        <p:nvSpPr>
          <p:cNvPr id="17" name="文本框 11"/>
          <p:cNvSpPr txBox="1"/>
          <p:nvPr/>
        </p:nvSpPr>
        <p:spPr>
          <a:xfrm>
            <a:off x="4536440" y="2865120"/>
            <a:ext cx="2449513" cy="366713"/>
          </a:xfrm>
          <a:prstGeom prst="rect">
            <a:avLst/>
          </a:prstGeom>
          <a:noFill/>
          <a:ln w="12700" cap="flat">
            <a:noFill/>
            <a:miter lim="400000"/>
          </a:ln>
        </p:spPr>
        <p:style>
          <a:lnRef idx="0">
            <a:scrgbClr r="0" g="0" b="0"/>
          </a:lnRef>
          <a:fillRef idx="0">
            <a:scrgbClr r="0" g="0" b="0"/>
          </a:fillRef>
          <a:effectRef idx="0">
            <a:scrgbClr r="0" g="0" b="0"/>
          </a:effectRef>
          <a:fontRef idx="none"/>
        </p:style>
        <p:txBody>
          <a:bodyPr wrap="square" lIns="45719" tIns="45719" rIns="45719" bIns="45719" spcCol="38100">
            <a:spAutoFit/>
          </a:bodyPr>
          <a:lstStyle/>
          <a:p>
            <a:pPr marL="0" marR="0" lvl="0" indent="0" algn="l" defTabSz="914400" rtl="0" eaLnBrk="0" fontAlgn="auto" latinLnBrk="1" hangingPunct="0">
              <a:lnSpc>
                <a:spcPct val="100000"/>
              </a:lnSpc>
              <a:spcBef>
                <a:spcPts val="0"/>
              </a:spcBef>
              <a:spcAft>
                <a:spcPts val="0"/>
              </a:spcAft>
              <a:buClrTx/>
              <a:buSzTx/>
              <a:buFontTx/>
              <a:buNone/>
              <a:defRPr/>
            </a:pPr>
            <a:r>
              <a:rPr kumimoji="0" lang="en-US" altLang="zh-CN" sz="1800" b="0" i="0" u="none" strike="noStrike" kern="1200" cap="none" spc="0" normalizeH="0" baseline="0" noProof="1">
                <a:ln>
                  <a:noFill/>
                </a:ln>
                <a:solidFill>
                  <a:srgbClr val="000000"/>
                </a:solidFill>
                <a:effectLst/>
                <a:uLnTx/>
                <a:uFillTx/>
                <a:latin typeface="微软雅黑" panose="020B0503020204020204" charset="-122"/>
                <a:ea typeface="微软雅黑" panose="020B0503020204020204" charset="-122"/>
                <a:cs typeface="Arial" panose="020B0604020202020204"/>
                <a:sym typeface="Arial" panose="020B0604020202020204"/>
              </a:rPr>
              <a:t>C.</a:t>
            </a:r>
            <a:r>
              <a:rPr kumimoji="0" lang="zh-CN" altLang="en-US" sz="1800" b="0" i="0" u="none" strike="noStrike" kern="1200" cap="none" spc="0" normalizeH="0" baseline="0" noProof="1">
                <a:ln>
                  <a:noFill/>
                </a:ln>
                <a:solidFill>
                  <a:srgbClr val="000000"/>
                </a:solidFill>
                <a:effectLst/>
                <a:uLnTx/>
                <a:uFillTx/>
                <a:latin typeface="微软雅黑" panose="020B0503020204020204" charset="-122"/>
                <a:ea typeface="微软雅黑" panose="020B0503020204020204" charset="-122"/>
                <a:cs typeface="Arial" panose="020B0604020202020204"/>
                <a:sym typeface="Arial" panose="020B0604020202020204"/>
              </a:rPr>
              <a:t>利用超声波清洗物品</a:t>
            </a:r>
          </a:p>
        </p:txBody>
      </p:sp>
      <p:sp>
        <p:nvSpPr>
          <p:cNvPr id="18" name="文本框 11"/>
          <p:cNvSpPr txBox="1"/>
          <p:nvPr/>
        </p:nvSpPr>
        <p:spPr>
          <a:xfrm>
            <a:off x="7037705" y="2865120"/>
            <a:ext cx="2000250" cy="366713"/>
          </a:xfrm>
          <a:prstGeom prst="rect">
            <a:avLst/>
          </a:prstGeom>
          <a:noFill/>
          <a:ln w="12700" cap="flat">
            <a:noFill/>
            <a:miter lim="400000"/>
          </a:ln>
        </p:spPr>
        <p:style>
          <a:lnRef idx="0">
            <a:scrgbClr r="0" g="0" b="0"/>
          </a:lnRef>
          <a:fillRef idx="0">
            <a:scrgbClr r="0" g="0" b="0"/>
          </a:fillRef>
          <a:effectRef idx="0">
            <a:scrgbClr r="0" g="0" b="0"/>
          </a:effectRef>
          <a:fontRef idx="none"/>
        </p:style>
        <p:txBody>
          <a:bodyPr wrap="square" lIns="45719" tIns="45719" rIns="45719" bIns="45719" spcCol="38100">
            <a:spAutoFit/>
          </a:bodyPr>
          <a:lstStyle/>
          <a:p>
            <a:pPr marL="0" marR="0" lvl="0" indent="0" algn="l" defTabSz="914400" rtl="0" eaLnBrk="0" fontAlgn="auto" latinLnBrk="1" hangingPunct="0">
              <a:lnSpc>
                <a:spcPct val="100000"/>
              </a:lnSpc>
              <a:spcBef>
                <a:spcPts val="0"/>
              </a:spcBef>
              <a:spcAft>
                <a:spcPts val="0"/>
              </a:spcAft>
              <a:buClrTx/>
              <a:buSzTx/>
              <a:buFontTx/>
              <a:buNone/>
              <a:defRPr/>
            </a:pPr>
            <a:r>
              <a:rPr kumimoji="0" lang="en-US" altLang="zh-CN" sz="1800" b="0" i="0" u="none" strike="noStrike" kern="1200" cap="none" spc="0" normalizeH="0" baseline="0" noProof="1">
                <a:ln>
                  <a:noFill/>
                </a:ln>
                <a:solidFill>
                  <a:srgbClr val="000000"/>
                </a:solidFill>
                <a:effectLst/>
                <a:uLnTx/>
                <a:uFillTx/>
                <a:latin typeface="微软雅黑" panose="020B0503020204020204" charset="-122"/>
                <a:ea typeface="微软雅黑" panose="020B0503020204020204" charset="-122"/>
                <a:cs typeface="Arial" panose="020B0604020202020204"/>
                <a:sym typeface="Arial" panose="020B0604020202020204"/>
              </a:rPr>
              <a:t>D.</a:t>
            </a:r>
            <a:r>
              <a:rPr kumimoji="0" lang="zh-CN" altLang="en-US" sz="1800" b="0" i="0" u="none" strike="noStrike" kern="1200" cap="none" spc="0" normalizeH="0" baseline="0" noProof="1">
                <a:ln>
                  <a:noFill/>
                </a:ln>
                <a:solidFill>
                  <a:srgbClr val="000000"/>
                </a:solidFill>
                <a:effectLst/>
                <a:uLnTx/>
                <a:uFillTx/>
                <a:latin typeface="微软雅黑" panose="020B0503020204020204" charset="-122"/>
                <a:ea typeface="微软雅黑" panose="020B0503020204020204" charset="-122"/>
                <a:cs typeface="Arial" panose="020B0604020202020204"/>
                <a:sym typeface="Arial" panose="020B0604020202020204"/>
              </a:rPr>
              <a:t>加湿器净化空气</a:t>
            </a:r>
          </a:p>
        </p:txBody>
      </p:sp>
      <p:sp>
        <p:nvSpPr>
          <p:cNvPr id="19" name="AutoShape 12"/>
          <p:cNvSpPr>
            <a:spLocks noChangeArrowheads="1"/>
          </p:cNvSpPr>
          <p:nvPr/>
        </p:nvSpPr>
        <p:spPr bwMode="auto">
          <a:xfrm>
            <a:off x="198120" y="3765550"/>
            <a:ext cx="1262063" cy="442913"/>
          </a:xfrm>
          <a:prstGeom prst="flowChartAlternateProcess">
            <a:avLst/>
          </a:prstGeom>
          <a:solidFill>
            <a:schemeClr val="accent6">
              <a:lumMod val="60000"/>
              <a:lumOff val="40000"/>
            </a:schemeClr>
          </a:solidFill>
          <a:ln w="9525">
            <a:solidFill>
              <a:schemeClr val="bg1"/>
            </a:solidFill>
            <a:miter lim="800000"/>
          </a:ln>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0" i="0" u="none" strike="noStrike" kern="1200" cap="none" spc="0" normalizeH="0" baseline="0" noProof="1">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师生互动</a:t>
            </a:r>
          </a:p>
        </p:txBody>
      </p:sp>
      <p:sp>
        <p:nvSpPr>
          <p:cNvPr id="15376" name="文本框 19"/>
          <p:cNvSpPr txBox="1"/>
          <p:nvPr/>
        </p:nvSpPr>
        <p:spPr>
          <a:xfrm>
            <a:off x="1531620" y="3803015"/>
            <a:ext cx="7341870" cy="368300"/>
          </a:xfrm>
          <a:prstGeom prst="rect">
            <a:avLst/>
          </a:prstGeom>
          <a:noFill/>
          <a:ln w="9525">
            <a:noFill/>
          </a:ln>
        </p:spPr>
        <p:txBody>
          <a:bodyPr wrap="square" anchor="t">
            <a:spAutoFit/>
          </a:bodyPr>
          <a:lstStyle/>
          <a:p>
            <a:r>
              <a:rPr lang="zh-CN" altLang="en-US">
                <a:latin typeface="微软雅黑" panose="020B0503020204020204" charset="-122"/>
                <a:ea typeface="微软雅黑" panose="020B0503020204020204" charset="-122"/>
              </a:rPr>
              <a:t>以上图片是生活中常见利用声音的例子，这些例子各有什么特点？</a:t>
            </a:r>
          </a:p>
        </p:txBody>
      </p:sp>
      <p:pic>
        <p:nvPicPr>
          <p:cNvPr id="15" name="图片 14"/>
          <p:cNvPicPr>
            <a:picLocks noChangeAspect="1"/>
          </p:cNvPicPr>
          <p:nvPr/>
        </p:nvPicPr>
        <p:blipFill>
          <a:blip r:embed="rId6" cstate="print"/>
          <a:stretch>
            <a:fillRect/>
          </a:stretch>
        </p:blipFill>
        <p:spPr>
          <a:xfrm>
            <a:off x="7483475" y="1478915"/>
            <a:ext cx="1097280" cy="1386205"/>
          </a:xfrm>
          <a:prstGeom prst="rect">
            <a:avLst/>
          </a:prstGeom>
          <a:noFill/>
          <a:ln w="9525">
            <a:noFill/>
          </a:ln>
        </p:spPr>
      </p:pic>
    </p:spTree>
  </p:cSld>
  <p:clrMapOvr>
    <a:masterClrMapping/>
  </p:clrMapOvr>
  <p:transition spd="slow" advTm="200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7"/>
                                        </p:tgtEl>
                                        <p:attrNameLst>
                                          <p:attrName>style.visibility</p:attrName>
                                        </p:attrNameLst>
                                      </p:cBhvr>
                                      <p:to>
                                        <p:strVal val="visible"/>
                                      </p:to>
                                    </p:set>
                                    <p:animEffect transition="in" filter="checkerboard(across)">
                                      <p:cBhvr>
                                        <p:cTn id="7" dur="1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 fill="hold" grpId="0" nodeType="clickEffect">
                                  <p:stCondLst>
                                    <p:cond delay="0"/>
                                  </p:stCondLst>
                                  <p:childTnLst>
                                    <p:set>
                                      <p:cBhvr>
                                        <p:cTn id="11" dur="1000" fill="hold">
                                          <p:stCondLst>
                                            <p:cond delay="0"/>
                                          </p:stCondLst>
                                        </p:cTn>
                                        <p:tgtEl>
                                          <p:spTgt spid="14"/>
                                        </p:tgtEl>
                                        <p:attrNameLst>
                                          <p:attrName>style.visibility</p:attrName>
                                        </p:attrNameLst>
                                      </p:cBhvr>
                                      <p:to>
                                        <p:strVal val="visible"/>
                                      </p:to>
                                    </p:set>
                                    <p:anim calcmode="lin" valueType="num">
                                      <p:cBhvr>
                                        <p:cTn id="12" dur="1000" fill="hold"/>
                                        <p:tgtEl>
                                          <p:spTgt spid="14"/>
                                        </p:tgtEl>
                                        <p:attrNameLst>
                                          <p:attrName>ppt_x</p:attrName>
                                        </p:attrNameLst>
                                      </p:cBhvr>
                                      <p:tavLst>
                                        <p:tav tm="0">
                                          <p:val>
                                            <p:strVal val="#ppt_x"/>
                                          </p:val>
                                        </p:tav>
                                        <p:tav tm="100000">
                                          <p:val>
                                            <p:strVal val="#ppt_x"/>
                                          </p:val>
                                        </p:tav>
                                      </p:tavLst>
                                    </p:anim>
                                    <p:anim calcmode="lin" valueType="num">
                                      <p:cBhvr>
                                        <p:cTn id="13" dur="1000" fill="hold"/>
                                        <p:tgtEl>
                                          <p:spTgt spid="14"/>
                                        </p:tgtEl>
                                        <p:attrNameLst>
                                          <p:attrName>ppt_y</p:attrName>
                                        </p:attrNameLst>
                                      </p:cBhvr>
                                      <p:tavLst>
                                        <p:tav tm="0">
                                          <p:val>
                                            <p:strVal val="0-#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5" presetClass="entr" presetSubtype="10" fill="hold" nodeType="clickEffect">
                                  <p:stCondLst>
                                    <p:cond delay="0"/>
                                  </p:stCondLst>
                                  <p:childTnLst>
                                    <p:set>
                                      <p:cBhvr>
                                        <p:cTn id="17" dur="1000" fill="hold">
                                          <p:stCondLst>
                                            <p:cond delay="0"/>
                                          </p:stCondLst>
                                        </p:cTn>
                                        <p:tgtEl>
                                          <p:spTgt spid="10"/>
                                        </p:tgtEl>
                                        <p:attrNameLst>
                                          <p:attrName>style.visibility</p:attrName>
                                        </p:attrNameLst>
                                      </p:cBhvr>
                                      <p:to>
                                        <p:strVal val="visible"/>
                                      </p:to>
                                    </p:set>
                                    <p:animEffect transition="in" filter="checkerboard(across)">
                                      <p:cBhvr>
                                        <p:cTn id="18" dur="10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5" presetClass="entr" presetSubtype="10" fill="hold" grpId="0" nodeType="clickEffect">
                                  <p:stCondLst>
                                    <p:cond delay="0"/>
                                  </p:stCondLst>
                                  <p:childTnLst>
                                    <p:set>
                                      <p:cBhvr>
                                        <p:cTn id="22" dur="1000" fill="hold">
                                          <p:stCondLst>
                                            <p:cond delay="0"/>
                                          </p:stCondLst>
                                        </p:cTn>
                                        <p:tgtEl>
                                          <p:spTgt spid="11"/>
                                        </p:tgtEl>
                                        <p:attrNameLst>
                                          <p:attrName>style.visibility</p:attrName>
                                        </p:attrNameLst>
                                      </p:cBhvr>
                                      <p:to>
                                        <p:strVal val="visible"/>
                                      </p:to>
                                    </p:set>
                                    <p:animEffect transition="in" filter="checkerboard(across)">
                                      <p:cBhvr>
                                        <p:cTn id="23" dur="1000"/>
                                        <p:tgtEl>
                                          <p:spTgt spid="11"/>
                                        </p:tgtEl>
                                      </p:cBhvr>
                                    </p:animEffect>
                                  </p:childTnLst>
                                </p:cTn>
                              </p:par>
                            </p:childTnLst>
                          </p:cTn>
                        </p:par>
                      </p:childTnLst>
                    </p:cTn>
                  </p:par>
                  <p:par>
                    <p:cTn id="24" fill="hold">
                      <p:stCondLst>
                        <p:cond delay="indefinite"/>
                      </p:stCondLst>
                      <p:childTnLst>
                        <p:par>
                          <p:cTn id="25" fill="hold">
                            <p:stCondLst>
                              <p:cond delay="0"/>
                            </p:stCondLst>
                            <p:childTnLst>
                              <p:par>
                                <p:cTn id="26" presetID="5" presetClass="entr" presetSubtype="10" fill="hold" nodeType="clickEffect">
                                  <p:stCondLst>
                                    <p:cond delay="0"/>
                                  </p:stCondLst>
                                  <p:childTnLst>
                                    <p:set>
                                      <p:cBhvr>
                                        <p:cTn id="27" dur="1000" fill="hold">
                                          <p:stCondLst>
                                            <p:cond delay="0"/>
                                          </p:stCondLst>
                                        </p:cTn>
                                        <p:tgtEl>
                                          <p:spTgt spid="9"/>
                                        </p:tgtEl>
                                        <p:attrNameLst>
                                          <p:attrName>style.visibility</p:attrName>
                                        </p:attrNameLst>
                                      </p:cBhvr>
                                      <p:to>
                                        <p:strVal val="visible"/>
                                      </p:to>
                                    </p:set>
                                    <p:animEffect transition="in" filter="checkerboard(across)">
                                      <p:cBhvr>
                                        <p:cTn id="28" dur="1000"/>
                                        <p:tgtEl>
                                          <p:spTgt spid="9"/>
                                        </p:tgtEl>
                                      </p:cBhvr>
                                    </p:animEffect>
                                  </p:childTnLst>
                                </p:cTn>
                              </p:par>
                            </p:childTnLst>
                          </p:cTn>
                        </p:par>
                      </p:childTnLst>
                    </p:cTn>
                  </p:par>
                  <p:par>
                    <p:cTn id="29" fill="hold">
                      <p:stCondLst>
                        <p:cond delay="indefinite"/>
                      </p:stCondLst>
                      <p:childTnLst>
                        <p:par>
                          <p:cTn id="30" fill="hold">
                            <p:stCondLst>
                              <p:cond delay="0"/>
                            </p:stCondLst>
                            <p:childTnLst>
                              <p:par>
                                <p:cTn id="31" presetID="5" presetClass="entr" presetSubtype="10" fill="hold" grpId="0" nodeType="clickEffect">
                                  <p:stCondLst>
                                    <p:cond delay="0"/>
                                  </p:stCondLst>
                                  <p:childTnLst>
                                    <p:set>
                                      <p:cBhvr>
                                        <p:cTn id="32" dur="1000" fill="hold">
                                          <p:stCondLst>
                                            <p:cond delay="0"/>
                                          </p:stCondLst>
                                        </p:cTn>
                                        <p:tgtEl>
                                          <p:spTgt spid="16"/>
                                        </p:tgtEl>
                                        <p:attrNameLst>
                                          <p:attrName>style.visibility</p:attrName>
                                        </p:attrNameLst>
                                      </p:cBhvr>
                                      <p:to>
                                        <p:strVal val="visible"/>
                                      </p:to>
                                    </p:set>
                                    <p:animEffect transition="in" filter="checkerboard(across)">
                                      <p:cBhvr>
                                        <p:cTn id="33" dur="1000"/>
                                        <p:tgtEl>
                                          <p:spTgt spid="16"/>
                                        </p:tgtEl>
                                      </p:cBhvr>
                                    </p:animEffect>
                                  </p:childTnLst>
                                </p:cTn>
                              </p:par>
                            </p:childTnLst>
                          </p:cTn>
                        </p:par>
                      </p:childTnLst>
                    </p:cTn>
                  </p:par>
                  <p:par>
                    <p:cTn id="34" fill="hold">
                      <p:stCondLst>
                        <p:cond delay="indefinite"/>
                      </p:stCondLst>
                      <p:childTnLst>
                        <p:par>
                          <p:cTn id="35" fill="hold">
                            <p:stCondLst>
                              <p:cond delay="0"/>
                            </p:stCondLst>
                            <p:childTnLst>
                              <p:par>
                                <p:cTn id="36" presetID="5" presetClass="entr" presetSubtype="10" fill="hold" nodeType="clickEffect">
                                  <p:stCondLst>
                                    <p:cond delay="0"/>
                                  </p:stCondLst>
                                  <p:childTnLst>
                                    <p:set>
                                      <p:cBhvr>
                                        <p:cTn id="37" dur="1000" fill="hold">
                                          <p:stCondLst>
                                            <p:cond delay="0"/>
                                          </p:stCondLst>
                                        </p:cTn>
                                        <p:tgtEl>
                                          <p:spTgt spid="12"/>
                                        </p:tgtEl>
                                        <p:attrNameLst>
                                          <p:attrName>style.visibility</p:attrName>
                                        </p:attrNameLst>
                                      </p:cBhvr>
                                      <p:to>
                                        <p:strVal val="visible"/>
                                      </p:to>
                                    </p:set>
                                    <p:animEffect transition="in" filter="checkerboard(across)">
                                      <p:cBhvr>
                                        <p:cTn id="38" dur="1000"/>
                                        <p:tgtEl>
                                          <p:spTgt spid="12"/>
                                        </p:tgtEl>
                                      </p:cBhvr>
                                    </p:animEffect>
                                  </p:childTnLst>
                                </p:cTn>
                              </p:par>
                            </p:childTnLst>
                          </p:cTn>
                        </p:par>
                      </p:childTnLst>
                    </p:cTn>
                  </p:par>
                  <p:par>
                    <p:cTn id="39" fill="hold">
                      <p:stCondLst>
                        <p:cond delay="indefinite"/>
                      </p:stCondLst>
                      <p:childTnLst>
                        <p:par>
                          <p:cTn id="40" fill="hold">
                            <p:stCondLst>
                              <p:cond delay="0"/>
                            </p:stCondLst>
                            <p:childTnLst>
                              <p:par>
                                <p:cTn id="41" presetID="5" presetClass="entr" presetSubtype="10" fill="hold" grpId="0" nodeType="clickEffect">
                                  <p:stCondLst>
                                    <p:cond delay="0"/>
                                  </p:stCondLst>
                                  <p:childTnLst>
                                    <p:set>
                                      <p:cBhvr>
                                        <p:cTn id="42" dur="1000" fill="hold">
                                          <p:stCondLst>
                                            <p:cond delay="0"/>
                                          </p:stCondLst>
                                        </p:cTn>
                                        <p:tgtEl>
                                          <p:spTgt spid="17"/>
                                        </p:tgtEl>
                                        <p:attrNameLst>
                                          <p:attrName>style.visibility</p:attrName>
                                        </p:attrNameLst>
                                      </p:cBhvr>
                                      <p:to>
                                        <p:strVal val="visible"/>
                                      </p:to>
                                    </p:set>
                                    <p:animEffect transition="in" filter="checkerboard(across)">
                                      <p:cBhvr>
                                        <p:cTn id="43" dur="1000"/>
                                        <p:tgtEl>
                                          <p:spTgt spid="17"/>
                                        </p:tgtEl>
                                      </p:cBhvr>
                                    </p:animEffect>
                                  </p:childTnLst>
                                </p:cTn>
                              </p:par>
                            </p:childTnLst>
                          </p:cTn>
                        </p:par>
                      </p:childTnLst>
                    </p:cTn>
                  </p:par>
                  <p:par>
                    <p:cTn id="44" fill="hold">
                      <p:stCondLst>
                        <p:cond delay="indefinite"/>
                      </p:stCondLst>
                      <p:childTnLst>
                        <p:par>
                          <p:cTn id="45" fill="hold">
                            <p:stCondLst>
                              <p:cond delay="0"/>
                            </p:stCondLst>
                            <p:childTnLst>
                              <p:par>
                                <p:cTn id="46" presetID="5" presetClass="entr" presetSubtype="10" fill="hold" nodeType="clickEffect">
                                  <p:stCondLst>
                                    <p:cond delay="0"/>
                                  </p:stCondLst>
                                  <p:childTnLst>
                                    <p:set>
                                      <p:cBhvr>
                                        <p:cTn id="47" dur="1000" fill="hold">
                                          <p:stCondLst>
                                            <p:cond delay="0"/>
                                          </p:stCondLst>
                                        </p:cTn>
                                        <p:tgtEl>
                                          <p:spTgt spid="15"/>
                                        </p:tgtEl>
                                        <p:attrNameLst>
                                          <p:attrName>style.visibility</p:attrName>
                                        </p:attrNameLst>
                                      </p:cBhvr>
                                      <p:to>
                                        <p:strVal val="visible"/>
                                      </p:to>
                                    </p:set>
                                    <p:animEffect transition="in" filter="checkerboard(across)">
                                      <p:cBhvr>
                                        <p:cTn id="48" dur="1000"/>
                                        <p:tgtEl>
                                          <p:spTgt spid="15"/>
                                        </p:tgtEl>
                                      </p:cBhvr>
                                    </p:animEffect>
                                  </p:childTnLst>
                                </p:cTn>
                              </p:par>
                            </p:childTnLst>
                          </p:cTn>
                        </p:par>
                      </p:childTnLst>
                    </p:cTn>
                  </p:par>
                  <p:par>
                    <p:cTn id="49" fill="hold">
                      <p:stCondLst>
                        <p:cond delay="indefinite"/>
                      </p:stCondLst>
                      <p:childTnLst>
                        <p:par>
                          <p:cTn id="50" fill="hold">
                            <p:stCondLst>
                              <p:cond delay="0"/>
                            </p:stCondLst>
                            <p:childTnLst>
                              <p:par>
                                <p:cTn id="51" presetID="5" presetClass="entr" presetSubtype="10" fill="hold" grpId="0" nodeType="clickEffect">
                                  <p:stCondLst>
                                    <p:cond delay="0"/>
                                  </p:stCondLst>
                                  <p:childTnLst>
                                    <p:set>
                                      <p:cBhvr>
                                        <p:cTn id="52" dur="1000" fill="hold">
                                          <p:stCondLst>
                                            <p:cond delay="0"/>
                                          </p:stCondLst>
                                        </p:cTn>
                                        <p:tgtEl>
                                          <p:spTgt spid="18"/>
                                        </p:tgtEl>
                                        <p:attrNameLst>
                                          <p:attrName>style.visibility</p:attrName>
                                        </p:attrNameLst>
                                      </p:cBhvr>
                                      <p:to>
                                        <p:strVal val="visible"/>
                                      </p:to>
                                    </p:set>
                                    <p:animEffect transition="in" filter="checkerboard(across)">
                                      <p:cBhvr>
                                        <p:cTn id="53" dur="1000"/>
                                        <p:tgtEl>
                                          <p:spTgt spid="18"/>
                                        </p:tgtEl>
                                      </p:cBhvr>
                                    </p:animEffect>
                                  </p:childTnLst>
                                </p:cTn>
                              </p:par>
                            </p:childTnLst>
                          </p:cTn>
                        </p:par>
                      </p:childTnLst>
                    </p:cTn>
                  </p:par>
                  <p:par>
                    <p:cTn id="54" fill="hold">
                      <p:stCondLst>
                        <p:cond delay="indefinite"/>
                      </p:stCondLst>
                      <p:childTnLst>
                        <p:par>
                          <p:cTn id="55" fill="hold">
                            <p:stCondLst>
                              <p:cond delay="0"/>
                            </p:stCondLst>
                            <p:childTnLst>
                              <p:par>
                                <p:cTn id="56" presetID="2" presetClass="entr" presetSubtype="8" fill="hold" grpId="0" nodeType="clickEffect">
                                  <p:stCondLst>
                                    <p:cond delay="0"/>
                                  </p:stCondLst>
                                  <p:childTnLst>
                                    <p:set>
                                      <p:cBhvr>
                                        <p:cTn id="57" dur="1" fill="hold">
                                          <p:stCondLst>
                                            <p:cond delay="0"/>
                                          </p:stCondLst>
                                        </p:cTn>
                                        <p:tgtEl>
                                          <p:spTgt spid="19"/>
                                        </p:tgtEl>
                                        <p:attrNameLst>
                                          <p:attrName>style.visibility</p:attrName>
                                        </p:attrNameLst>
                                      </p:cBhvr>
                                      <p:to>
                                        <p:strVal val="visible"/>
                                      </p:to>
                                    </p:set>
                                    <p:anim calcmode="lin" valueType="num">
                                      <p:cBhvr>
                                        <p:cTn id="58" dur="500" fill="hold"/>
                                        <p:tgtEl>
                                          <p:spTgt spid="19"/>
                                        </p:tgtEl>
                                        <p:attrNameLst>
                                          <p:attrName>ppt_x</p:attrName>
                                        </p:attrNameLst>
                                      </p:cBhvr>
                                      <p:tavLst>
                                        <p:tav tm="0">
                                          <p:val>
                                            <p:strVal val="0-#ppt_w/2"/>
                                          </p:val>
                                        </p:tav>
                                        <p:tav tm="100000">
                                          <p:val>
                                            <p:strVal val="#ppt_x"/>
                                          </p:val>
                                        </p:tav>
                                      </p:tavLst>
                                    </p:anim>
                                    <p:anim calcmode="lin" valueType="num">
                                      <p:cBhvr>
                                        <p:cTn id="59"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5" presetClass="entr" presetSubtype="10" fill="hold" grpId="0" nodeType="clickEffect">
                                  <p:stCondLst>
                                    <p:cond delay="0"/>
                                  </p:stCondLst>
                                  <p:childTnLst>
                                    <p:set>
                                      <p:cBhvr>
                                        <p:cTn id="63" dur="1000" fill="hold">
                                          <p:stCondLst>
                                            <p:cond delay="0"/>
                                          </p:stCondLst>
                                        </p:cTn>
                                        <p:tgtEl>
                                          <p:spTgt spid="15376"/>
                                        </p:tgtEl>
                                        <p:attrNameLst>
                                          <p:attrName>style.visibility</p:attrName>
                                        </p:attrNameLst>
                                      </p:cBhvr>
                                      <p:to>
                                        <p:strVal val="visible"/>
                                      </p:to>
                                    </p:set>
                                    <p:animEffect transition="in" filter="checkerboard(across)">
                                      <p:cBhvr>
                                        <p:cTn id="64" dur="1000"/>
                                        <p:tgtEl>
                                          <p:spTgt spid="153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1" grpId="0" bldLvl="0" animBg="1"/>
      <p:bldP spid="14" grpId="0" bldLvl="0" animBg="1"/>
      <p:bldP spid="16" grpId="0" bldLvl="0" animBg="1"/>
      <p:bldP spid="17" grpId="0" bldLvl="0" animBg="1"/>
      <p:bldP spid="18" grpId="0" bldLvl="0" animBg="1"/>
      <p:bldP spid="19" grpId="0" bldLvl="0" animBg="1"/>
      <p:bldP spid="15376"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hape 108"/>
          <p:cNvSpPr/>
          <p:nvPr/>
        </p:nvSpPr>
        <p:spPr>
          <a:xfrm>
            <a:off x="327025" y="300038"/>
            <a:ext cx="723900" cy="698500"/>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fontAlgn="auto">
              <a:spcBef>
                <a:spcPts val="0"/>
              </a:spcBef>
              <a:spcAft>
                <a:spcPts val="0"/>
              </a:spcAft>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ern="0">
              <a:solidFill>
                <a:sysClr val="windowText" lastClr="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7410" name="Shape 112"/>
          <p:cNvSpPr>
            <a:spLocks noChangeArrowheads="1"/>
          </p:cNvSpPr>
          <p:nvPr/>
        </p:nvSpPr>
        <p:spPr bwMode="auto">
          <a:xfrm>
            <a:off x="284163" y="341313"/>
            <a:ext cx="809625" cy="584200"/>
          </a:xfrm>
          <a:prstGeom prst="rect">
            <a:avLst/>
          </a:prstGeom>
          <a:noFill/>
          <a:ln w="12700">
            <a:noFill/>
            <a:miter lim="400000"/>
          </a:ln>
        </p:spPr>
        <p:txBody>
          <a:bodyPr lIns="45719" rIns="45719">
            <a:spAutoFit/>
          </a:bodyPr>
          <a:lstStyle/>
          <a:p>
            <a:pPr algn="ctr"/>
            <a:r>
              <a:rPr lang="en-US" altLang="zh-CN" sz="3200">
                <a:solidFill>
                  <a:srgbClr val="FFFFFF"/>
                </a:solidFill>
                <a:latin typeface="Helvetica" pitchFamily="34" charset="0"/>
                <a:ea typeface="方正舒体"/>
                <a:cs typeface="微软雅黑" panose="020B0503020204020204" charset="-122"/>
                <a:sym typeface="微软雅黑" panose="020B0503020204020204" charset="-122"/>
              </a:rPr>
              <a:t>1</a:t>
            </a:r>
          </a:p>
        </p:txBody>
      </p:sp>
      <p:sp>
        <p:nvSpPr>
          <p:cNvPr id="2" name="文本框 1"/>
          <p:cNvSpPr txBox="1"/>
          <p:nvPr/>
        </p:nvSpPr>
        <p:spPr>
          <a:xfrm>
            <a:off x="1203325" y="341313"/>
            <a:ext cx="1528763" cy="523875"/>
          </a:xfrm>
          <a:prstGeom prst="rect">
            <a:avLst/>
          </a:prstGeom>
          <a:noFill/>
          <a:ln w="12700" cap="flat">
            <a:noFill/>
            <a:miter lim="400000"/>
          </a:ln>
        </p:spPr>
        <p:style>
          <a:lnRef idx="0">
            <a:scrgbClr r="0" g="0" b="0"/>
          </a:lnRef>
          <a:fillRef idx="0">
            <a:scrgbClr r="0" g="0" b="0"/>
          </a:fillRef>
          <a:effectRef idx="0">
            <a:scrgbClr r="0" g="0" b="0"/>
          </a:effectRef>
          <a:fontRef idx="none"/>
        </p:style>
        <p:txBody>
          <a:bodyPr spcFirstLastPara="1" wrap="none" lIns="45719" tIns="45719" rIns="45719" bIns="45719" spcCol="38100">
            <a:spAutoFit/>
          </a:bodyPr>
          <a:lstStyle/>
          <a:p>
            <a:pPr fontAlgn="auto" latinLnBrk="1" hangingPunct="0">
              <a:spcBef>
                <a:spcPts val="0"/>
              </a:spcBef>
              <a:spcAft>
                <a:spcPts val="0"/>
              </a:spcAft>
              <a:defRPr/>
            </a:pPr>
            <a:r>
              <a:rPr lang="zh-CN" altLang="en-US" sz="2800" kern="0" dirty="0">
                <a:solidFill>
                  <a:srgbClr val="000000"/>
                </a:solidFill>
                <a:latin typeface="微软雅黑" panose="020B0503020204020204" charset="-122"/>
                <a:ea typeface="微软雅黑" panose="020B0503020204020204" charset="-122"/>
                <a:cs typeface="Arial" panose="020B0604020202020204"/>
                <a:sym typeface="Arial" panose="020B0604020202020204"/>
              </a:rPr>
              <a:t>课堂导入</a:t>
            </a:r>
          </a:p>
        </p:txBody>
      </p:sp>
      <p:cxnSp>
        <p:nvCxnSpPr>
          <p:cNvPr id="8" name="直接连接符 7"/>
          <p:cNvCxnSpPr/>
          <p:nvPr/>
        </p:nvCxnSpPr>
        <p:spPr>
          <a:xfrm>
            <a:off x="1060450" y="831850"/>
            <a:ext cx="4668838"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pic>
        <p:nvPicPr>
          <p:cNvPr id="17413" name="图片 2"/>
          <p:cNvPicPr>
            <a:picLocks noChangeAspect="1"/>
          </p:cNvPicPr>
          <p:nvPr/>
        </p:nvPicPr>
        <p:blipFill>
          <a:blip r:embed="rId2"/>
          <a:srcRect/>
          <a:stretch>
            <a:fillRect/>
          </a:stretch>
        </p:blipFill>
        <p:spPr bwMode="auto">
          <a:xfrm>
            <a:off x="8301038" y="4691063"/>
            <a:ext cx="736600" cy="358775"/>
          </a:xfrm>
          <a:prstGeom prst="rect">
            <a:avLst/>
          </a:prstGeom>
          <a:noFill/>
          <a:ln w="9525">
            <a:noFill/>
            <a:miter lim="800000"/>
            <a:headEnd/>
            <a:tailEnd/>
          </a:ln>
        </p:spPr>
      </p:pic>
      <p:sp>
        <p:nvSpPr>
          <p:cNvPr id="16" name="流程图: 可选过程 15"/>
          <p:cNvSpPr/>
          <p:nvPr/>
        </p:nvSpPr>
        <p:spPr>
          <a:xfrm>
            <a:off x="60643" y="1053148"/>
            <a:ext cx="1403350" cy="406400"/>
          </a:xfrm>
          <a:prstGeom prst="flowChartAlternateProcess">
            <a:avLst/>
          </a:prstGeom>
          <a:gradFill>
            <a:gsLst>
              <a:gs pos="0">
                <a:srgbClr val="E30000"/>
              </a:gs>
              <a:gs pos="100000">
                <a:srgbClr val="760303"/>
              </a:gs>
            </a:gsLst>
            <a:lin ang="3600000" scaled="0"/>
          </a:gradFill>
          <a:ln w="12700" cap="flat">
            <a:solidFill>
              <a:srgbClr val="BBE0E3"/>
            </a:solidFill>
            <a:prstDash val="solid"/>
            <a:miter lim="800000"/>
          </a:ln>
        </p:spPr>
        <p:style>
          <a:lnRef idx="0">
            <a:scrgbClr r="0" g="0" b="0"/>
          </a:lnRef>
          <a:fillRef idx="0">
            <a:scrgbClr r="0" g="0" b="0"/>
          </a:fillRef>
          <a:effectRef idx="0">
            <a:scrgbClr r="0" g="0" b="0"/>
          </a:effectRef>
          <a:fontRef idx="none"/>
        </p:style>
        <p:txBody>
          <a:bodyPr lIns="45719" tIns="45719" rIns="45719" bIns="45719" spcCol="38100" anchor="ctr">
            <a:spAutoFit/>
          </a:bodyPr>
          <a:lstStyle/>
          <a:p>
            <a:pPr marL="0" marR="0" lvl="0" indent="0" algn="l" defTabSz="914400" rtl="0" eaLnBrk="0" fontAlgn="auto" latinLnBrk="1" hangingPunct="0">
              <a:lnSpc>
                <a:spcPct val="100000"/>
              </a:lnSpc>
              <a:spcBef>
                <a:spcPts val="0"/>
              </a:spcBef>
              <a:spcAft>
                <a:spcPts val="0"/>
              </a:spcAft>
              <a:buClrTx/>
              <a:buSzTx/>
              <a:buFontTx/>
              <a:buNone/>
              <a:defRPr/>
            </a:pPr>
            <a:r>
              <a:rPr kumimoji="0" lang="zh-CN" altLang="en-US" sz="1800" b="0" i="0" u="none" strike="noStrike" kern="1200" cap="none" spc="0" normalizeH="0" baseline="0" noProof="1">
                <a:ln>
                  <a:noFill/>
                </a:ln>
                <a:solidFill>
                  <a:schemeClr val="bg1"/>
                </a:solidFill>
                <a:effectLst/>
                <a:uLnTx/>
                <a:uFillTx/>
                <a:latin typeface="微软雅黑" panose="020B0503020204020204" charset="-122"/>
                <a:ea typeface="微软雅黑" panose="020B0503020204020204" charset="-122"/>
                <a:cs typeface="微软雅黑" panose="020B0503020204020204" charset="-122"/>
                <a:sym typeface="微软雅黑" panose="020B0503020204020204" charset="-122"/>
              </a:rPr>
              <a:t>观察与思考</a:t>
            </a:r>
          </a:p>
        </p:txBody>
      </p:sp>
      <p:sp>
        <p:nvSpPr>
          <p:cNvPr id="17" name="AutoShape 12"/>
          <p:cNvSpPr>
            <a:spLocks noChangeArrowheads="1"/>
          </p:cNvSpPr>
          <p:nvPr/>
        </p:nvSpPr>
        <p:spPr bwMode="auto">
          <a:xfrm>
            <a:off x="201613" y="1653223"/>
            <a:ext cx="1262063" cy="442913"/>
          </a:xfrm>
          <a:prstGeom prst="flowChartAlternateProcess">
            <a:avLst/>
          </a:prstGeom>
          <a:solidFill>
            <a:schemeClr val="accent6">
              <a:lumMod val="60000"/>
              <a:lumOff val="40000"/>
            </a:schemeClr>
          </a:solidFill>
          <a:ln w="9525">
            <a:solidFill>
              <a:schemeClr val="bg1"/>
            </a:solidFill>
            <a:miter lim="800000"/>
          </a:ln>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0" i="0" u="none" strike="noStrike" kern="1200" cap="none" spc="0" normalizeH="0" baseline="0" noProof="1">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师生互动</a:t>
            </a:r>
          </a:p>
        </p:txBody>
      </p:sp>
      <p:sp>
        <p:nvSpPr>
          <p:cNvPr id="3" name="文本框 2"/>
          <p:cNvSpPr txBox="1"/>
          <p:nvPr/>
        </p:nvSpPr>
        <p:spPr>
          <a:xfrm>
            <a:off x="1553210" y="1585595"/>
            <a:ext cx="7436485" cy="2584450"/>
          </a:xfrm>
          <a:prstGeom prst="rect">
            <a:avLst/>
          </a:prstGeom>
          <a:noFill/>
        </p:spPr>
        <p:txBody>
          <a:bodyPr wrap="square" rtlCol="0">
            <a:spAutoFit/>
          </a:bodyPr>
          <a:lstStyle/>
          <a:p>
            <a:pPr>
              <a:lnSpc>
                <a:spcPct val="150000"/>
              </a:lnSpc>
            </a:pPr>
            <a:r>
              <a:rPr lang="en-US" altLang="zh-CN" noProof="1">
                <a:latin typeface="微软雅黑" panose="020B0503020204020204" charset="-122"/>
                <a:ea typeface="微软雅黑" panose="020B0503020204020204" charset="-122"/>
                <a:cs typeface="微软雅黑" panose="020B0503020204020204" charset="-122"/>
              </a:rPr>
              <a:t>A</a:t>
            </a:r>
            <a:r>
              <a:rPr lang="zh-CN" altLang="en-US" noProof="1">
                <a:latin typeface="微软雅黑" panose="020B0503020204020204" charset="-122"/>
                <a:ea typeface="微软雅黑" panose="020B0503020204020204" charset="-122"/>
                <a:cs typeface="微软雅黑" panose="020B0503020204020204" charset="-122"/>
              </a:rPr>
              <a:t>图，利用听诊器判断心脏跳动情况，利用的是声音的</a:t>
            </a:r>
            <a:r>
              <a:rPr lang="zh-CN" altLang="en-US" noProof="1">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信号</a:t>
            </a:r>
            <a:r>
              <a:rPr lang="zh-CN" altLang="en-US" noProof="1">
                <a:latin typeface="微软雅黑" panose="020B0503020204020204" charset="-122"/>
                <a:ea typeface="微软雅黑" panose="020B0503020204020204" charset="-122"/>
                <a:cs typeface="微软雅黑" panose="020B0503020204020204" charset="-122"/>
              </a:rPr>
              <a:t>；</a:t>
            </a:r>
          </a:p>
          <a:p>
            <a:pPr>
              <a:lnSpc>
                <a:spcPct val="150000"/>
              </a:lnSpc>
            </a:pPr>
            <a:r>
              <a:rPr lang="en-US" altLang="zh-CN" noProof="1">
                <a:latin typeface="微软雅黑" panose="020B0503020204020204" charset="-122"/>
                <a:ea typeface="微软雅黑" panose="020B0503020204020204" charset="-122"/>
                <a:cs typeface="微软雅黑" panose="020B0503020204020204" charset="-122"/>
              </a:rPr>
              <a:t>B</a:t>
            </a:r>
            <a:r>
              <a:rPr lang="zh-CN" altLang="en-US" noProof="1">
                <a:latin typeface="微软雅黑" panose="020B0503020204020204" charset="-122"/>
                <a:ea typeface="微软雅黑" panose="020B0503020204020204" charset="-122"/>
                <a:cs typeface="微软雅黑" panose="020B0503020204020204" charset="-122"/>
              </a:rPr>
              <a:t>图，利用超声波的回声进行测距，利用的是声音的</a:t>
            </a:r>
            <a:r>
              <a:rPr lang="zh-CN" altLang="en-US" noProof="1">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信号</a:t>
            </a:r>
            <a:r>
              <a:rPr lang="zh-CN" altLang="en-US" noProof="1">
                <a:latin typeface="微软雅黑" panose="020B0503020204020204" charset="-122"/>
                <a:ea typeface="微软雅黑" panose="020B0503020204020204" charset="-122"/>
                <a:cs typeface="微软雅黑" panose="020B0503020204020204" charset="-122"/>
              </a:rPr>
              <a:t>；</a:t>
            </a:r>
          </a:p>
          <a:p>
            <a:pPr>
              <a:lnSpc>
                <a:spcPct val="150000"/>
              </a:lnSpc>
            </a:pPr>
            <a:r>
              <a:rPr lang="en-US" altLang="zh-CN" noProof="1">
                <a:latin typeface="微软雅黑" panose="020B0503020204020204" charset="-122"/>
                <a:ea typeface="微软雅黑" panose="020B0503020204020204" charset="-122"/>
                <a:cs typeface="微软雅黑" panose="020B0503020204020204" charset="-122"/>
              </a:rPr>
              <a:t>C</a:t>
            </a:r>
            <a:r>
              <a:rPr lang="zh-CN" altLang="en-US" noProof="1">
                <a:latin typeface="微软雅黑" panose="020B0503020204020204" charset="-122"/>
                <a:ea typeface="微软雅黑" panose="020B0503020204020204" charset="-122"/>
                <a:cs typeface="微软雅黑" panose="020B0503020204020204" charset="-122"/>
              </a:rPr>
              <a:t>图，利用超声波使污物产生高频振动，污物和物体分离，达到清洗目的，利用的是超声波的</a:t>
            </a:r>
            <a:r>
              <a:rPr lang="zh-CN" altLang="en-US" noProof="1">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能量</a:t>
            </a:r>
            <a:r>
              <a:rPr lang="zh-CN" altLang="en-US" noProof="1">
                <a:latin typeface="微软雅黑" panose="020B0503020204020204" charset="-122"/>
                <a:ea typeface="微软雅黑" panose="020B0503020204020204" charset="-122"/>
                <a:cs typeface="微软雅黑" panose="020B0503020204020204" charset="-122"/>
              </a:rPr>
              <a:t>；</a:t>
            </a:r>
          </a:p>
          <a:p>
            <a:pPr>
              <a:lnSpc>
                <a:spcPct val="150000"/>
              </a:lnSpc>
            </a:pPr>
            <a:r>
              <a:rPr lang="en-US" altLang="zh-CN" noProof="1">
                <a:latin typeface="微软雅黑" panose="020B0503020204020204" charset="-122"/>
                <a:ea typeface="微软雅黑" panose="020B0503020204020204" charset="-122"/>
                <a:cs typeface="微软雅黑" panose="020B0503020204020204" charset="-122"/>
              </a:rPr>
              <a:t>D</a:t>
            </a:r>
            <a:r>
              <a:rPr lang="zh-CN" altLang="en-US" noProof="1">
                <a:latin typeface="微软雅黑" panose="020B0503020204020204" charset="-122"/>
                <a:ea typeface="微软雅黑" panose="020B0503020204020204" charset="-122"/>
                <a:cs typeface="微软雅黑" panose="020B0503020204020204" charset="-122"/>
              </a:rPr>
              <a:t>图，是利用超声波产生的高频振动，使水雾化，水雾扩散到室内，达到净化空气的目的，利用的是超声波的</a:t>
            </a:r>
            <a:r>
              <a:rPr lang="zh-CN" altLang="en-US" noProof="1">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能量</a:t>
            </a:r>
            <a:r>
              <a:rPr lang="zh-CN" altLang="en-US" noProof="1">
                <a:latin typeface="微软雅黑" panose="020B0503020204020204" charset="-122"/>
                <a:ea typeface="微软雅黑" panose="020B0503020204020204" charset="-122"/>
                <a:cs typeface="微软雅黑" panose="020B0503020204020204" charset="-122"/>
              </a:rPr>
              <a:t>。</a:t>
            </a:r>
          </a:p>
        </p:txBody>
      </p:sp>
      <p:sp>
        <p:nvSpPr>
          <p:cNvPr id="4" name="AutoShape 12"/>
          <p:cNvSpPr>
            <a:spLocks noChangeArrowheads="1"/>
          </p:cNvSpPr>
          <p:nvPr/>
        </p:nvSpPr>
        <p:spPr bwMode="auto">
          <a:xfrm>
            <a:off x="201930" y="4247833"/>
            <a:ext cx="1262063" cy="442913"/>
          </a:xfrm>
          <a:prstGeom prst="flowChartAlternateProcess">
            <a:avLst/>
          </a:prstGeom>
          <a:solidFill>
            <a:schemeClr val="accent6">
              <a:lumMod val="60000"/>
              <a:lumOff val="40000"/>
            </a:schemeClr>
          </a:solidFill>
          <a:ln w="9525">
            <a:solidFill>
              <a:schemeClr val="bg1"/>
            </a:solidFill>
            <a:miter lim="800000"/>
          </a:ln>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0" i="0" u="none" strike="noStrike" kern="1200" cap="none" spc="0" normalizeH="0" baseline="0" noProof="1">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结  论</a:t>
            </a:r>
          </a:p>
        </p:txBody>
      </p:sp>
      <p:sp>
        <p:nvSpPr>
          <p:cNvPr id="6" name="文本框 5"/>
          <p:cNvSpPr txBox="1"/>
          <p:nvPr/>
        </p:nvSpPr>
        <p:spPr>
          <a:xfrm>
            <a:off x="1642428" y="4285615"/>
            <a:ext cx="4760912" cy="368300"/>
          </a:xfrm>
          <a:prstGeom prst="rect">
            <a:avLst/>
          </a:prstGeom>
          <a:noFill/>
          <a:ln w="9525">
            <a:noFill/>
          </a:ln>
        </p:spPr>
        <p:txBody>
          <a:bodyPr wrap="square" anchor="t">
            <a:spAutoFit/>
          </a:bodyPr>
          <a:lstStyle/>
          <a:p>
            <a:r>
              <a:rPr lang="zh-CN" altLang="en-US">
                <a:latin typeface="微软雅黑" panose="020B0503020204020204" charset="-122"/>
                <a:ea typeface="微软雅黑" panose="020B0503020204020204" charset="-122"/>
              </a:rPr>
              <a:t>声音可以传递         ，也可以传递          。</a:t>
            </a:r>
          </a:p>
        </p:txBody>
      </p:sp>
      <p:sp>
        <p:nvSpPr>
          <p:cNvPr id="7" name="文本框 6"/>
          <p:cNvSpPr txBox="1"/>
          <p:nvPr/>
        </p:nvSpPr>
        <p:spPr>
          <a:xfrm>
            <a:off x="3075305" y="4311650"/>
            <a:ext cx="639763" cy="368300"/>
          </a:xfrm>
          <a:prstGeom prst="rect">
            <a:avLst/>
          </a:prstGeom>
          <a:noFill/>
        </p:spPr>
        <p:txBody>
          <a:bodyPr wrap="none" rtlCol="0" anchor="t">
            <a:spAutoFit/>
          </a:bodyPr>
          <a:lstStyle/>
          <a:p>
            <a:r>
              <a:rPr lang="zh-CN" altLang="en-US" noProof="1">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n-cs"/>
                <a:sym typeface="+mn-ea"/>
              </a:rPr>
              <a:t>信息</a:t>
            </a:r>
            <a:endParaRPr lang="zh-CN" altLang="en-US" noProof="1">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sym typeface="+mn-ea"/>
            </a:endParaRPr>
          </a:p>
        </p:txBody>
      </p:sp>
      <p:sp>
        <p:nvSpPr>
          <p:cNvPr id="9" name="文本框 8"/>
          <p:cNvSpPr txBox="1"/>
          <p:nvPr/>
        </p:nvSpPr>
        <p:spPr>
          <a:xfrm>
            <a:off x="5089525" y="4285615"/>
            <a:ext cx="639763" cy="368300"/>
          </a:xfrm>
          <a:prstGeom prst="rect">
            <a:avLst/>
          </a:prstGeom>
          <a:noFill/>
        </p:spPr>
        <p:txBody>
          <a:bodyPr wrap="none" rtlCol="0" anchor="t">
            <a:spAutoFit/>
          </a:bodyPr>
          <a:lstStyle/>
          <a:p>
            <a:r>
              <a:rPr lang="zh-CN" altLang="en-US" noProof="1">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n-cs"/>
                <a:sym typeface="+mn-ea"/>
              </a:rPr>
              <a:t>能量</a:t>
            </a:r>
            <a:endParaRPr lang="zh-CN" altLang="en-US" noProof="1">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sym typeface="+mn-ea"/>
            </a:endParaRPr>
          </a:p>
        </p:txBody>
      </p:sp>
    </p:spTree>
  </p:cSld>
  <p:clrMapOvr>
    <a:masterClrMapping/>
  </p:clrMapOvr>
  <p:transition spd="slow" advTm="200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16"/>
                                        </p:tgtEl>
                                        <p:attrNameLst>
                                          <p:attrName>style.visibility</p:attrName>
                                        </p:attrNameLst>
                                      </p:cBhvr>
                                      <p:to>
                                        <p:strVal val="visible"/>
                                      </p:to>
                                    </p:set>
                                    <p:animEffect transition="in" filter="checkerboard(across)">
                                      <p:cBhvr>
                                        <p:cTn id="7" dur="10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p:cTn id="12" dur="500" fill="hold"/>
                                        <p:tgtEl>
                                          <p:spTgt spid="17"/>
                                        </p:tgtEl>
                                        <p:attrNameLst>
                                          <p:attrName>ppt_x</p:attrName>
                                        </p:attrNameLst>
                                      </p:cBhvr>
                                      <p:tavLst>
                                        <p:tav tm="0">
                                          <p:val>
                                            <p:strVal val="0-#ppt_w/2"/>
                                          </p:val>
                                        </p:tav>
                                        <p:tav tm="100000">
                                          <p:val>
                                            <p:strVal val="#ppt_x"/>
                                          </p:val>
                                        </p:tav>
                                      </p:tavLst>
                                    </p:anim>
                                    <p:anim calcmode="lin" valueType="num">
                                      <p:cBhvr>
                                        <p:cTn id="13"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5" presetClass="entr" presetSubtype="10" fill="hold" nodeType="clickEffect">
                                  <p:stCondLst>
                                    <p:cond delay="0"/>
                                  </p:stCondLst>
                                  <p:childTnLst>
                                    <p:set>
                                      <p:cBhvr>
                                        <p:cTn id="17"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18" dur="1000"/>
                                        <p:tgtEl>
                                          <p:spTgt spid="3">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5" presetClass="entr" presetSubtype="10" fill="hold" nodeType="clickEffect">
                                  <p:stCondLst>
                                    <p:cond delay="0"/>
                                  </p:stCondLst>
                                  <p:childTnLst>
                                    <p:set>
                                      <p:cBhvr>
                                        <p:cTn id="22"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23" dur="1000"/>
                                        <p:tgtEl>
                                          <p:spTgt spid="3">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 presetClass="entr" presetSubtype="10" fill="hold" nodeType="clickEffect">
                                  <p:stCondLst>
                                    <p:cond delay="0"/>
                                  </p:stCondLst>
                                  <p:childTnLst>
                                    <p:set>
                                      <p:cBhvr>
                                        <p:cTn id="27" dur="1000" fill="hold">
                                          <p:stCondLst>
                                            <p:cond delay="0"/>
                                          </p:stCondLst>
                                        </p:cTn>
                                        <p:tgtEl>
                                          <p:spTgt spid="3">
                                            <p:txEl>
                                              <p:pRg st="2" end="2"/>
                                            </p:txEl>
                                          </p:spTgt>
                                        </p:tgtEl>
                                        <p:attrNameLst>
                                          <p:attrName>style.visibility</p:attrName>
                                        </p:attrNameLst>
                                      </p:cBhvr>
                                      <p:to>
                                        <p:strVal val="visible"/>
                                      </p:to>
                                    </p:set>
                                    <p:animEffect transition="in" filter="checkerboard(across)">
                                      <p:cBhvr>
                                        <p:cTn id="28" dur="1000"/>
                                        <p:tgtEl>
                                          <p:spTgt spid="3">
                                            <p:txEl>
                                              <p:pRg st="2" end="2"/>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5" presetClass="entr" presetSubtype="10" fill="hold" nodeType="clickEffect">
                                  <p:stCondLst>
                                    <p:cond delay="0"/>
                                  </p:stCondLst>
                                  <p:childTnLst>
                                    <p:set>
                                      <p:cBhvr>
                                        <p:cTn id="32" dur="1000" fill="hold">
                                          <p:stCondLst>
                                            <p:cond delay="0"/>
                                          </p:stCondLst>
                                        </p:cTn>
                                        <p:tgtEl>
                                          <p:spTgt spid="3">
                                            <p:txEl>
                                              <p:pRg st="3" end="3"/>
                                            </p:txEl>
                                          </p:spTgt>
                                        </p:tgtEl>
                                        <p:attrNameLst>
                                          <p:attrName>style.visibility</p:attrName>
                                        </p:attrNameLst>
                                      </p:cBhvr>
                                      <p:to>
                                        <p:strVal val="visible"/>
                                      </p:to>
                                    </p:set>
                                    <p:animEffect transition="in" filter="checkerboard(across)">
                                      <p:cBhvr>
                                        <p:cTn id="33" dur="1000"/>
                                        <p:tgtEl>
                                          <p:spTgt spid="3">
                                            <p:txEl>
                                              <p:pRg st="3" end="3"/>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2" presetClass="entr" presetSubtype="8" fill="hold" grpId="0" nodeType="clickEffect">
                                  <p:stCondLst>
                                    <p:cond delay="0"/>
                                  </p:stCondLst>
                                  <p:childTnLst>
                                    <p:set>
                                      <p:cBhvr>
                                        <p:cTn id="37" dur="1" fill="hold">
                                          <p:stCondLst>
                                            <p:cond delay="0"/>
                                          </p:stCondLst>
                                        </p:cTn>
                                        <p:tgtEl>
                                          <p:spTgt spid="4"/>
                                        </p:tgtEl>
                                        <p:attrNameLst>
                                          <p:attrName>style.visibility</p:attrName>
                                        </p:attrNameLst>
                                      </p:cBhvr>
                                      <p:to>
                                        <p:strVal val="visible"/>
                                      </p:to>
                                    </p:set>
                                    <p:anim calcmode="lin" valueType="num">
                                      <p:cBhvr>
                                        <p:cTn id="38" dur="500" fill="hold"/>
                                        <p:tgtEl>
                                          <p:spTgt spid="4"/>
                                        </p:tgtEl>
                                        <p:attrNameLst>
                                          <p:attrName>ppt_x</p:attrName>
                                        </p:attrNameLst>
                                      </p:cBhvr>
                                      <p:tavLst>
                                        <p:tav tm="0">
                                          <p:val>
                                            <p:strVal val="0-#ppt_w/2"/>
                                          </p:val>
                                        </p:tav>
                                        <p:tav tm="100000">
                                          <p:val>
                                            <p:strVal val="#ppt_x"/>
                                          </p:val>
                                        </p:tav>
                                      </p:tavLst>
                                    </p:anim>
                                    <p:anim calcmode="lin" valueType="num">
                                      <p:cBhvr>
                                        <p:cTn id="39"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5" presetClass="entr" presetSubtype="10" fill="hold" grpId="0" nodeType="clickEffect">
                                  <p:stCondLst>
                                    <p:cond delay="0"/>
                                  </p:stCondLst>
                                  <p:childTnLst>
                                    <p:set>
                                      <p:cBhvr>
                                        <p:cTn id="43" dur="1000" fill="hold">
                                          <p:stCondLst>
                                            <p:cond delay="0"/>
                                          </p:stCondLst>
                                        </p:cTn>
                                        <p:tgtEl>
                                          <p:spTgt spid="6"/>
                                        </p:tgtEl>
                                        <p:attrNameLst>
                                          <p:attrName>style.visibility</p:attrName>
                                        </p:attrNameLst>
                                      </p:cBhvr>
                                      <p:to>
                                        <p:strVal val="visible"/>
                                      </p:to>
                                    </p:set>
                                    <p:animEffect transition="in" filter="checkerboard(across)">
                                      <p:cBhvr>
                                        <p:cTn id="44" dur="1000"/>
                                        <p:tgtEl>
                                          <p:spTgt spid="6"/>
                                        </p:tgtEl>
                                      </p:cBhvr>
                                    </p:animEffect>
                                  </p:childTnLst>
                                </p:cTn>
                              </p:par>
                            </p:childTnLst>
                          </p:cTn>
                        </p:par>
                      </p:childTnLst>
                    </p:cTn>
                  </p:par>
                  <p:par>
                    <p:cTn id="45" fill="hold">
                      <p:stCondLst>
                        <p:cond delay="indefinite"/>
                      </p:stCondLst>
                      <p:childTnLst>
                        <p:par>
                          <p:cTn id="46" fill="hold">
                            <p:stCondLst>
                              <p:cond delay="0"/>
                            </p:stCondLst>
                            <p:childTnLst>
                              <p:par>
                                <p:cTn id="47" presetID="5" presetClass="entr" presetSubtype="10" fill="hold" grpId="0" nodeType="clickEffect">
                                  <p:stCondLst>
                                    <p:cond delay="0"/>
                                  </p:stCondLst>
                                  <p:childTnLst>
                                    <p:set>
                                      <p:cBhvr>
                                        <p:cTn id="48" dur="1000" fill="hold">
                                          <p:stCondLst>
                                            <p:cond delay="0"/>
                                          </p:stCondLst>
                                        </p:cTn>
                                        <p:tgtEl>
                                          <p:spTgt spid="7"/>
                                        </p:tgtEl>
                                        <p:attrNameLst>
                                          <p:attrName>style.visibility</p:attrName>
                                        </p:attrNameLst>
                                      </p:cBhvr>
                                      <p:to>
                                        <p:strVal val="visible"/>
                                      </p:to>
                                    </p:set>
                                    <p:animEffect transition="in" filter="checkerboard(across)">
                                      <p:cBhvr>
                                        <p:cTn id="49" dur="1000"/>
                                        <p:tgtEl>
                                          <p:spTgt spid="7"/>
                                        </p:tgtEl>
                                      </p:cBhvr>
                                    </p:animEffect>
                                  </p:childTnLst>
                                </p:cTn>
                              </p:par>
                            </p:childTnLst>
                          </p:cTn>
                        </p:par>
                      </p:childTnLst>
                    </p:cTn>
                  </p:par>
                  <p:par>
                    <p:cTn id="50" fill="hold">
                      <p:stCondLst>
                        <p:cond delay="indefinite"/>
                      </p:stCondLst>
                      <p:childTnLst>
                        <p:par>
                          <p:cTn id="51" fill="hold">
                            <p:stCondLst>
                              <p:cond delay="0"/>
                            </p:stCondLst>
                            <p:childTnLst>
                              <p:par>
                                <p:cTn id="52" presetID="5" presetClass="entr" presetSubtype="10" fill="hold" grpId="0" nodeType="clickEffect">
                                  <p:stCondLst>
                                    <p:cond delay="0"/>
                                  </p:stCondLst>
                                  <p:childTnLst>
                                    <p:set>
                                      <p:cBhvr>
                                        <p:cTn id="53" dur="1000" fill="hold">
                                          <p:stCondLst>
                                            <p:cond delay="0"/>
                                          </p:stCondLst>
                                        </p:cTn>
                                        <p:tgtEl>
                                          <p:spTgt spid="9"/>
                                        </p:tgtEl>
                                        <p:attrNameLst>
                                          <p:attrName>style.visibility</p:attrName>
                                        </p:attrNameLst>
                                      </p:cBhvr>
                                      <p:to>
                                        <p:strVal val="visible"/>
                                      </p:to>
                                    </p:set>
                                    <p:animEffect transition="in" filter="checkerboard(across)">
                                      <p:cBhvr>
                                        <p:cTn id="54"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P spid="17" grpId="0" bldLvl="0" animBg="1"/>
      <p:bldP spid="4" grpId="0" bldLvl="0" animBg="1"/>
      <p:bldP spid="6" grpId="0"/>
      <p:bldP spid="7" grpId="0"/>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hape 108"/>
          <p:cNvSpPr/>
          <p:nvPr/>
        </p:nvSpPr>
        <p:spPr>
          <a:xfrm>
            <a:off x="327025" y="300038"/>
            <a:ext cx="723900" cy="698500"/>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fontAlgn="auto">
              <a:spcBef>
                <a:spcPts val="0"/>
              </a:spcBef>
              <a:spcAft>
                <a:spcPts val="0"/>
              </a:spcAft>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ern="0">
              <a:solidFill>
                <a:sysClr val="windowText" lastClr="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8434" name="Shape 112"/>
          <p:cNvSpPr>
            <a:spLocks noChangeArrowheads="1"/>
          </p:cNvSpPr>
          <p:nvPr/>
        </p:nvSpPr>
        <p:spPr bwMode="auto">
          <a:xfrm>
            <a:off x="284163" y="341313"/>
            <a:ext cx="809625" cy="579437"/>
          </a:xfrm>
          <a:prstGeom prst="rect">
            <a:avLst/>
          </a:prstGeom>
          <a:noFill/>
          <a:ln w="12700">
            <a:noFill/>
            <a:miter lim="400000"/>
          </a:ln>
        </p:spPr>
        <p:txBody>
          <a:bodyPr lIns="45719" rIns="45719">
            <a:spAutoFit/>
          </a:bodyPr>
          <a:lstStyle/>
          <a:p>
            <a:pPr algn="ctr"/>
            <a:r>
              <a:rPr lang="en-US" altLang="zh-CN" sz="3200">
                <a:solidFill>
                  <a:srgbClr val="FFFFFF"/>
                </a:solidFill>
                <a:latin typeface="Helvetica" pitchFamily="34" charset="0"/>
                <a:ea typeface="方正舒体"/>
                <a:cs typeface="微软雅黑" panose="020B0503020204020204" charset="-122"/>
                <a:sym typeface="微软雅黑" panose="020B0503020204020204" charset="-122"/>
              </a:rPr>
              <a:t>2</a:t>
            </a:r>
          </a:p>
        </p:txBody>
      </p:sp>
      <p:sp>
        <p:nvSpPr>
          <p:cNvPr id="2" name="文本框 1"/>
          <p:cNvSpPr txBox="1"/>
          <p:nvPr/>
        </p:nvSpPr>
        <p:spPr>
          <a:xfrm>
            <a:off x="1203325" y="341313"/>
            <a:ext cx="1514475" cy="519112"/>
          </a:xfrm>
          <a:prstGeom prst="rect">
            <a:avLst/>
          </a:prstGeom>
          <a:noFill/>
          <a:ln w="12700" cap="flat">
            <a:noFill/>
            <a:miter lim="400000"/>
          </a:ln>
        </p:spPr>
        <p:style>
          <a:lnRef idx="0">
            <a:scrgbClr r="0" g="0" b="0"/>
          </a:lnRef>
          <a:fillRef idx="0">
            <a:scrgbClr r="0" g="0" b="0"/>
          </a:fillRef>
          <a:effectRef idx="0">
            <a:scrgbClr r="0" g="0" b="0"/>
          </a:effectRef>
          <a:fontRef idx="none"/>
        </p:style>
        <p:txBody>
          <a:bodyPr wrap="none" lIns="45719" tIns="45719" rIns="45719" bIns="45719">
            <a:spAutoFit/>
          </a:bodyPr>
          <a:lstStyle/>
          <a:p>
            <a:pPr latinLnBrk="1" hangingPunct="0">
              <a:defRPr/>
            </a:pPr>
            <a:r>
              <a:rPr lang="zh-CN" altLang="en-US" sz="2800">
                <a:solidFill>
                  <a:srgbClr val="000000"/>
                </a:solidFill>
                <a:latin typeface="微软雅黑" panose="020B0503020204020204" charset="-122"/>
                <a:ea typeface="微软雅黑" panose="020B0503020204020204" charset="-122"/>
                <a:cs typeface="Arial" panose="020B0604020202020204" pitchFamily="34" charset="0"/>
                <a:sym typeface="Arial" panose="020B0604020202020204" pitchFamily="34" charset="0"/>
              </a:rPr>
              <a:t>学习目标</a:t>
            </a:r>
          </a:p>
        </p:txBody>
      </p:sp>
      <p:cxnSp>
        <p:nvCxnSpPr>
          <p:cNvPr id="8" name="直接连接符 7"/>
          <p:cNvCxnSpPr/>
          <p:nvPr/>
        </p:nvCxnSpPr>
        <p:spPr>
          <a:xfrm>
            <a:off x="1060450" y="831850"/>
            <a:ext cx="4668838"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pic>
        <p:nvPicPr>
          <p:cNvPr id="18437" name="图片 2"/>
          <p:cNvPicPr>
            <a:picLocks noChangeAspect="1"/>
          </p:cNvPicPr>
          <p:nvPr/>
        </p:nvPicPr>
        <p:blipFill>
          <a:blip r:embed="rId2"/>
          <a:srcRect/>
          <a:stretch>
            <a:fillRect/>
          </a:stretch>
        </p:blipFill>
        <p:spPr bwMode="auto">
          <a:xfrm>
            <a:off x="8301038" y="4691063"/>
            <a:ext cx="736600" cy="358775"/>
          </a:xfrm>
          <a:prstGeom prst="rect">
            <a:avLst/>
          </a:prstGeom>
          <a:noFill/>
          <a:ln w="9525">
            <a:noFill/>
            <a:miter lim="800000"/>
            <a:headEnd/>
            <a:tailEnd/>
          </a:ln>
        </p:spPr>
      </p:pic>
      <p:sp>
        <p:nvSpPr>
          <p:cNvPr id="3" name="Text Box 7"/>
          <p:cNvSpPr txBox="1"/>
          <p:nvPr/>
        </p:nvSpPr>
        <p:spPr>
          <a:xfrm>
            <a:off x="556895" y="1412240"/>
            <a:ext cx="7080250" cy="2030095"/>
          </a:xfrm>
          <a:prstGeom prst="rect">
            <a:avLst/>
          </a:prstGeom>
          <a:noFill/>
          <a:ln w="9525">
            <a:noFill/>
          </a:ln>
        </p:spPr>
        <p:txBody>
          <a:bodyPr anchor="t">
            <a:spAutoFit/>
          </a:bodyPr>
          <a:lstStyle/>
          <a:p>
            <a:pPr eaLnBrk="0" hangingPunct="0">
              <a:lnSpc>
                <a:spcPct val="150000"/>
              </a:lnSpc>
            </a:pPr>
            <a:r>
              <a:rPr lang="en-US" altLang="zh-CN" sz="2800" b="1" dirty="0">
                <a:latin typeface="微软雅黑" panose="020B0503020204020204" charset="-122"/>
                <a:ea typeface="微软雅黑" panose="020B0503020204020204" charset="-122"/>
              </a:rPr>
              <a:t>1.</a:t>
            </a:r>
            <a:r>
              <a:rPr lang="zh-CN" altLang="en-US" sz="2800" b="1" dirty="0">
                <a:latin typeface="微软雅黑" panose="020B0503020204020204" charset="-122"/>
                <a:ea typeface="微软雅黑" panose="020B0503020204020204" charset="-122"/>
              </a:rPr>
              <a:t>了解超声波特点及其应用；</a:t>
            </a:r>
          </a:p>
          <a:p>
            <a:pPr eaLnBrk="0" hangingPunct="0">
              <a:lnSpc>
                <a:spcPct val="150000"/>
              </a:lnSpc>
            </a:pPr>
            <a:r>
              <a:rPr lang="en-US" altLang="zh-CN" sz="2800" b="1" dirty="0">
                <a:latin typeface="微软雅黑" panose="020B0503020204020204" charset="-122"/>
                <a:ea typeface="微软雅黑" panose="020B0503020204020204" charset="-122"/>
              </a:rPr>
              <a:t>2.</a:t>
            </a:r>
            <a:r>
              <a:rPr lang="zh-CN" altLang="en-US" sz="2800" b="1" dirty="0">
                <a:latin typeface="微软雅黑" panose="020B0503020204020204" charset="-122"/>
                <a:ea typeface="微软雅黑" panose="020B0503020204020204" charset="-122"/>
              </a:rPr>
              <a:t>了解次声波特点及其应用；</a:t>
            </a:r>
          </a:p>
          <a:p>
            <a:pPr eaLnBrk="0" hangingPunct="0">
              <a:lnSpc>
                <a:spcPct val="150000"/>
              </a:lnSpc>
            </a:pPr>
            <a:r>
              <a:rPr lang="en-US" altLang="zh-CN" sz="2800" b="1" dirty="0">
                <a:latin typeface="微软雅黑" panose="020B0503020204020204" charset="-122"/>
                <a:ea typeface="微软雅黑" panose="020B0503020204020204" charset="-122"/>
              </a:rPr>
              <a:t>3.</a:t>
            </a:r>
            <a:r>
              <a:rPr lang="zh-CN" altLang="en-US" sz="2800" b="1" dirty="0">
                <a:latin typeface="微软雅黑" panose="020B0503020204020204" charset="-122"/>
                <a:ea typeface="微软雅黑" panose="020B0503020204020204" charset="-122"/>
              </a:rPr>
              <a:t>认识语音识别等知识；</a:t>
            </a:r>
          </a:p>
        </p:txBody>
      </p:sp>
    </p:spTree>
  </p:cSld>
  <p:clrMapOvr>
    <a:masterClrMapping/>
  </p:clrMapOvr>
  <p:transition spd="slow" advTm="200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000" fill="hold">
                                          <p:stCondLst>
                                            <p:cond delay="0"/>
                                          </p:stCondLst>
                                        </p:cTn>
                                        <p:tgtEl>
                                          <p:spTgt spid="3">
                                            <p:txEl>
                                              <p:charRg st="0" end="14"/>
                                            </p:txEl>
                                          </p:spTgt>
                                        </p:tgtEl>
                                        <p:attrNameLst>
                                          <p:attrName>style.visibility</p:attrName>
                                        </p:attrNameLst>
                                      </p:cBhvr>
                                      <p:to>
                                        <p:strVal val="visible"/>
                                      </p:to>
                                    </p:set>
                                    <p:animEffect transition="in" filter="barn(inVertical)">
                                      <p:cBhvr>
                                        <p:cTn id="7" dur="1000"/>
                                        <p:tgtEl>
                                          <p:spTgt spid="3">
                                            <p:txEl>
                                              <p:charRg st="0" end="14"/>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000" fill="hold">
                                          <p:stCondLst>
                                            <p:cond delay="0"/>
                                          </p:stCondLst>
                                        </p:cTn>
                                        <p:tgtEl>
                                          <p:spTgt spid="3">
                                            <p:txEl>
                                              <p:charRg st="14" end="27"/>
                                            </p:txEl>
                                          </p:spTgt>
                                        </p:tgtEl>
                                        <p:attrNameLst>
                                          <p:attrName>style.visibility</p:attrName>
                                        </p:attrNameLst>
                                      </p:cBhvr>
                                      <p:to>
                                        <p:strVal val="visible"/>
                                      </p:to>
                                    </p:set>
                                    <p:animEffect transition="in" filter="barn(inVertical)">
                                      <p:cBhvr>
                                        <p:cTn id="12" dur="1000"/>
                                        <p:tgtEl>
                                          <p:spTgt spid="3">
                                            <p:txEl>
                                              <p:charRg st="14" end="27"/>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000" fill="hold">
                                          <p:stCondLst>
                                            <p:cond delay="0"/>
                                          </p:stCondLst>
                                        </p:cTn>
                                        <p:tgtEl>
                                          <p:spTgt spid="3">
                                            <p:txEl>
                                              <p:charRg st="27" end="40"/>
                                            </p:txEl>
                                          </p:spTgt>
                                        </p:tgtEl>
                                        <p:attrNameLst>
                                          <p:attrName>style.visibility</p:attrName>
                                        </p:attrNameLst>
                                      </p:cBhvr>
                                      <p:to>
                                        <p:strVal val="visible"/>
                                      </p:to>
                                    </p:set>
                                    <p:animEffect transition="in" filter="barn(inVertical)">
                                      <p:cBhvr>
                                        <p:cTn id="17" dur="1000"/>
                                        <p:tgtEl>
                                          <p:spTgt spid="3">
                                            <p:txEl>
                                              <p:charRg st="27" end="4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hape 108"/>
          <p:cNvSpPr/>
          <p:nvPr/>
        </p:nvSpPr>
        <p:spPr>
          <a:xfrm>
            <a:off x="327025" y="300038"/>
            <a:ext cx="723900" cy="698500"/>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fontAlgn="auto">
              <a:spcBef>
                <a:spcPts val="0"/>
              </a:spcBef>
              <a:spcAft>
                <a:spcPts val="0"/>
              </a:spcAft>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ern="0">
              <a:solidFill>
                <a:sysClr val="windowText" lastClr="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9458" name="Shape 112"/>
          <p:cNvSpPr>
            <a:spLocks noChangeArrowheads="1"/>
          </p:cNvSpPr>
          <p:nvPr/>
        </p:nvSpPr>
        <p:spPr bwMode="auto">
          <a:xfrm>
            <a:off x="284163" y="341313"/>
            <a:ext cx="809625" cy="579437"/>
          </a:xfrm>
          <a:prstGeom prst="rect">
            <a:avLst/>
          </a:prstGeom>
          <a:noFill/>
          <a:ln w="12700">
            <a:noFill/>
            <a:miter lim="400000"/>
          </a:ln>
        </p:spPr>
        <p:txBody>
          <a:bodyPr lIns="45719" rIns="45719">
            <a:spAutoFit/>
          </a:bodyPr>
          <a:lstStyle/>
          <a:p>
            <a:pPr algn="ctr"/>
            <a:r>
              <a:rPr lang="en-US" altLang="zh-CN" sz="3200">
                <a:solidFill>
                  <a:srgbClr val="FFFFFF"/>
                </a:solidFill>
                <a:latin typeface="Helvetica" pitchFamily="34" charset="0"/>
                <a:ea typeface="方正舒体"/>
                <a:cs typeface="微软雅黑" panose="020B0503020204020204" charset="-122"/>
                <a:sym typeface="微软雅黑" panose="020B0503020204020204" charset="-122"/>
              </a:rPr>
              <a:t>3</a:t>
            </a:r>
            <a:endParaRPr lang="zh-CN" altLang="zh-CN" sz="3200">
              <a:solidFill>
                <a:srgbClr val="FFFFFF"/>
              </a:solidFill>
              <a:latin typeface="Helvetica" pitchFamily="34" charset="0"/>
              <a:ea typeface="方正舒体"/>
              <a:cs typeface="微软雅黑" panose="020B0503020204020204" charset="-122"/>
              <a:sym typeface="微软雅黑" panose="020B0503020204020204" charset="-122"/>
            </a:endParaRPr>
          </a:p>
        </p:txBody>
      </p:sp>
      <p:sp>
        <p:nvSpPr>
          <p:cNvPr id="2" name="文本框 1"/>
          <p:cNvSpPr txBox="1"/>
          <p:nvPr/>
        </p:nvSpPr>
        <p:spPr>
          <a:xfrm>
            <a:off x="1203325" y="341313"/>
            <a:ext cx="3935730" cy="520700"/>
          </a:xfrm>
          <a:prstGeom prst="rect">
            <a:avLst/>
          </a:prstGeom>
          <a:noFill/>
          <a:ln w="12700" cap="flat">
            <a:noFill/>
            <a:miter lim="400000"/>
          </a:ln>
        </p:spPr>
        <p:style>
          <a:lnRef idx="0">
            <a:scrgbClr r="0" g="0" b="0"/>
          </a:lnRef>
          <a:fillRef idx="0">
            <a:scrgbClr r="0" g="0" b="0"/>
          </a:fillRef>
          <a:effectRef idx="0">
            <a:scrgbClr r="0" g="0" b="0"/>
          </a:effectRef>
          <a:fontRef idx="none"/>
        </p:style>
        <p:txBody>
          <a:bodyPr wrap="none" lIns="45719" tIns="45719" rIns="45719" bIns="45719">
            <a:spAutoFit/>
          </a:bodyPr>
          <a:lstStyle/>
          <a:p>
            <a:pPr latinLnBrk="1" hangingPunct="0">
              <a:defRPr/>
            </a:pPr>
            <a:r>
              <a:rPr lang="zh-CN" altLang="en-US" sz="2800">
                <a:solidFill>
                  <a:srgbClr val="000000"/>
                </a:solidFill>
                <a:latin typeface="微软雅黑" panose="020B0503020204020204" charset="-122"/>
                <a:ea typeface="微软雅黑" panose="020B0503020204020204" charset="-122"/>
                <a:cs typeface="Arial" panose="020B0604020202020204" pitchFamily="34" charset="0"/>
                <a:sym typeface="Arial" panose="020B0604020202020204" pitchFamily="34" charset="0"/>
              </a:rPr>
              <a:t>课堂活动（一）</a:t>
            </a:r>
            <a:r>
              <a:rPr lang="en-US" altLang="zh-CN" sz="2800">
                <a:solidFill>
                  <a:srgbClr val="000000"/>
                </a:solidFill>
                <a:latin typeface="微软雅黑" panose="020B0503020204020204" charset="-122"/>
                <a:ea typeface="微软雅黑" panose="020B0503020204020204" charset="-122"/>
                <a:cs typeface="Arial" panose="020B0604020202020204" pitchFamily="34" charset="0"/>
                <a:sym typeface="Arial" panose="020B0604020202020204" pitchFamily="34" charset="0"/>
              </a:rPr>
              <a:t>—</a:t>
            </a:r>
            <a:r>
              <a:rPr lang="en-US" altLang="zh-CN" sz="200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Arial" panose="020B0604020202020204" pitchFamily="34" charset="0"/>
                <a:sym typeface="Arial" panose="020B0604020202020204" pitchFamily="34" charset="0"/>
              </a:rPr>
              <a:t>1.</a:t>
            </a:r>
            <a:r>
              <a:rPr lang="zh-CN" altLang="en-US" sz="200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Arial" panose="020B0604020202020204" pitchFamily="34" charset="0"/>
                <a:sym typeface="Arial" panose="020B0604020202020204" pitchFamily="34" charset="0"/>
              </a:rPr>
              <a:t>超声波</a:t>
            </a:r>
          </a:p>
        </p:txBody>
      </p:sp>
      <p:cxnSp>
        <p:nvCxnSpPr>
          <p:cNvPr id="8" name="直接连接符 7"/>
          <p:cNvCxnSpPr/>
          <p:nvPr/>
        </p:nvCxnSpPr>
        <p:spPr>
          <a:xfrm>
            <a:off x="1060450" y="831850"/>
            <a:ext cx="4668838"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pic>
        <p:nvPicPr>
          <p:cNvPr id="19461" name="图片 2"/>
          <p:cNvPicPr>
            <a:picLocks noChangeAspect="1"/>
          </p:cNvPicPr>
          <p:nvPr/>
        </p:nvPicPr>
        <p:blipFill>
          <a:blip r:embed="rId2"/>
          <a:srcRect/>
          <a:stretch>
            <a:fillRect/>
          </a:stretch>
        </p:blipFill>
        <p:spPr bwMode="auto">
          <a:xfrm>
            <a:off x="8301038" y="4691063"/>
            <a:ext cx="736600" cy="358775"/>
          </a:xfrm>
          <a:prstGeom prst="rect">
            <a:avLst/>
          </a:prstGeom>
          <a:noFill/>
          <a:ln w="9525">
            <a:noFill/>
            <a:miter lim="800000"/>
            <a:headEnd/>
            <a:tailEnd/>
          </a:ln>
        </p:spPr>
      </p:pic>
      <p:sp>
        <p:nvSpPr>
          <p:cNvPr id="20489" name="AutoShape 11"/>
          <p:cNvSpPr>
            <a:spLocks noChangeArrowheads="1"/>
          </p:cNvSpPr>
          <p:nvPr/>
        </p:nvSpPr>
        <p:spPr bwMode="auto">
          <a:xfrm>
            <a:off x="187960" y="1223010"/>
            <a:ext cx="1002030" cy="415290"/>
          </a:xfrm>
          <a:prstGeom prst="flowChartAlternateProcess">
            <a:avLst/>
          </a:prstGeom>
          <a:solidFill>
            <a:schemeClr val="accent1"/>
          </a:solidFill>
          <a:ln w="9525">
            <a:solidFill>
              <a:schemeClr val="tx1"/>
            </a:solidFill>
            <a:miter lim="800000"/>
          </a:ln>
        </p:spPr>
        <p:txBody>
          <a:bodyPr wrap="none" anchor="ctr"/>
          <a:lstStyle/>
          <a:p>
            <a:pPr algn="ctr"/>
            <a:r>
              <a:rPr lang="zh-CN" altLang="en-US">
                <a:latin typeface="微软雅黑" panose="020B0503020204020204" charset="-122"/>
                <a:ea typeface="微软雅黑" panose="020B0503020204020204" charset="-122"/>
              </a:rPr>
              <a:t>超声波</a:t>
            </a:r>
          </a:p>
        </p:txBody>
      </p:sp>
      <p:sp>
        <p:nvSpPr>
          <p:cNvPr id="3" name="文本框 2"/>
          <p:cNvSpPr txBox="1"/>
          <p:nvPr/>
        </p:nvSpPr>
        <p:spPr>
          <a:xfrm>
            <a:off x="1809115" y="2891155"/>
            <a:ext cx="6953250" cy="101346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eaLnBrk="1" fontAlgn="auto" latinLnBrk="1" hangingPunct="0">
              <a:lnSpc>
                <a:spcPct val="150000"/>
              </a:lnSpc>
              <a:spcBef>
                <a:spcPts val="0"/>
              </a:spcBef>
              <a:spcAft>
                <a:spcPts val="0"/>
              </a:spcAft>
              <a:buClrTx/>
              <a:buSzTx/>
              <a:buFontTx/>
              <a:buNone/>
            </a:pPr>
            <a:r>
              <a:rPr kumimoji="0" lang="zh-CN" altLang="en-US" sz="20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panose="020B0604020202020204"/>
                <a:sym typeface="Arial" panose="020B0604020202020204"/>
              </a:rPr>
              <a:t>用于测距、测速、清洗、焊接、碎石、杀菌消毒等。在医学、军事、工业、农业上有很多的应用。</a:t>
            </a:r>
          </a:p>
        </p:txBody>
      </p:sp>
      <p:sp>
        <p:nvSpPr>
          <p:cNvPr id="4" name="文本框 3"/>
          <p:cNvSpPr txBox="1"/>
          <p:nvPr/>
        </p:nvSpPr>
        <p:spPr>
          <a:xfrm>
            <a:off x="1282700" y="1240790"/>
            <a:ext cx="4646295" cy="39751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200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超声波是一种频率高于20000赫兹的声波</a:t>
            </a:r>
            <a:endParaRPr kumimoji="0" lang="zh-CN" altLang="en-US" sz="20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endParaRPr>
          </a:p>
        </p:txBody>
      </p:sp>
      <p:sp>
        <p:nvSpPr>
          <p:cNvPr id="6" name="AutoShape 11"/>
          <p:cNvSpPr>
            <a:spLocks noChangeArrowheads="1"/>
          </p:cNvSpPr>
          <p:nvPr/>
        </p:nvSpPr>
        <p:spPr bwMode="auto">
          <a:xfrm>
            <a:off x="201295" y="1918335"/>
            <a:ext cx="1508125" cy="415290"/>
          </a:xfrm>
          <a:prstGeom prst="flowChartAlternateProcess">
            <a:avLst/>
          </a:prstGeom>
          <a:solidFill>
            <a:schemeClr val="accent1"/>
          </a:solidFill>
          <a:ln w="9525">
            <a:solidFill>
              <a:schemeClr val="tx1"/>
            </a:solidFill>
            <a:miter lim="800000"/>
          </a:ln>
        </p:spPr>
        <p:txBody>
          <a:bodyPr wrap="none" anchor="ctr"/>
          <a:lstStyle/>
          <a:p>
            <a:pPr algn="ctr"/>
            <a:r>
              <a:rPr lang="zh-CN" altLang="en-US">
                <a:latin typeface="微软雅黑" panose="020B0503020204020204" charset="-122"/>
                <a:ea typeface="微软雅黑" panose="020B0503020204020204" charset="-122"/>
              </a:rPr>
              <a:t>超声波的特点</a:t>
            </a:r>
          </a:p>
        </p:txBody>
      </p:sp>
      <p:sp>
        <p:nvSpPr>
          <p:cNvPr id="7" name="文本框 6"/>
          <p:cNvSpPr txBox="1"/>
          <p:nvPr/>
        </p:nvSpPr>
        <p:spPr>
          <a:xfrm>
            <a:off x="1730375" y="1788795"/>
            <a:ext cx="7111365" cy="101346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eaLnBrk="1" fontAlgn="auto" latinLnBrk="1" hangingPunct="0">
              <a:lnSpc>
                <a:spcPct val="150000"/>
              </a:lnSpc>
              <a:spcBef>
                <a:spcPts val="0"/>
              </a:spcBef>
              <a:spcAft>
                <a:spcPts val="0"/>
              </a:spcAft>
              <a:buClrTx/>
              <a:buSzTx/>
              <a:buFontTx/>
              <a:buNone/>
            </a:pPr>
            <a:r>
              <a:rPr lang="zh-CN" altLang="en-US" sz="2000">
                <a:ln>
                  <a:noFill/>
                </a:ln>
                <a:solidFill>
                  <a:srgbClr val="000000"/>
                </a:solidFill>
                <a:effectLst/>
                <a:uFillTx/>
                <a:latin typeface="微软雅黑" panose="020B0503020204020204" charset="-122"/>
                <a:ea typeface="微软雅黑" panose="020B0503020204020204" charset="-122"/>
                <a:cs typeface="Arial" panose="020B0604020202020204"/>
                <a:sym typeface="Arial" panose="020B0604020202020204"/>
              </a:rPr>
              <a:t>方向性好，穿透能力强，易于获得较集中的声能，在水中传播距离远</a:t>
            </a:r>
            <a:endParaRPr kumimoji="0" lang="zh-CN" altLang="en-US" sz="20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panose="020B0604020202020204"/>
              <a:sym typeface="Arial" panose="020B0604020202020204"/>
            </a:endParaRPr>
          </a:p>
        </p:txBody>
      </p:sp>
      <p:sp>
        <p:nvSpPr>
          <p:cNvPr id="9" name="AutoShape 11"/>
          <p:cNvSpPr>
            <a:spLocks noChangeArrowheads="1"/>
          </p:cNvSpPr>
          <p:nvPr/>
        </p:nvSpPr>
        <p:spPr bwMode="auto">
          <a:xfrm>
            <a:off x="222250" y="3055620"/>
            <a:ext cx="1508125" cy="415290"/>
          </a:xfrm>
          <a:prstGeom prst="flowChartAlternateProcess">
            <a:avLst/>
          </a:prstGeom>
          <a:solidFill>
            <a:schemeClr val="accent1"/>
          </a:solidFill>
          <a:ln w="9525">
            <a:solidFill>
              <a:schemeClr val="tx1"/>
            </a:solidFill>
            <a:miter lim="800000"/>
          </a:ln>
        </p:spPr>
        <p:txBody>
          <a:bodyPr wrap="none" anchor="ctr"/>
          <a:lstStyle/>
          <a:p>
            <a:pPr algn="ctr"/>
            <a:r>
              <a:rPr lang="zh-CN" altLang="en-US">
                <a:latin typeface="微软雅黑" panose="020B0503020204020204" charset="-122"/>
                <a:ea typeface="微软雅黑" panose="020B0503020204020204" charset="-122"/>
              </a:rPr>
              <a:t>超声波的应用</a:t>
            </a:r>
          </a:p>
        </p:txBody>
      </p:sp>
    </p:spTree>
  </p:cSld>
  <p:clrMapOvr>
    <a:masterClrMapping/>
  </p:clrMapOvr>
  <p:transition spd="slow" advTm="200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0489"/>
                                        </p:tgtEl>
                                        <p:attrNameLst>
                                          <p:attrName>style.visibility</p:attrName>
                                        </p:attrNameLst>
                                      </p:cBhvr>
                                      <p:to>
                                        <p:strVal val="visible"/>
                                      </p:to>
                                    </p:set>
                                    <p:animEffect transition="in" filter="randombar(horizontal)">
                                      <p:cBhvr>
                                        <p:cTn id="7" dur="500"/>
                                        <p:tgtEl>
                                          <p:spTgt spid="20489"/>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000" fill="hold">
                                          <p:stCondLst>
                                            <p:cond delay="0"/>
                                          </p:stCondLst>
                                        </p:cTn>
                                        <p:tgtEl>
                                          <p:spTgt spid="4"/>
                                        </p:tgtEl>
                                        <p:attrNameLst>
                                          <p:attrName>style.visibility</p:attrName>
                                        </p:attrNameLst>
                                      </p:cBhvr>
                                      <p:to>
                                        <p:strVal val="visible"/>
                                      </p:to>
                                    </p:set>
                                    <p:animEffect transition="in" filter="checkerboard(across)">
                                      <p:cBhvr>
                                        <p:cTn id="12" dur="1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000" fill="hold">
                                          <p:stCondLst>
                                            <p:cond delay="0"/>
                                          </p:stCondLst>
                                        </p:cTn>
                                        <p:tgtEl>
                                          <p:spTgt spid="7"/>
                                        </p:tgtEl>
                                        <p:attrNameLst>
                                          <p:attrName>style.visibility</p:attrName>
                                        </p:attrNameLst>
                                      </p:cBhvr>
                                      <p:to>
                                        <p:strVal val="visible"/>
                                      </p:to>
                                    </p:set>
                                    <p:animEffect transition="in" filter="checkerboard(across)">
                                      <p:cBhvr>
                                        <p:cTn id="22" dur="10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randombar(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000" fill="hold">
                                          <p:stCondLst>
                                            <p:cond delay="0"/>
                                          </p:stCondLst>
                                        </p:cTn>
                                        <p:tgtEl>
                                          <p:spTgt spid="3"/>
                                        </p:tgtEl>
                                        <p:attrNameLst>
                                          <p:attrName>style.visibility</p:attrName>
                                        </p:attrNameLst>
                                      </p:cBhvr>
                                      <p:to>
                                        <p:strVal val="visible"/>
                                      </p:to>
                                    </p:set>
                                    <p:animEffect transition="in" filter="checkerboard(across)">
                                      <p:cBhvr>
                                        <p:cTn id="32"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9" grpId="0" bldLvl="0" animBg="1"/>
      <p:bldP spid="3" grpId="0" bldLvl="0" animBg="1"/>
      <p:bldP spid="4" grpId="0" animBg="1"/>
      <p:bldP spid="6" grpId="0" bldLvl="0" animBg="1"/>
      <p:bldP spid="7" grpId="0" bldLvl="0" animBg="1"/>
      <p:bldP spid="9"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hape 108"/>
          <p:cNvSpPr/>
          <p:nvPr/>
        </p:nvSpPr>
        <p:spPr>
          <a:xfrm>
            <a:off x="327025" y="300038"/>
            <a:ext cx="723900" cy="698500"/>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fontAlgn="auto">
              <a:spcBef>
                <a:spcPts val="0"/>
              </a:spcBef>
              <a:spcAft>
                <a:spcPts val="0"/>
              </a:spcAft>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ern="0">
              <a:solidFill>
                <a:sysClr val="windowText" lastClr="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9458" name="Shape 112"/>
          <p:cNvSpPr>
            <a:spLocks noChangeArrowheads="1"/>
          </p:cNvSpPr>
          <p:nvPr/>
        </p:nvSpPr>
        <p:spPr bwMode="auto">
          <a:xfrm>
            <a:off x="284163" y="341313"/>
            <a:ext cx="809625" cy="579437"/>
          </a:xfrm>
          <a:prstGeom prst="rect">
            <a:avLst/>
          </a:prstGeom>
          <a:noFill/>
          <a:ln w="12700">
            <a:noFill/>
            <a:miter lim="400000"/>
          </a:ln>
        </p:spPr>
        <p:txBody>
          <a:bodyPr lIns="45719" rIns="45719">
            <a:spAutoFit/>
          </a:bodyPr>
          <a:lstStyle/>
          <a:p>
            <a:pPr algn="ctr"/>
            <a:r>
              <a:rPr lang="en-US" altLang="zh-CN" sz="3200">
                <a:solidFill>
                  <a:srgbClr val="FFFFFF"/>
                </a:solidFill>
                <a:latin typeface="Helvetica" pitchFamily="34" charset="0"/>
                <a:ea typeface="方正舒体"/>
                <a:cs typeface="微软雅黑" panose="020B0503020204020204" charset="-122"/>
                <a:sym typeface="微软雅黑" panose="020B0503020204020204" charset="-122"/>
              </a:rPr>
              <a:t>3</a:t>
            </a:r>
            <a:endParaRPr lang="zh-CN" altLang="zh-CN" sz="3200">
              <a:solidFill>
                <a:srgbClr val="FFFFFF"/>
              </a:solidFill>
              <a:latin typeface="Helvetica" pitchFamily="34" charset="0"/>
              <a:ea typeface="方正舒体"/>
              <a:cs typeface="微软雅黑" panose="020B0503020204020204" charset="-122"/>
              <a:sym typeface="微软雅黑" panose="020B0503020204020204" charset="-122"/>
            </a:endParaRPr>
          </a:p>
        </p:txBody>
      </p:sp>
      <p:sp>
        <p:nvSpPr>
          <p:cNvPr id="2" name="文本框 1"/>
          <p:cNvSpPr txBox="1"/>
          <p:nvPr/>
        </p:nvSpPr>
        <p:spPr>
          <a:xfrm>
            <a:off x="1203325" y="341313"/>
            <a:ext cx="3935730" cy="520700"/>
          </a:xfrm>
          <a:prstGeom prst="rect">
            <a:avLst/>
          </a:prstGeom>
          <a:noFill/>
          <a:ln w="12700" cap="flat">
            <a:noFill/>
            <a:miter lim="400000"/>
          </a:ln>
        </p:spPr>
        <p:style>
          <a:lnRef idx="0">
            <a:scrgbClr r="0" g="0" b="0"/>
          </a:lnRef>
          <a:fillRef idx="0">
            <a:scrgbClr r="0" g="0" b="0"/>
          </a:fillRef>
          <a:effectRef idx="0">
            <a:scrgbClr r="0" g="0" b="0"/>
          </a:effectRef>
          <a:fontRef idx="none"/>
        </p:style>
        <p:txBody>
          <a:bodyPr wrap="none" lIns="45719" tIns="45719" rIns="45719" bIns="45719">
            <a:spAutoFit/>
          </a:bodyPr>
          <a:lstStyle/>
          <a:p>
            <a:pPr latinLnBrk="1" hangingPunct="0">
              <a:defRPr/>
            </a:pPr>
            <a:r>
              <a:rPr lang="zh-CN" altLang="en-US" sz="2800">
                <a:solidFill>
                  <a:srgbClr val="000000"/>
                </a:solidFill>
                <a:latin typeface="微软雅黑" panose="020B0503020204020204" charset="-122"/>
                <a:ea typeface="微软雅黑" panose="020B0503020204020204" charset="-122"/>
                <a:cs typeface="Arial" panose="020B0604020202020204" pitchFamily="34" charset="0"/>
                <a:sym typeface="Arial" panose="020B0604020202020204" pitchFamily="34" charset="0"/>
              </a:rPr>
              <a:t>课堂活动（一）</a:t>
            </a:r>
            <a:r>
              <a:rPr lang="en-US" altLang="zh-CN" sz="2800">
                <a:solidFill>
                  <a:srgbClr val="000000"/>
                </a:solidFill>
                <a:latin typeface="微软雅黑" panose="020B0503020204020204" charset="-122"/>
                <a:ea typeface="微软雅黑" panose="020B0503020204020204" charset="-122"/>
                <a:cs typeface="Arial" panose="020B0604020202020204" pitchFamily="34" charset="0"/>
                <a:sym typeface="Arial" panose="020B0604020202020204" pitchFamily="34" charset="0"/>
              </a:rPr>
              <a:t>—</a:t>
            </a:r>
            <a:r>
              <a:rPr lang="en-US" altLang="zh-CN" sz="200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Arial" panose="020B0604020202020204" pitchFamily="34" charset="0"/>
                <a:sym typeface="Arial" panose="020B0604020202020204" pitchFamily="34" charset="0"/>
              </a:rPr>
              <a:t>1.</a:t>
            </a:r>
            <a:r>
              <a:rPr lang="zh-CN" altLang="en-US" sz="200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Arial" panose="020B0604020202020204" pitchFamily="34" charset="0"/>
                <a:sym typeface="Arial" panose="020B0604020202020204" pitchFamily="34" charset="0"/>
              </a:rPr>
              <a:t>超声波</a:t>
            </a:r>
          </a:p>
        </p:txBody>
      </p:sp>
      <p:cxnSp>
        <p:nvCxnSpPr>
          <p:cNvPr id="8" name="直接连接符 7"/>
          <p:cNvCxnSpPr/>
          <p:nvPr/>
        </p:nvCxnSpPr>
        <p:spPr>
          <a:xfrm>
            <a:off x="1060450" y="831850"/>
            <a:ext cx="4668838"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pic>
        <p:nvPicPr>
          <p:cNvPr id="19461" name="图片 2"/>
          <p:cNvPicPr>
            <a:picLocks noChangeAspect="1"/>
          </p:cNvPicPr>
          <p:nvPr/>
        </p:nvPicPr>
        <p:blipFill>
          <a:blip r:embed="rId3"/>
          <a:srcRect/>
          <a:stretch>
            <a:fillRect/>
          </a:stretch>
        </p:blipFill>
        <p:spPr bwMode="auto">
          <a:xfrm>
            <a:off x="8301038" y="4691063"/>
            <a:ext cx="736600" cy="358775"/>
          </a:xfrm>
          <a:prstGeom prst="rect">
            <a:avLst/>
          </a:prstGeom>
          <a:noFill/>
          <a:ln w="9525">
            <a:noFill/>
            <a:miter lim="800000"/>
            <a:headEnd/>
            <a:tailEnd/>
          </a:ln>
        </p:spPr>
      </p:pic>
      <p:sp>
        <p:nvSpPr>
          <p:cNvPr id="20489" name="AutoShape 11"/>
          <p:cNvSpPr>
            <a:spLocks noChangeArrowheads="1"/>
          </p:cNvSpPr>
          <p:nvPr/>
        </p:nvSpPr>
        <p:spPr bwMode="auto">
          <a:xfrm>
            <a:off x="187960" y="1223010"/>
            <a:ext cx="1965325" cy="415290"/>
          </a:xfrm>
          <a:prstGeom prst="flowChartAlternateProcess">
            <a:avLst/>
          </a:prstGeom>
          <a:solidFill>
            <a:schemeClr val="accent1"/>
          </a:solidFill>
          <a:ln w="9525">
            <a:solidFill>
              <a:schemeClr val="tx1"/>
            </a:solidFill>
            <a:miter lim="800000"/>
          </a:ln>
        </p:spPr>
        <p:txBody>
          <a:bodyPr wrap="none" anchor="ctr"/>
          <a:lstStyle/>
          <a:p>
            <a:pPr algn="ctr"/>
            <a:r>
              <a:rPr lang="zh-CN" altLang="en-US">
                <a:latin typeface="微软雅黑" panose="020B0503020204020204" charset="-122"/>
                <a:ea typeface="微软雅黑" panose="020B0503020204020204" charset="-122"/>
              </a:rPr>
              <a:t>超声波测海水深度</a:t>
            </a:r>
          </a:p>
        </p:txBody>
      </p:sp>
      <p:pic>
        <p:nvPicPr>
          <p:cNvPr id="13" name="图片 12"/>
          <p:cNvPicPr>
            <a:picLocks noChangeAspect="1"/>
          </p:cNvPicPr>
          <p:nvPr/>
        </p:nvPicPr>
        <p:blipFill>
          <a:blip r:embed="rId4"/>
          <a:stretch>
            <a:fillRect/>
          </a:stretch>
        </p:blipFill>
        <p:spPr>
          <a:xfrm>
            <a:off x="7599045" y="2974975"/>
            <a:ext cx="1144270" cy="1326515"/>
          </a:xfrm>
          <a:prstGeom prst="rect">
            <a:avLst/>
          </a:prstGeom>
        </p:spPr>
      </p:pic>
      <p:sp>
        <p:nvSpPr>
          <p:cNvPr id="14" name="文本框 13"/>
          <p:cNvSpPr txBox="1"/>
          <p:nvPr/>
        </p:nvSpPr>
        <p:spPr>
          <a:xfrm>
            <a:off x="187960" y="1638300"/>
            <a:ext cx="8788400" cy="1336675"/>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eaLnBrk="1" fontAlgn="auto" latinLnBrk="1" hangingPunct="0">
              <a:lnSpc>
                <a:spcPct val="150000"/>
              </a:lnSpc>
              <a:spcBef>
                <a:spcPts val="0"/>
              </a:spcBef>
              <a:spcAft>
                <a:spcPts val="0"/>
              </a:spcAft>
              <a:buClrTx/>
              <a:buSzTx/>
              <a:buFontTx/>
              <a:buNone/>
            </a:pPr>
            <a:r>
              <a:rPr kumimoji="0" lang="zh-CN" altLang="en-US"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如图所示，用超声测位仪测量海水深度，它是利用超声波的反射以及可以在液体中传播来工作的。若海水的深度是6.75km，超声波在海水中的速度是1500m/s。求：超声测位仪向海底发出的超声波经过多少秒才能接收到反射超声信号？</a:t>
            </a:r>
          </a:p>
        </p:txBody>
      </p:sp>
      <p:sp>
        <p:nvSpPr>
          <p:cNvPr id="15" name="文本框 14"/>
          <p:cNvSpPr txBox="1"/>
          <p:nvPr/>
        </p:nvSpPr>
        <p:spPr>
          <a:xfrm>
            <a:off x="195580" y="2933065"/>
            <a:ext cx="7416800" cy="1336675"/>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eaLnBrk="1" fontAlgn="auto" latinLnBrk="1" hangingPunct="0">
              <a:lnSpc>
                <a:spcPct val="150000"/>
              </a:lnSpc>
              <a:spcBef>
                <a:spcPts val="0"/>
              </a:spcBef>
              <a:spcAft>
                <a:spcPts val="0"/>
              </a:spcAft>
              <a:buClrTx/>
              <a:buSzTx/>
              <a:buFontTx/>
              <a:buNone/>
            </a:pPr>
            <a:r>
              <a:rPr kumimoji="0" lang="zh-CN" altLang="en-US"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解：超声波传播的距离s=2×6.75×10</a:t>
            </a:r>
            <a:r>
              <a:rPr kumimoji="0" lang="zh-CN" altLang="en-US" sz="1800" b="0" i="0" baseline="3000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3</a:t>
            </a:r>
            <a:r>
              <a:rPr kumimoji="0" lang="zh-CN" altLang="en-US"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m=1.35×10</a:t>
            </a:r>
            <a:r>
              <a:rPr kumimoji="0" lang="zh-CN" altLang="en-US" sz="1800" b="0" i="0" u="none" strike="noStrike" cap="none" spc="0" normalizeH="0" baseline="3000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4</a:t>
            </a:r>
            <a:r>
              <a:rPr kumimoji="0" lang="zh-CN" altLang="en-US"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m，</a:t>
            </a:r>
          </a:p>
          <a:p>
            <a:pPr marL="0" marR="0" indent="0" algn="l" defTabSz="914400" rtl="0" eaLnBrk="1" fontAlgn="auto" latinLnBrk="1" hangingPunct="0">
              <a:lnSpc>
                <a:spcPct val="150000"/>
              </a:lnSpc>
              <a:spcBef>
                <a:spcPts val="0"/>
              </a:spcBef>
              <a:spcAft>
                <a:spcPts val="0"/>
              </a:spcAft>
              <a:buClrTx/>
              <a:buSzTx/>
              <a:buFontTx/>
              <a:buNone/>
            </a:pPr>
            <a:r>
              <a:rPr kumimoji="0" lang="zh-CN" altLang="en-US"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由v=s</a:t>
            </a:r>
            <a:r>
              <a:rPr kumimoji="0" lang="en-US" altLang="zh-CN"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a:t>
            </a:r>
            <a:r>
              <a:rPr kumimoji="0" lang="zh-CN" altLang="en-US"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t可得接受到超声波所用的时间：</a:t>
            </a:r>
          </a:p>
          <a:p>
            <a:pPr marL="0" marR="0" indent="0" algn="l" defTabSz="914400" rtl="0" eaLnBrk="1" fontAlgn="auto" latinLnBrk="1" hangingPunct="0">
              <a:lnSpc>
                <a:spcPct val="150000"/>
              </a:lnSpc>
              <a:spcBef>
                <a:spcPts val="0"/>
              </a:spcBef>
              <a:spcAft>
                <a:spcPts val="0"/>
              </a:spcAft>
              <a:buClrTx/>
              <a:buSzTx/>
              <a:buFontTx/>
              <a:buNone/>
            </a:pPr>
            <a:r>
              <a:rPr kumimoji="0" lang="zh-CN" altLang="en-US"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答：超声测位仪向海底发出的超声波经过9秒才能接收到反射超声信号。</a:t>
            </a:r>
            <a:endParaRPr kumimoji="0" lang="en-US" altLang="zh-CN"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endParaRPr>
          </a:p>
        </p:txBody>
      </p:sp>
      <p:graphicFrame>
        <p:nvGraphicFramePr>
          <p:cNvPr id="16" name="对象 15">
            <a:hlinkClick r:id="" action="ppaction://ole?verb=0"/>
          </p:cNvPr>
          <p:cNvGraphicFramePr>
            <a:graphicFrameLocks/>
          </p:cNvGraphicFramePr>
          <p:nvPr/>
        </p:nvGraphicFramePr>
        <p:xfrm>
          <a:off x="4255770" y="3429000"/>
          <a:ext cx="1536700" cy="419100"/>
        </p:xfrm>
        <a:graphic>
          <a:graphicData uri="http://schemas.openxmlformats.org/presentationml/2006/ole">
            <p:oleObj spid="_x0000_s1025" r:id="rId5" imgW="1536480" imgH="419040" progId="Equation.3">
              <p:embed/>
            </p:oleObj>
          </a:graphicData>
        </a:graphic>
      </p:graphicFrame>
    </p:spTree>
  </p:cSld>
  <p:clrMapOvr>
    <a:masterClrMapping/>
  </p:clrMapOvr>
  <p:transition spd="slow" advTm="200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0489"/>
                                        </p:tgtEl>
                                        <p:attrNameLst>
                                          <p:attrName>style.visibility</p:attrName>
                                        </p:attrNameLst>
                                      </p:cBhvr>
                                      <p:to>
                                        <p:strVal val="visible"/>
                                      </p:to>
                                    </p:set>
                                    <p:animEffect transition="in" filter="randombar(horizontal)">
                                      <p:cBhvr>
                                        <p:cTn id="7" dur="500"/>
                                        <p:tgtEl>
                                          <p:spTgt spid="20489"/>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000" fill="hold">
                                          <p:stCondLst>
                                            <p:cond delay="0"/>
                                          </p:stCondLst>
                                        </p:cTn>
                                        <p:tgtEl>
                                          <p:spTgt spid="14"/>
                                        </p:tgtEl>
                                        <p:attrNameLst>
                                          <p:attrName>style.visibility</p:attrName>
                                        </p:attrNameLst>
                                      </p:cBhvr>
                                      <p:to>
                                        <p:strVal val="visible"/>
                                      </p:to>
                                    </p:set>
                                    <p:animEffect transition="in" filter="checkerboard(across)">
                                      <p:cBhvr>
                                        <p:cTn id="12" dur="10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000" fill="hold">
                                          <p:stCondLst>
                                            <p:cond delay="0"/>
                                          </p:stCondLst>
                                        </p:cTn>
                                        <p:tgtEl>
                                          <p:spTgt spid="13"/>
                                        </p:tgtEl>
                                        <p:attrNameLst>
                                          <p:attrName>style.visibility</p:attrName>
                                        </p:attrNameLst>
                                      </p:cBhvr>
                                      <p:to>
                                        <p:strVal val="visible"/>
                                      </p:to>
                                    </p:set>
                                    <p:animEffect transition="in" filter="checkerboard(across)">
                                      <p:cBhvr>
                                        <p:cTn id="17" dur="10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000" fill="hold">
                                          <p:stCondLst>
                                            <p:cond delay="0"/>
                                          </p:stCondLst>
                                        </p:cTn>
                                        <p:tgtEl>
                                          <p:spTgt spid="15">
                                            <p:txEl>
                                              <p:pRg st="0" end="0"/>
                                            </p:txEl>
                                          </p:spTgt>
                                        </p:tgtEl>
                                        <p:attrNameLst>
                                          <p:attrName>style.visibility</p:attrName>
                                        </p:attrNameLst>
                                      </p:cBhvr>
                                      <p:to>
                                        <p:strVal val="visible"/>
                                      </p:to>
                                    </p:set>
                                    <p:animEffect transition="in" filter="checkerboard(across)">
                                      <p:cBhvr>
                                        <p:cTn id="22" dur="1000"/>
                                        <p:tgtEl>
                                          <p:spTgt spid="1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nodeType="clickEffect">
                                  <p:stCondLst>
                                    <p:cond delay="0"/>
                                  </p:stCondLst>
                                  <p:childTnLst>
                                    <p:set>
                                      <p:cBhvr>
                                        <p:cTn id="26" dur="1000" fill="hold">
                                          <p:stCondLst>
                                            <p:cond delay="0"/>
                                          </p:stCondLst>
                                        </p:cTn>
                                        <p:tgtEl>
                                          <p:spTgt spid="15">
                                            <p:txEl>
                                              <p:pRg st="1" end="1"/>
                                            </p:txEl>
                                          </p:spTgt>
                                        </p:tgtEl>
                                        <p:attrNameLst>
                                          <p:attrName>style.visibility</p:attrName>
                                        </p:attrNameLst>
                                      </p:cBhvr>
                                      <p:to>
                                        <p:strVal val="visible"/>
                                      </p:to>
                                    </p:set>
                                    <p:animEffect transition="in" filter="checkerboard(across)">
                                      <p:cBhvr>
                                        <p:cTn id="27" dur="1000"/>
                                        <p:tgtEl>
                                          <p:spTgt spid="15">
                                            <p:txEl>
                                              <p:pRg st="1" end="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nodeType="clickEffect">
                                  <p:stCondLst>
                                    <p:cond delay="0"/>
                                  </p:stCondLst>
                                  <p:childTnLst>
                                    <p:set>
                                      <p:cBhvr>
                                        <p:cTn id="31" dur="1000" fill="hold">
                                          <p:stCondLst>
                                            <p:cond delay="0"/>
                                          </p:stCondLst>
                                        </p:cTn>
                                        <p:tgtEl>
                                          <p:spTgt spid="16"/>
                                        </p:tgtEl>
                                        <p:attrNameLst>
                                          <p:attrName>style.visibility</p:attrName>
                                        </p:attrNameLst>
                                      </p:cBhvr>
                                      <p:to>
                                        <p:strVal val="visible"/>
                                      </p:to>
                                    </p:set>
                                    <p:animEffect transition="in" filter="checkerboard(across)">
                                      <p:cBhvr>
                                        <p:cTn id="32" dur="1000"/>
                                        <p:tgtEl>
                                          <p:spTgt spid="16"/>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nodeType="clickEffect">
                                  <p:stCondLst>
                                    <p:cond delay="0"/>
                                  </p:stCondLst>
                                  <p:childTnLst>
                                    <p:set>
                                      <p:cBhvr>
                                        <p:cTn id="36" dur="1000" fill="hold">
                                          <p:stCondLst>
                                            <p:cond delay="0"/>
                                          </p:stCondLst>
                                        </p:cTn>
                                        <p:tgtEl>
                                          <p:spTgt spid="15">
                                            <p:txEl>
                                              <p:pRg st="2" end="2"/>
                                            </p:txEl>
                                          </p:spTgt>
                                        </p:tgtEl>
                                        <p:attrNameLst>
                                          <p:attrName>style.visibility</p:attrName>
                                        </p:attrNameLst>
                                      </p:cBhvr>
                                      <p:to>
                                        <p:strVal val="visible"/>
                                      </p:to>
                                    </p:set>
                                    <p:animEffect transition="in" filter="checkerboard(across)">
                                      <p:cBhvr>
                                        <p:cTn id="37" dur="1000"/>
                                        <p:tgtEl>
                                          <p:spTgt spid="1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9" grpId="0" bldLvl="0" animBg="1"/>
      <p:bldP spid="14" grpId="0" animBg="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hape 108"/>
          <p:cNvSpPr/>
          <p:nvPr/>
        </p:nvSpPr>
        <p:spPr>
          <a:xfrm>
            <a:off x="327025" y="300038"/>
            <a:ext cx="723900" cy="698500"/>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fontAlgn="auto">
              <a:spcBef>
                <a:spcPts val="0"/>
              </a:spcBef>
              <a:spcAft>
                <a:spcPts val="0"/>
              </a:spcAft>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ern="0">
              <a:solidFill>
                <a:sysClr val="windowText" lastClr="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9458" name="Shape 112"/>
          <p:cNvSpPr>
            <a:spLocks noChangeArrowheads="1"/>
          </p:cNvSpPr>
          <p:nvPr/>
        </p:nvSpPr>
        <p:spPr bwMode="auto">
          <a:xfrm>
            <a:off x="284163" y="341313"/>
            <a:ext cx="809625" cy="579437"/>
          </a:xfrm>
          <a:prstGeom prst="rect">
            <a:avLst/>
          </a:prstGeom>
          <a:noFill/>
          <a:ln w="12700">
            <a:noFill/>
            <a:miter lim="400000"/>
          </a:ln>
        </p:spPr>
        <p:txBody>
          <a:bodyPr lIns="45719" rIns="45719">
            <a:spAutoFit/>
          </a:bodyPr>
          <a:lstStyle/>
          <a:p>
            <a:pPr algn="ctr"/>
            <a:r>
              <a:rPr lang="en-US" altLang="zh-CN" sz="3200">
                <a:solidFill>
                  <a:srgbClr val="FFFFFF"/>
                </a:solidFill>
                <a:latin typeface="Helvetica" pitchFamily="34" charset="0"/>
                <a:ea typeface="方正舒体"/>
                <a:cs typeface="微软雅黑" panose="020B0503020204020204" charset="-122"/>
                <a:sym typeface="微软雅黑" panose="020B0503020204020204" charset="-122"/>
              </a:rPr>
              <a:t>3</a:t>
            </a:r>
            <a:endParaRPr lang="zh-CN" altLang="zh-CN" sz="3200">
              <a:solidFill>
                <a:srgbClr val="FFFFFF"/>
              </a:solidFill>
              <a:latin typeface="Helvetica" pitchFamily="34" charset="0"/>
              <a:ea typeface="方正舒体"/>
              <a:cs typeface="微软雅黑" panose="020B0503020204020204" charset="-122"/>
              <a:sym typeface="微软雅黑" panose="020B0503020204020204" charset="-122"/>
            </a:endParaRPr>
          </a:p>
        </p:txBody>
      </p:sp>
      <p:sp>
        <p:nvSpPr>
          <p:cNvPr id="2" name="文本框 1"/>
          <p:cNvSpPr txBox="1"/>
          <p:nvPr/>
        </p:nvSpPr>
        <p:spPr>
          <a:xfrm>
            <a:off x="1203325" y="341313"/>
            <a:ext cx="3935730" cy="520700"/>
          </a:xfrm>
          <a:prstGeom prst="rect">
            <a:avLst/>
          </a:prstGeom>
          <a:noFill/>
          <a:ln w="12700" cap="flat">
            <a:noFill/>
            <a:miter lim="400000"/>
          </a:ln>
        </p:spPr>
        <p:style>
          <a:lnRef idx="0">
            <a:scrgbClr r="0" g="0" b="0"/>
          </a:lnRef>
          <a:fillRef idx="0">
            <a:scrgbClr r="0" g="0" b="0"/>
          </a:fillRef>
          <a:effectRef idx="0">
            <a:scrgbClr r="0" g="0" b="0"/>
          </a:effectRef>
          <a:fontRef idx="none"/>
        </p:style>
        <p:txBody>
          <a:bodyPr wrap="none" lIns="45719" tIns="45719" rIns="45719" bIns="45719">
            <a:spAutoFit/>
          </a:bodyPr>
          <a:lstStyle/>
          <a:p>
            <a:pPr latinLnBrk="1" hangingPunct="0">
              <a:defRPr/>
            </a:pPr>
            <a:r>
              <a:rPr lang="zh-CN" altLang="en-US" sz="2800">
                <a:solidFill>
                  <a:srgbClr val="000000"/>
                </a:solidFill>
                <a:latin typeface="微软雅黑" panose="020B0503020204020204" charset="-122"/>
                <a:ea typeface="微软雅黑" panose="020B0503020204020204" charset="-122"/>
                <a:cs typeface="Arial" panose="020B0604020202020204" pitchFamily="34" charset="0"/>
                <a:sym typeface="Arial" panose="020B0604020202020204" pitchFamily="34" charset="0"/>
              </a:rPr>
              <a:t>课堂活动（一）</a:t>
            </a:r>
            <a:r>
              <a:rPr lang="en-US" altLang="zh-CN" sz="2800">
                <a:solidFill>
                  <a:srgbClr val="000000"/>
                </a:solidFill>
                <a:latin typeface="微软雅黑" panose="020B0503020204020204" charset="-122"/>
                <a:ea typeface="微软雅黑" panose="020B0503020204020204" charset="-122"/>
                <a:cs typeface="Arial" panose="020B0604020202020204" pitchFamily="34" charset="0"/>
                <a:sym typeface="Arial" panose="020B0604020202020204" pitchFamily="34" charset="0"/>
              </a:rPr>
              <a:t>—</a:t>
            </a:r>
            <a:r>
              <a:rPr lang="en-US" altLang="zh-CN" sz="200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Arial" panose="020B0604020202020204" pitchFamily="34" charset="0"/>
                <a:sym typeface="Arial" panose="020B0604020202020204" pitchFamily="34" charset="0"/>
              </a:rPr>
              <a:t>1.</a:t>
            </a:r>
            <a:r>
              <a:rPr lang="zh-CN" altLang="en-US" sz="200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Arial" panose="020B0604020202020204" pitchFamily="34" charset="0"/>
                <a:sym typeface="Arial" panose="020B0604020202020204" pitchFamily="34" charset="0"/>
              </a:rPr>
              <a:t>超声波</a:t>
            </a:r>
          </a:p>
        </p:txBody>
      </p:sp>
      <p:cxnSp>
        <p:nvCxnSpPr>
          <p:cNvPr id="8" name="直接连接符 7"/>
          <p:cNvCxnSpPr/>
          <p:nvPr/>
        </p:nvCxnSpPr>
        <p:spPr>
          <a:xfrm>
            <a:off x="1060450" y="831850"/>
            <a:ext cx="4668838"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pic>
        <p:nvPicPr>
          <p:cNvPr id="19461" name="图片 2"/>
          <p:cNvPicPr>
            <a:picLocks noChangeAspect="1"/>
          </p:cNvPicPr>
          <p:nvPr/>
        </p:nvPicPr>
        <p:blipFill>
          <a:blip r:embed="rId2"/>
          <a:srcRect/>
          <a:stretch>
            <a:fillRect/>
          </a:stretch>
        </p:blipFill>
        <p:spPr bwMode="auto">
          <a:xfrm>
            <a:off x="8301038" y="4691063"/>
            <a:ext cx="736600" cy="358775"/>
          </a:xfrm>
          <a:prstGeom prst="rect">
            <a:avLst/>
          </a:prstGeom>
          <a:noFill/>
          <a:ln w="9525">
            <a:noFill/>
            <a:miter lim="800000"/>
            <a:headEnd/>
            <a:tailEnd/>
          </a:ln>
        </p:spPr>
      </p:pic>
      <p:sp>
        <p:nvSpPr>
          <p:cNvPr id="20489" name="AutoShape 11"/>
          <p:cNvSpPr>
            <a:spLocks noChangeArrowheads="1"/>
          </p:cNvSpPr>
          <p:nvPr/>
        </p:nvSpPr>
        <p:spPr bwMode="auto">
          <a:xfrm>
            <a:off x="187960" y="1223010"/>
            <a:ext cx="1419860" cy="415290"/>
          </a:xfrm>
          <a:prstGeom prst="flowChartAlternateProcess">
            <a:avLst/>
          </a:prstGeom>
          <a:solidFill>
            <a:schemeClr val="accent1"/>
          </a:solidFill>
          <a:ln w="9525">
            <a:solidFill>
              <a:schemeClr val="tx1"/>
            </a:solidFill>
            <a:miter lim="800000"/>
          </a:ln>
        </p:spPr>
        <p:txBody>
          <a:bodyPr wrap="none" anchor="ctr"/>
          <a:lstStyle/>
          <a:p>
            <a:pPr algn="ctr"/>
            <a:r>
              <a:rPr lang="zh-CN" altLang="en-US">
                <a:latin typeface="微软雅黑" panose="020B0503020204020204" charset="-122"/>
                <a:ea typeface="微软雅黑" panose="020B0503020204020204" charset="-122"/>
              </a:rPr>
              <a:t>超声波测距</a:t>
            </a:r>
          </a:p>
        </p:txBody>
      </p:sp>
      <p:pic>
        <p:nvPicPr>
          <p:cNvPr id="12" name="图片 11"/>
          <p:cNvPicPr>
            <a:picLocks noChangeAspect="1"/>
          </p:cNvPicPr>
          <p:nvPr/>
        </p:nvPicPr>
        <p:blipFill>
          <a:blip r:embed="rId3"/>
          <a:stretch>
            <a:fillRect/>
          </a:stretch>
        </p:blipFill>
        <p:spPr>
          <a:xfrm>
            <a:off x="1965325" y="1223010"/>
            <a:ext cx="2661920" cy="2045335"/>
          </a:xfrm>
          <a:prstGeom prst="rect">
            <a:avLst/>
          </a:prstGeom>
        </p:spPr>
      </p:pic>
      <p:sp>
        <p:nvSpPr>
          <p:cNvPr id="3" name="圆角矩形标注 2"/>
          <p:cNvSpPr/>
          <p:nvPr/>
        </p:nvSpPr>
        <p:spPr>
          <a:xfrm>
            <a:off x="210185" y="1829926"/>
            <a:ext cx="1375410" cy="1470949"/>
          </a:xfrm>
          <a:prstGeom prst="wedgeRoundRectCallout">
            <a:avLst>
              <a:gd name="adj1" fmla="val 70590"/>
              <a:gd name="adj2" fmla="val -22145"/>
              <a:gd name="adj3" fmla="val 16667"/>
            </a:avLst>
          </a:prstGeom>
          <a:solidFill>
            <a:schemeClr val="bg2">
              <a:lumMod val="20000"/>
              <a:lumOff val="80000"/>
            </a:schemeClr>
          </a:solidFill>
          <a:ln w="12700" cap="flat">
            <a:solidFill>
              <a:srgbClr val="BBE0E3"/>
            </a:solidFill>
            <a:prstDash val="solid"/>
            <a:miter lim="8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ctr" forceAA="0">
            <a:spAutoFit/>
          </a:bodyPr>
          <a:lstStyle/>
          <a:p>
            <a:pPr marL="0" marR="0" indent="0" algn="l" defTabSz="914400" rtl="0" eaLnBrk="1" fontAlgn="auto" latinLnBrk="1" hangingPunct="0">
              <a:lnSpc>
                <a:spcPct val="150000"/>
              </a:lnSpc>
              <a:spcBef>
                <a:spcPts val="0"/>
              </a:spcBef>
              <a:spcAft>
                <a:spcPts val="0"/>
              </a:spcAft>
              <a:buClrTx/>
              <a:buSzTx/>
              <a:buFontTx/>
              <a:buNone/>
            </a:pPr>
            <a:r>
              <a:rPr kumimoji="0" lang="zh-CN" altLang="en-US"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rPr>
              <a:t>蝙蝠利用超声波测距规避障碍物</a:t>
            </a:r>
          </a:p>
        </p:txBody>
      </p:sp>
      <p:pic>
        <p:nvPicPr>
          <p:cNvPr id="4" name="图片 3"/>
          <p:cNvPicPr>
            <a:picLocks noChangeAspect="1"/>
          </p:cNvPicPr>
          <p:nvPr/>
        </p:nvPicPr>
        <p:blipFill>
          <a:blip r:embed="rId4"/>
          <a:stretch>
            <a:fillRect/>
          </a:stretch>
        </p:blipFill>
        <p:spPr>
          <a:xfrm>
            <a:off x="4709795" y="1340485"/>
            <a:ext cx="2971800" cy="1927860"/>
          </a:xfrm>
          <a:prstGeom prst="rect">
            <a:avLst/>
          </a:prstGeom>
        </p:spPr>
      </p:pic>
      <p:sp>
        <p:nvSpPr>
          <p:cNvPr id="6" name="AutoShape 11"/>
          <p:cNvSpPr>
            <a:spLocks noChangeArrowheads="1"/>
          </p:cNvSpPr>
          <p:nvPr/>
        </p:nvSpPr>
        <p:spPr bwMode="auto">
          <a:xfrm>
            <a:off x="210185" y="3692525"/>
            <a:ext cx="1419860" cy="415290"/>
          </a:xfrm>
          <a:prstGeom prst="flowChartAlternateProcess">
            <a:avLst/>
          </a:prstGeom>
          <a:solidFill>
            <a:schemeClr val="accent1"/>
          </a:solidFill>
          <a:ln w="9525">
            <a:solidFill>
              <a:schemeClr val="tx1"/>
            </a:solidFill>
            <a:miter lim="800000"/>
          </a:ln>
        </p:spPr>
        <p:txBody>
          <a:bodyPr wrap="none" anchor="ctr"/>
          <a:lstStyle/>
          <a:p>
            <a:pPr algn="ctr"/>
            <a:r>
              <a:rPr lang="zh-CN" altLang="en-US">
                <a:latin typeface="微软雅黑" panose="020B0503020204020204" charset="-122"/>
                <a:ea typeface="微软雅黑" panose="020B0503020204020204" charset="-122"/>
              </a:rPr>
              <a:t>超声波测速</a:t>
            </a:r>
          </a:p>
        </p:txBody>
      </p:sp>
      <p:sp>
        <p:nvSpPr>
          <p:cNvPr id="7" name="圆角矩形标注 6"/>
          <p:cNvSpPr/>
          <p:nvPr/>
        </p:nvSpPr>
        <p:spPr>
          <a:xfrm>
            <a:off x="7856855" y="1516247"/>
            <a:ext cx="1251585" cy="1458861"/>
          </a:xfrm>
          <a:prstGeom prst="wedgeRoundRectCallout">
            <a:avLst>
              <a:gd name="adj1" fmla="val -65829"/>
              <a:gd name="adj2" fmla="val -24222"/>
              <a:gd name="adj3" fmla="val 16667"/>
            </a:avLst>
          </a:prstGeom>
          <a:solidFill>
            <a:schemeClr val="tx2">
              <a:lumMod val="20000"/>
              <a:lumOff val="80000"/>
            </a:schemeClr>
          </a:solidFill>
          <a:ln w="12700" cap="flat">
            <a:solidFill>
              <a:srgbClr val="BBE0E3"/>
            </a:solidFill>
            <a:prstDash val="solid"/>
            <a:miter lim="8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ctr" forceAA="0">
            <a:spAutoFit/>
          </a:bodyPr>
          <a:lstStyle/>
          <a:p>
            <a:pPr marL="0" marR="0" indent="0" algn="l" defTabSz="914400" rtl="0" eaLnBrk="1" fontAlgn="auto" latinLnBrk="1" hangingPunct="0">
              <a:lnSpc>
                <a:spcPct val="150000"/>
              </a:lnSpc>
              <a:spcBef>
                <a:spcPts val="0"/>
              </a:spcBef>
              <a:spcAft>
                <a:spcPts val="0"/>
              </a:spcAft>
              <a:buClrTx/>
              <a:buSzTx/>
              <a:buFontTx/>
              <a:buNone/>
            </a:pPr>
            <a:r>
              <a:rPr kumimoji="0" lang="zh-CN" altLang="en-US"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rPr>
              <a:t>高速公路上的雷达测速仪</a:t>
            </a:r>
          </a:p>
        </p:txBody>
      </p:sp>
    </p:spTree>
  </p:cSld>
  <p:clrMapOvr>
    <a:masterClrMapping/>
  </p:clrMapOvr>
  <p:transition spd="slow" advTm="200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0489"/>
                                        </p:tgtEl>
                                        <p:attrNameLst>
                                          <p:attrName>style.visibility</p:attrName>
                                        </p:attrNameLst>
                                      </p:cBhvr>
                                      <p:to>
                                        <p:strVal val="visible"/>
                                      </p:to>
                                    </p:set>
                                    <p:animEffect transition="in" filter="randombar(horizontal)">
                                      <p:cBhvr>
                                        <p:cTn id="7" dur="500"/>
                                        <p:tgtEl>
                                          <p:spTgt spid="20489"/>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000" fill="hold">
                                          <p:stCondLst>
                                            <p:cond delay="0"/>
                                          </p:stCondLst>
                                        </p:cTn>
                                        <p:tgtEl>
                                          <p:spTgt spid="12"/>
                                        </p:tgtEl>
                                        <p:attrNameLst>
                                          <p:attrName>style.visibility</p:attrName>
                                        </p:attrNameLst>
                                      </p:cBhvr>
                                      <p:to>
                                        <p:strVal val="visible"/>
                                      </p:to>
                                    </p:set>
                                    <p:animEffect transition="in" filter="checkerboard(across)">
                                      <p:cBhvr>
                                        <p:cTn id="12" dur="10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000" fill="hold">
                                          <p:stCondLst>
                                            <p:cond delay="0"/>
                                          </p:stCondLst>
                                        </p:cTn>
                                        <p:tgtEl>
                                          <p:spTgt spid="3"/>
                                        </p:tgtEl>
                                        <p:attrNameLst>
                                          <p:attrName>style.visibility</p:attrName>
                                        </p:attrNameLst>
                                      </p:cBhvr>
                                      <p:to>
                                        <p:strVal val="visible"/>
                                      </p:to>
                                    </p:set>
                                    <p:animEffect transition="in" filter="checkerboard(across)">
                                      <p:cBhvr>
                                        <p:cTn id="17" dur="10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randombar(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nodeType="clickEffect">
                                  <p:stCondLst>
                                    <p:cond delay="0"/>
                                  </p:stCondLst>
                                  <p:childTnLst>
                                    <p:set>
                                      <p:cBhvr>
                                        <p:cTn id="26" dur="1000" fill="hold">
                                          <p:stCondLst>
                                            <p:cond delay="0"/>
                                          </p:stCondLst>
                                        </p:cTn>
                                        <p:tgtEl>
                                          <p:spTgt spid="4"/>
                                        </p:tgtEl>
                                        <p:attrNameLst>
                                          <p:attrName>style.visibility</p:attrName>
                                        </p:attrNameLst>
                                      </p:cBhvr>
                                      <p:to>
                                        <p:strVal val="visible"/>
                                      </p:to>
                                    </p:set>
                                    <p:animEffect transition="in" filter="checkerboard(across)">
                                      <p:cBhvr>
                                        <p:cTn id="27" dur="1000"/>
                                        <p:tgtEl>
                                          <p:spTgt spid="4"/>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000" fill="hold">
                                          <p:stCondLst>
                                            <p:cond delay="0"/>
                                          </p:stCondLst>
                                        </p:cTn>
                                        <p:tgtEl>
                                          <p:spTgt spid="7"/>
                                        </p:tgtEl>
                                        <p:attrNameLst>
                                          <p:attrName>style.visibility</p:attrName>
                                        </p:attrNameLst>
                                      </p:cBhvr>
                                      <p:to>
                                        <p:strVal val="visible"/>
                                      </p:to>
                                    </p:set>
                                    <p:animEffect transition="in" filter="checkerboard(across)">
                                      <p:cBhvr>
                                        <p:cTn id="32"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9" grpId="0" bldLvl="0" animBg="1"/>
      <p:bldP spid="3" grpId="0" bldLvl="0" animBg="1"/>
      <p:bldP spid="6" grpId="0" bldLvl="0" animBg="1"/>
      <p:bldP spid="7" grpId="0" animBg="1"/>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hape 108"/>
          <p:cNvSpPr/>
          <p:nvPr/>
        </p:nvSpPr>
        <p:spPr>
          <a:xfrm>
            <a:off x="327025" y="300038"/>
            <a:ext cx="723900" cy="698500"/>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fontAlgn="auto">
              <a:spcBef>
                <a:spcPts val="0"/>
              </a:spcBef>
              <a:spcAft>
                <a:spcPts val="0"/>
              </a:spcAft>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ern="0">
              <a:solidFill>
                <a:sysClr val="windowText" lastClr="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9458" name="Shape 112"/>
          <p:cNvSpPr>
            <a:spLocks noChangeArrowheads="1"/>
          </p:cNvSpPr>
          <p:nvPr/>
        </p:nvSpPr>
        <p:spPr bwMode="auto">
          <a:xfrm>
            <a:off x="284163" y="341313"/>
            <a:ext cx="809625" cy="579437"/>
          </a:xfrm>
          <a:prstGeom prst="rect">
            <a:avLst/>
          </a:prstGeom>
          <a:noFill/>
          <a:ln w="12700">
            <a:noFill/>
            <a:miter lim="400000"/>
          </a:ln>
        </p:spPr>
        <p:txBody>
          <a:bodyPr lIns="45719" rIns="45719">
            <a:spAutoFit/>
          </a:bodyPr>
          <a:lstStyle/>
          <a:p>
            <a:pPr algn="ctr"/>
            <a:r>
              <a:rPr lang="en-US" altLang="zh-CN" sz="3200">
                <a:solidFill>
                  <a:srgbClr val="FFFFFF"/>
                </a:solidFill>
                <a:latin typeface="Helvetica" pitchFamily="34" charset="0"/>
                <a:ea typeface="方正舒体"/>
                <a:cs typeface="微软雅黑" panose="020B0503020204020204" charset="-122"/>
                <a:sym typeface="微软雅黑" panose="020B0503020204020204" charset="-122"/>
              </a:rPr>
              <a:t>3</a:t>
            </a:r>
            <a:endParaRPr lang="zh-CN" altLang="zh-CN" sz="3200">
              <a:solidFill>
                <a:srgbClr val="FFFFFF"/>
              </a:solidFill>
              <a:latin typeface="Helvetica" pitchFamily="34" charset="0"/>
              <a:ea typeface="方正舒体"/>
              <a:cs typeface="微软雅黑" panose="020B0503020204020204" charset="-122"/>
              <a:sym typeface="微软雅黑" panose="020B0503020204020204" charset="-122"/>
            </a:endParaRPr>
          </a:p>
        </p:txBody>
      </p:sp>
      <p:sp>
        <p:nvSpPr>
          <p:cNvPr id="2" name="文本框 1"/>
          <p:cNvSpPr txBox="1"/>
          <p:nvPr/>
        </p:nvSpPr>
        <p:spPr>
          <a:xfrm>
            <a:off x="1203325" y="341313"/>
            <a:ext cx="3935730" cy="520700"/>
          </a:xfrm>
          <a:prstGeom prst="rect">
            <a:avLst/>
          </a:prstGeom>
          <a:noFill/>
          <a:ln w="12700" cap="flat">
            <a:noFill/>
            <a:miter lim="400000"/>
          </a:ln>
        </p:spPr>
        <p:style>
          <a:lnRef idx="0">
            <a:scrgbClr r="0" g="0" b="0"/>
          </a:lnRef>
          <a:fillRef idx="0">
            <a:scrgbClr r="0" g="0" b="0"/>
          </a:fillRef>
          <a:effectRef idx="0">
            <a:scrgbClr r="0" g="0" b="0"/>
          </a:effectRef>
          <a:fontRef idx="none"/>
        </p:style>
        <p:txBody>
          <a:bodyPr wrap="none" lIns="45719" tIns="45719" rIns="45719" bIns="45719">
            <a:spAutoFit/>
          </a:bodyPr>
          <a:lstStyle/>
          <a:p>
            <a:pPr latinLnBrk="1" hangingPunct="0">
              <a:defRPr/>
            </a:pPr>
            <a:r>
              <a:rPr lang="zh-CN" altLang="en-US" sz="2800">
                <a:solidFill>
                  <a:srgbClr val="000000"/>
                </a:solidFill>
                <a:latin typeface="微软雅黑" panose="020B0503020204020204" charset="-122"/>
                <a:ea typeface="微软雅黑" panose="020B0503020204020204" charset="-122"/>
                <a:cs typeface="Arial" panose="020B0604020202020204" pitchFamily="34" charset="0"/>
                <a:sym typeface="Arial" panose="020B0604020202020204" pitchFamily="34" charset="0"/>
              </a:rPr>
              <a:t>课堂活动（一）</a:t>
            </a:r>
            <a:r>
              <a:rPr lang="en-US" altLang="zh-CN" sz="2800">
                <a:solidFill>
                  <a:srgbClr val="000000"/>
                </a:solidFill>
                <a:latin typeface="微软雅黑" panose="020B0503020204020204" charset="-122"/>
                <a:ea typeface="微软雅黑" panose="020B0503020204020204" charset="-122"/>
                <a:cs typeface="Arial" panose="020B0604020202020204" pitchFamily="34" charset="0"/>
                <a:sym typeface="Arial" panose="020B0604020202020204" pitchFamily="34" charset="0"/>
              </a:rPr>
              <a:t>—</a:t>
            </a:r>
            <a:r>
              <a:rPr lang="en-US" altLang="zh-CN" sz="200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Arial" panose="020B0604020202020204" pitchFamily="34" charset="0"/>
                <a:sym typeface="Arial" panose="020B0604020202020204" pitchFamily="34" charset="0"/>
              </a:rPr>
              <a:t>1.</a:t>
            </a:r>
            <a:r>
              <a:rPr lang="zh-CN" altLang="en-US" sz="200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Arial" panose="020B0604020202020204" pitchFamily="34" charset="0"/>
                <a:sym typeface="Arial" panose="020B0604020202020204" pitchFamily="34" charset="0"/>
              </a:rPr>
              <a:t>超声波</a:t>
            </a:r>
          </a:p>
        </p:txBody>
      </p:sp>
      <p:cxnSp>
        <p:nvCxnSpPr>
          <p:cNvPr id="8" name="直接连接符 7"/>
          <p:cNvCxnSpPr/>
          <p:nvPr/>
        </p:nvCxnSpPr>
        <p:spPr>
          <a:xfrm>
            <a:off x="1060450" y="831850"/>
            <a:ext cx="4668838"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pic>
        <p:nvPicPr>
          <p:cNvPr id="19461" name="图片 2"/>
          <p:cNvPicPr>
            <a:picLocks noChangeAspect="1"/>
          </p:cNvPicPr>
          <p:nvPr/>
        </p:nvPicPr>
        <p:blipFill>
          <a:blip r:embed="rId2"/>
          <a:srcRect/>
          <a:stretch>
            <a:fillRect/>
          </a:stretch>
        </p:blipFill>
        <p:spPr bwMode="auto">
          <a:xfrm>
            <a:off x="8301038" y="4691063"/>
            <a:ext cx="736600" cy="358775"/>
          </a:xfrm>
          <a:prstGeom prst="rect">
            <a:avLst/>
          </a:prstGeom>
          <a:noFill/>
          <a:ln w="9525">
            <a:noFill/>
            <a:miter lim="800000"/>
            <a:headEnd/>
            <a:tailEnd/>
          </a:ln>
        </p:spPr>
      </p:pic>
      <p:sp>
        <p:nvSpPr>
          <p:cNvPr id="20489" name="AutoShape 11"/>
          <p:cNvSpPr>
            <a:spLocks noChangeArrowheads="1"/>
          </p:cNvSpPr>
          <p:nvPr/>
        </p:nvSpPr>
        <p:spPr bwMode="auto">
          <a:xfrm>
            <a:off x="187960" y="1223010"/>
            <a:ext cx="2602230" cy="415290"/>
          </a:xfrm>
          <a:prstGeom prst="flowChartAlternateProcess">
            <a:avLst/>
          </a:prstGeom>
          <a:solidFill>
            <a:schemeClr val="accent1"/>
          </a:solidFill>
          <a:ln w="9525">
            <a:solidFill>
              <a:schemeClr val="tx1"/>
            </a:solidFill>
            <a:miter lim="800000"/>
          </a:ln>
        </p:spPr>
        <p:txBody>
          <a:bodyPr wrap="none" anchor="ctr"/>
          <a:lstStyle/>
          <a:p>
            <a:pPr algn="ctr"/>
            <a:r>
              <a:rPr lang="zh-CN" altLang="en-US">
                <a:latin typeface="微软雅黑" panose="020B0503020204020204" charset="-122"/>
                <a:ea typeface="微软雅黑" panose="020B0503020204020204" charset="-122"/>
              </a:rPr>
              <a:t>超声波在医学上的应用</a:t>
            </a:r>
          </a:p>
        </p:txBody>
      </p:sp>
      <p:pic>
        <p:nvPicPr>
          <p:cNvPr id="9" name="图片 8"/>
          <p:cNvPicPr>
            <a:picLocks noChangeAspect="1"/>
          </p:cNvPicPr>
          <p:nvPr/>
        </p:nvPicPr>
        <p:blipFill>
          <a:blip r:embed="rId3"/>
          <a:stretch>
            <a:fillRect/>
          </a:stretch>
        </p:blipFill>
        <p:spPr>
          <a:xfrm>
            <a:off x="697230" y="1736090"/>
            <a:ext cx="2914650" cy="2040255"/>
          </a:xfrm>
          <a:prstGeom prst="rect">
            <a:avLst/>
          </a:prstGeom>
        </p:spPr>
      </p:pic>
      <p:pic>
        <p:nvPicPr>
          <p:cNvPr id="10" name="图片 9" descr="$V51XOQFCV7C$I{)2@A]IWY"/>
          <p:cNvPicPr>
            <a:picLocks noChangeAspect="1"/>
          </p:cNvPicPr>
          <p:nvPr/>
        </p:nvPicPr>
        <p:blipFill>
          <a:blip r:embed="rId4"/>
          <a:stretch>
            <a:fillRect/>
          </a:stretch>
        </p:blipFill>
        <p:spPr>
          <a:xfrm>
            <a:off x="4946650" y="1638300"/>
            <a:ext cx="2669540" cy="2138045"/>
          </a:xfrm>
          <a:prstGeom prst="rect">
            <a:avLst/>
          </a:prstGeom>
        </p:spPr>
      </p:pic>
      <p:sp>
        <p:nvSpPr>
          <p:cNvPr id="11" name="文本框 10"/>
          <p:cNvSpPr txBox="1"/>
          <p:nvPr/>
        </p:nvSpPr>
        <p:spPr>
          <a:xfrm>
            <a:off x="1576070" y="3944620"/>
            <a:ext cx="1265555" cy="39751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en-US" altLang="zh-CN" sz="20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B</a:t>
            </a:r>
            <a:r>
              <a:rPr kumimoji="0" lang="zh-CN" altLang="en-US" sz="20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超仪查病</a:t>
            </a:r>
          </a:p>
        </p:txBody>
      </p:sp>
      <p:sp>
        <p:nvSpPr>
          <p:cNvPr id="13" name="文本框 12"/>
          <p:cNvSpPr txBox="1"/>
          <p:nvPr/>
        </p:nvSpPr>
        <p:spPr>
          <a:xfrm>
            <a:off x="5833110" y="3944620"/>
            <a:ext cx="1614170" cy="39751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20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超声波碎石机</a:t>
            </a:r>
          </a:p>
        </p:txBody>
      </p:sp>
    </p:spTree>
  </p:cSld>
  <p:clrMapOvr>
    <a:masterClrMapping/>
  </p:clrMapOvr>
  <p:transition spd="slow" advTm="200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0489"/>
                                        </p:tgtEl>
                                        <p:attrNameLst>
                                          <p:attrName>style.visibility</p:attrName>
                                        </p:attrNameLst>
                                      </p:cBhvr>
                                      <p:to>
                                        <p:strVal val="visible"/>
                                      </p:to>
                                    </p:set>
                                    <p:animEffect transition="in" filter="randombar(horizontal)">
                                      <p:cBhvr>
                                        <p:cTn id="7" dur="500"/>
                                        <p:tgtEl>
                                          <p:spTgt spid="20489"/>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000" fill="hold">
                                          <p:stCondLst>
                                            <p:cond delay="0"/>
                                          </p:stCondLst>
                                        </p:cTn>
                                        <p:tgtEl>
                                          <p:spTgt spid="9"/>
                                        </p:tgtEl>
                                        <p:attrNameLst>
                                          <p:attrName>style.visibility</p:attrName>
                                        </p:attrNameLst>
                                      </p:cBhvr>
                                      <p:to>
                                        <p:strVal val="visible"/>
                                      </p:to>
                                    </p:set>
                                    <p:animEffect transition="in" filter="checkerboard(across)">
                                      <p:cBhvr>
                                        <p:cTn id="12" dur="10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000" fill="hold">
                                          <p:stCondLst>
                                            <p:cond delay="0"/>
                                          </p:stCondLst>
                                        </p:cTn>
                                        <p:tgtEl>
                                          <p:spTgt spid="11"/>
                                        </p:tgtEl>
                                        <p:attrNameLst>
                                          <p:attrName>style.visibility</p:attrName>
                                        </p:attrNameLst>
                                      </p:cBhvr>
                                      <p:to>
                                        <p:strVal val="visible"/>
                                      </p:to>
                                    </p:set>
                                    <p:animEffect transition="in" filter="checkerboard(across)">
                                      <p:cBhvr>
                                        <p:cTn id="17" dur="10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000" fill="hold">
                                          <p:stCondLst>
                                            <p:cond delay="0"/>
                                          </p:stCondLst>
                                        </p:cTn>
                                        <p:tgtEl>
                                          <p:spTgt spid="10"/>
                                        </p:tgtEl>
                                        <p:attrNameLst>
                                          <p:attrName>style.visibility</p:attrName>
                                        </p:attrNameLst>
                                      </p:cBhvr>
                                      <p:to>
                                        <p:strVal val="visible"/>
                                      </p:to>
                                    </p:set>
                                    <p:animEffect transition="in" filter="checkerboard(across)">
                                      <p:cBhvr>
                                        <p:cTn id="22" dur="10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000" fill="hold">
                                          <p:stCondLst>
                                            <p:cond delay="0"/>
                                          </p:stCondLst>
                                        </p:cTn>
                                        <p:tgtEl>
                                          <p:spTgt spid="13"/>
                                        </p:tgtEl>
                                        <p:attrNameLst>
                                          <p:attrName>style.visibility</p:attrName>
                                        </p:attrNameLst>
                                      </p:cBhvr>
                                      <p:to>
                                        <p:strVal val="visible"/>
                                      </p:to>
                                    </p:set>
                                    <p:animEffect transition="in" filter="checkerboard(across)">
                                      <p:cBhvr>
                                        <p:cTn id="27"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9" grpId="0" bldLvl="0" animBg="1"/>
      <p:bldP spid="11" grpId="0" animBg="1"/>
      <p:bldP spid="13" grpId="0" animBg="1"/>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hape 108"/>
          <p:cNvSpPr/>
          <p:nvPr/>
        </p:nvSpPr>
        <p:spPr>
          <a:xfrm>
            <a:off x="327025" y="300038"/>
            <a:ext cx="723900" cy="698500"/>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fontAlgn="auto">
              <a:spcBef>
                <a:spcPts val="0"/>
              </a:spcBef>
              <a:spcAft>
                <a:spcPts val="0"/>
              </a:spcAft>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ern="0">
              <a:solidFill>
                <a:sysClr val="windowText" lastClr="000000"/>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9458" name="Shape 112"/>
          <p:cNvSpPr>
            <a:spLocks noChangeArrowheads="1"/>
          </p:cNvSpPr>
          <p:nvPr/>
        </p:nvSpPr>
        <p:spPr bwMode="auto">
          <a:xfrm>
            <a:off x="284163" y="341313"/>
            <a:ext cx="809625" cy="579437"/>
          </a:xfrm>
          <a:prstGeom prst="rect">
            <a:avLst/>
          </a:prstGeom>
          <a:noFill/>
          <a:ln w="12700">
            <a:noFill/>
            <a:miter lim="400000"/>
          </a:ln>
        </p:spPr>
        <p:txBody>
          <a:bodyPr lIns="45719" rIns="45719">
            <a:spAutoFit/>
          </a:bodyPr>
          <a:lstStyle/>
          <a:p>
            <a:pPr algn="ctr"/>
            <a:r>
              <a:rPr lang="en-US" altLang="zh-CN" sz="3200">
                <a:solidFill>
                  <a:srgbClr val="FFFFFF"/>
                </a:solidFill>
                <a:latin typeface="Helvetica" pitchFamily="34" charset="0"/>
                <a:ea typeface="方正舒体"/>
                <a:cs typeface="微软雅黑" panose="020B0503020204020204" charset="-122"/>
                <a:sym typeface="微软雅黑" panose="020B0503020204020204" charset="-122"/>
              </a:rPr>
              <a:t>3</a:t>
            </a:r>
            <a:endParaRPr lang="zh-CN" altLang="zh-CN" sz="3200">
              <a:solidFill>
                <a:srgbClr val="FFFFFF"/>
              </a:solidFill>
              <a:latin typeface="Helvetica" pitchFamily="34" charset="0"/>
              <a:ea typeface="方正舒体"/>
              <a:cs typeface="微软雅黑" panose="020B0503020204020204" charset="-122"/>
              <a:sym typeface="微软雅黑" panose="020B0503020204020204" charset="-122"/>
            </a:endParaRPr>
          </a:p>
        </p:txBody>
      </p:sp>
      <p:sp>
        <p:nvSpPr>
          <p:cNvPr id="2" name="文本框 1"/>
          <p:cNvSpPr txBox="1"/>
          <p:nvPr/>
        </p:nvSpPr>
        <p:spPr>
          <a:xfrm>
            <a:off x="1203325" y="341313"/>
            <a:ext cx="3935730" cy="520700"/>
          </a:xfrm>
          <a:prstGeom prst="rect">
            <a:avLst/>
          </a:prstGeom>
          <a:noFill/>
          <a:ln w="12700" cap="flat">
            <a:noFill/>
            <a:miter lim="400000"/>
          </a:ln>
        </p:spPr>
        <p:style>
          <a:lnRef idx="0">
            <a:scrgbClr r="0" g="0" b="0"/>
          </a:lnRef>
          <a:fillRef idx="0">
            <a:scrgbClr r="0" g="0" b="0"/>
          </a:fillRef>
          <a:effectRef idx="0">
            <a:scrgbClr r="0" g="0" b="0"/>
          </a:effectRef>
          <a:fontRef idx="none"/>
        </p:style>
        <p:txBody>
          <a:bodyPr wrap="none" lIns="45719" tIns="45719" rIns="45719" bIns="45719">
            <a:spAutoFit/>
          </a:bodyPr>
          <a:lstStyle/>
          <a:p>
            <a:pPr latinLnBrk="1" hangingPunct="0">
              <a:defRPr/>
            </a:pPr>
            <a:r>
              <a:rPr lang="zh-CN" altLang="en-US" sz="2800">
                <a:solidFill>
                  <a:srgbClr val="000000"/>
                </a:solidFill>
                <a:latin typeface="微软雅黑" panose="020B0503020204020204" charset="-122"/>
                <a:ea typeface="微软雅黑" panose="020B0503020204020204" charset="-122"/>
                <a:cs typeface="Arial" panose="020B0604020202020204" pitchFamily="34" charset="0"/>
                <a:sym typeface="Arial" panose="020B0604020202020204" pitchFamily="34" charset="0"/>
              </a:rPr>
              <a:t>课堂活动（一）</a:t>
            </a:r>
            <a:r>
              <a:rPr lang="en-US" altLang="zh-CN" sz="2800">
                <a:solidFill>
                  <a:srgbClr val="000000"/>
                </a:solidFill>
                <a:latin typeface="微软雅黑" panose="020B0503020204020204" charset="-122"/>
                <a:ea typeface="微软雅黑" panose="020B0503020204020204" charset="-122"/>
                <a:cs typeface="Arial" panose="020B0604020202020204" pitchFamily="34" charset="0"/>
                <a:sym typeface="Arial" panose="020B0604020202020204" pitchFamily="34" charset="0"/>
              </a:rPr>
              <a:t>—</a:t>
            </a:r>
            <a:r>
              <a:rPr lang="en-US" altLang="zh-CN" sz="200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Arial" panose="020B0604020202020204" pitchFamily="34" charset="0"/>
                <a:sym typeface="Arial" panose="020B0604020202020204" pitchFamily="34" charset="0"/>
              </a:rPr>
              <a:t>1.</a:t>
            </a:r>
            <a:r>
              <a:rPr lang="zh-CN" altLang="en-US" sz="2000">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Arial" panose="020B0604020202020204" pitchFamily="34" charset="0"/>
                <a:sym typeface="Arial" panose="020B0604020202020204" pitchFamily="34" charset="0"/>
              </a:rPr>
              <a:t>超声波</a:t>
            </a:r>
          </a:p>
        </p:txBody>
      </p:sp>
      <p:cxnSp>
        <p:nvCxnSpPr>
          <p:cNvPr id="8" name="直接连接符 7"/>
          <p:cNvCxnSpPr/>
          <p:nvPr/>
        </p:nvCxnSpPr>
        <p:spPr>
          <a:xfrm>
            <a:off x="1060450" y="831850"/>
            <a:ext cx="4668838"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pic>
        <p:nvPicPr>
          <p:cNvPr id="19461" name="图片 2"/>
          <p:cNvPicPr>
            <a:picLocks noChangeAspect="1"/>
          </p:cNvPicPr>
          <p:nvPr/>
        </p:nvPicPr>
        <p:blipFill>
          <a:blip r:embed="rId2"/>
          <a:srcRect/>
          <a:stretch>
            <a:fillRect/>
          </a:stretch>
        </p:blipFill>
        <p:spPr bwMode="auto">
          <a:xfrm>
            <a:off x="8301038" y="4691063"/>
            <a:ext cx="736600" cy="358775"/>
          </a:xfrm>
          <a:prstGeom prst="rect">
            <a:avLst/>
          </a:prstGeom>
          <a:noFill/>
          <a:ln w="9525">
            <a:noFill/>
            <a:miter lim="800000"/>
            <a:headEnd/>
            <a:tailEnd/>
          </a:ln>
        </p:spPr>
      </p:pic>
      <p:sp>
        <p:nvSpPr>
          <p:cNvPr id="20489" name="AutoShape 11"/>
          <p:cNvSpPr>
            <a:spLocks noChangeArrowheads="1"/>
          </p:cNvSpPr>
          <p:nvPr/>
        </p:nvSpPr>
        <p:spPr bwMode="auto">
          <a:xfrm>
            <a:off x="187960" y="1223010"/>
            <a:ext cx="2602230" cy="415290"/>
          </a:xfrm>
          <a:prstGeom prst="flowChartAlternateProcess">
            <a:avLst/>
          </a:prstGeom>
          <a:solidFill>
            <a:schemeClr val="accent1"/>
          </a:solidFill>
          <a:ln w="9525">
            <a:solidFill>
              <a:schemeClr val="tx1"/>
            </a:solidFill>
            <a:miter lim="800000"/>
          </a:ln>
        </p:spPr>
        <p:txBody>
          <a:bodyPr wrap="none" anchor="ctr"/>
          <a:lstStyle/>
          <a:p>
            <a:pPr algn="ctr"/>
            <a:r>
              <a:rPr lang="zh-CN" altLang="en-US">
                <a:latin typeface="微软雅黑" panose="020B0503020204020204" charset="-122"/>
                <a:ea typeface="微软雅黑" panose="020B0503020204020204" charset="-122"/>
              </a:rPr>
              <a:t>超声波在生活中的应用</a:t>
            </a:r>
          </a:p>
        </p:txBody>
      </p:sp>
      <p:sp>
        <p:nvSpPr>
          <p:cNvPr id="11" name="文本框 10"/>
          <p:cNvSpPr txBox="1"/>
          <p:nvPr/>
        </p:nvSpPr>
        <p:spPr>
          <a:xfrm>
            <a:off x="902970" y="4049395"/>
            <a:ext cx="1614170" cy="39751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20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超声波雾化器</a:t>
            </a:r>
          </a:p>
        </p:txBody>
      </p:sp>
      <p:pic>
        <p:nvPicPr>
          <p:cNvPr id="4" name="图片 3"/>
          <p:cNvPicPr>
            <a:picLocks noChangeAspect="1"/>
          </p:cNvPicPr>
          <p:nvPr/>
        </p:nvPicPr>
        <p:blipFill>
          <a:blip r:embed="rId3" cstate="print"/>
          <a:stretch>
            <a:fillRect/>
          </a:stretch>
        </p:blipFill>
        <p:spPr>
          <a:xfrm>
            <a:off x="902970" y="2102485"/>
            <a:ext cx="1381125" cy="1744663"/>
          </a:xfrm>
          <a:prstGeom prst="rect">
            <a:avLst/>
          </a:prstGeom>
          <a:noFill/>
          <a:ln w="9525">
            <a:noFill/>
          </a:ln>
        </p:spPr>
      </p:pic>
      <p:pic>
        <p:nvPicPr>
          <p:cNvPr id="3" name="图片 2"/>
          <p:cNvPicPr>
            <a:picLocks noChangeAspect="1"/>
          </p:cNvPicPr>
          <p:nvPr/>
        </p:nvPicPr>
        <p:blipFill>
          <a:blip r:embed="rId4" cstate="print"/>
          <a:stretch>
            <a:fillRect/>
          </a:stretch>
        </p:blipFill>
        <p:spPr>
          <a:xfrm>
            <a:off x="3582670" y="2497455"/>
            <a:ext cx="1647825" cy="1350010"/>
          </a:xfrm>
          <a:prstGeom prst="rect">
            <a:avLst/>
          </a:prstGeom>
        </p:spPr>
      </p:pic>
      <p:sp>
        <p:nvSpPr>
          <p:cNvPr id="6" name="文本框 5"/>
          <p:cNvSpPr txBox="1"/>
          <p:nvPr/>
        </p:nvSpPr>
        <p:spPr>
          <a:xfrm>
            <a:off x="3853180" y="4049395"/>
            <a:ext cx="1106170" cy="39751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20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Arial" panose="020B0604020202020204"/>
              </a:rPr>
              <a:t>倒车雷达</a:t>
            </a:r>
          </a:p>
        </p:txBody>
      </p:sp>
      <p:pic>
        <p:nvPicPr>
          <p:cNvPr id="7" name="图片 6"/>
          <p:cNvPicPr>
            <a:picLocks noChangeAspect="1"/>
          </p:cNvPicPr>
          <p:nvPr/>
        </p:nvPicPr>
        <p:blipFill>
          <a:blip r:embed="rId5" cstate="print"/>
          <a:stretch>
            <a:fillRect/>
          </a:stretch>
        </p:blipFill>
        <p:spPr>
          <a:xfrm>
            <a:off x="6586538" y="2459990"/>
            <a:ext cx="1714500" cy="1387475"/>
          </a:xfrm>
          <a:prstGeom prst="rect">
            <a:avLst/>
          </a:prstGeom>
          <a:noFill/>
          <a:ln w="9525">
            <a:noFill/>
          </a:ln>
        </p:spPr>
      </p:pic>
      <p:sp>
        <p:nvSpPr>
          <p:cNvPr id="12" name="文本框 11"/>
          <p:cNvSpPr txBox="1"/>
          <p:nvPr/>
        </p:nvSpPr>
        <p:spPr>
          <a:xfrm>
            <a:off x="6393180" y="4079875"/>
            <a:ext cx="2449513" cy="367030"/>
          </a:xfrm>
          <a:prstGeom prst="rect">
            <a:avLst/>
          </a:prstGeom>
          <a:noFill/>
          <a:ln w="12700" cap="flat">
            <a:noFill/>
            <a:miter lim="400000"/>
          </a:ln>
        </p:spPr>
        <p:style>
          <a:lnRef idx="0">
            <a:scrgbClr r="0" g="0" b="0"/>
          </a:lnRef>
          <a:fillRef idx="0">
            <a:scrgbClr r="0" g="0" b="0"/>
          </a:fillRef>
          <a:effectRef idx="0">
            <a:scrgbClr r="0" g="0" b="0"/>
          </a:effectRef>
          <a:fontRef idx="none"/>
        </p:style>
        <p:txBody>
          <a:bodyPr wrap="square" lIns="45719" tIns="45719" rIns="45719" bIns="45719" spcCol="38100">
            <a:spAutoFit/>
          </a:bodyPr>
          <a:lstStyle/>
          <a:p>
            <a:pPr marL="0" marR="0" lvl="0" indent="0" algn="l" defTabSz="914400" rtl="0" eaLnBrk="0" fontAlgn="auto" latinLnBrk="1" hangingPunct="0">
              <a:lnSpc>
                <a:spcPct val="100000"/>
              </a:lnSpc>
              <a:spcBef>
                <a:spcPts val="0"/>
              </a:spcBef>
              <a:spcAft>
                <a:spcPts val="0"/>
              </a:spcAft>
              <a:buClrTx/>
              <a:buSzTx/>
              <a:buFontTx/>
              <a:buNone/>
              <a:defRPr/>
            </a:pPr>
            <a:r>
              <a:rPr kumimoji="0" lang="zh-CN" altLang="en-US" sz="1800" b="0" i="0" u="none" strike="noStrike" kern="1200" cap="none" spc="0" normalizeH="0" baseline="0" noProof="1">
                <a:ln>
                  <a:noFill/>
                </a:ln>
                <a:solidFill>
                  <a:srgbClr val="000000"/>
                </a:solidFill>
                <a:effectLst/>
                <a:uLnTx/>
                <a:uFillTx/>
                <a:latin typeface="微软雅黑" panose="020B0503020204020204" charset="-122"/>
                <a:ea typeface="微软雅黑" panose="020B0503020204020204" charset="-122"/>
                <a:cs typeface="Arial" panose="020B0604020202020204"/>
                <a:sym typeface="Arial" panose="020B0604020202020204"/>
              </a:rPr>
              <a:t>利用超声波清洗物品</a:t>
            </a:r>
          </a:p>
        </p:txBody>
      </p:sp>
    </p:spTree>
  </p:cSld>
  <p:clrMapOvr>
    <a:masterClrMapping/>
  </p:clrMapOvr>
  <p:transition spd="slow" advTm="200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0489"/>
                                        </p:tgtEl>
                                        <p:attrNameLst>
                                          <p:attrName>style.visibility</p:attrName>
                                        </p:attrNameLst>
                                      </p:cBhvr>
                                      <p:to>
                                        <p:strVal val="visible"/>
                                      </p:to>
                                    </p:set>
                                    <p:animEffect transition="in" filter="randombar(horizontal)">
                                      <p:cBhvr>
                                        <p:cTn id="7" dur="500"/>
                                        <p:tgtEl>
                                          <p:spTgt spid="20489"/>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000" fill="hold">
                                          <p:stCondLst>
                                            <p:cond delay="0"/>
                                          </p:stCondLst>
                                        </p:cTn>
                                        <p:tgtEl>
                                          <p:spTgt spid="4"/>
                                        </p:tgtEl>
                                        <p:attrNameLst>
                                          <p:attrName>style.visibility</p:attrName>
                                        </p:attrNameLst>
                                      </p:cBhvr>
                                      <p:to>
                                        <p:strVal val="visible"/>
                                      </p:to>
                                    </p:set>
                                    <p:animEffect transition="in" filter="checkerboard(across)">
                                      <p:cBhvr>
                                        <p:cTn id="12" dur="1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000" fill="hold">
                                          <p:stCondLst>
                                            <p:cond delay="0"/>
                                          </p:stCondLst>
                                        </p:cTn>
                                        <p:tgtEl>
                                          <p:spTgt spid="11"/>
                                        </p:tgtEl>
                                        <p:attrNameLst>
                                          <p:attrName>style.visibility</p:attrName>
                                        </p:attrNameLst>
                                      </p:cBhvr>
                                      <p:to>
                                        <p:strVal val="visible"/>
                                      </p:to>
                                    </p:set>
                                    <p:animEffect transition="in" filter="checkerboard(across)">
                                      <p:cBhvr>
                                        <p:cTn id="17" dur="10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000" fill="hold">
                                          <p:stCondLst>
                                            <p:cond delay="0"/>
                                          </p:stCondLst>
                                        </p:cTn>
                                        <p:tgtEl>
                                          <p:spTgt spid="3"/>
                                        </p:tgtEl>
                                        <p:attrNameLst>
                                          <p:attrName>style.visibility</p:attrName>
                                        </p:attrNameLst>
                                      </p:cBhvr>
                                      <p:to>
                                        <p:strVal val="visible"/>
                                      </p:to>
                                    </p:set>
                                    <p:animEffect transition="in" filter="checkerboard(across)">
                                      <p:cBhvr>
                                        <p:cTn id="22" dur="10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000" fill="hold">
                                          <p:stCondLst>
                                            <p:cond delay="0"/>
                                          </p:stCondLst>
                                        </p:cTn>
                                        <p:tgtEl>
                                          <p:spTgt spid="6"/>
                                        </p:tgtEl>
                                        <p:attrNameLst>
                                          <p:attrName>style.visibility</p:attrName>
                                        </p:attrNameLst>
                                      </p:cBhvr>
                                      <p:to>
                                        <p:strVal val="visible"/>
                                      </p:to>
                                    </p:set>
                                    <p:animEffect transition="in" filter="checkerboard(across)">
                                      <p:cBhvr>
                                        <p:cTn id="27" dur="10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nodeType="clickEffect">
                                  <p:stCondLst>
                                    <p:cond delay="0"/>
                                  </p:stCondLst>
                                  <p:childTnLst>
                                    <p:set>
                                      <p:cBhvr>
                                        <p:cTn id="31" dur="1000" fill="hold">
                                          <p:stCondLst>
                                            <p:cond delay="0"/>
                                          </p:stCondLst>
                                        </p:cTn>
                                        <p:tgtEl>
                                          <p:spTgt spid="7"/>
                                        </p:tgtEl>
                                        <p:attrNameLst>
                                          <p:attrName>style.visibility</p:attrName>
                                        </p:attrNameLst>
                                      </p:cBhvr>
                                      <p:to>
                                        <p:strVal val="visible"/>
                                      </p:to>
                                    </p:set>
                                    <p:animEffect transition="in" filter="checkerboard(across)">
                                      <p:cBhvr>
                                        <p:cTn id="32" dur="10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grpId="0" nodeType="clickEffect">
                                  <p:stCondLst>
                                    <p:cond delay="0"/>
                                  </p:stCondLst>
                                  <p:childTnLst>
                                    <p:set>
                                      <p:cBhvr>
                                        <p:cTn id="36" dur="1000" fill="hold">
                                          <p:stCondLst>
                                            <p:cond delay="0"/>
                                          </p:stCondLst>
                                        </p:cTn>
                                        <p:tgtEl>
                                          <p:spTgt spid="12"/>
                                        </p:tgtEl>
                                        <p:attrNameLst>
                                          <p:attrName>style.visibility</p:attrName>
                                        </p:attrNameLst>
                                      </p:cBhvr>
                                      <p:to>
                                        <p:strVal val="visible"/>
                                      </p:to>
                                    </p:set>
                                    <p:animEffect transition="in" filter="checkerboard(across)">
                                      <p:cBhvr>
                                        <p:cTn id="37"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9" grpId="0" bldLvl="0" animBg="1"/>
      <p:bldP spid="11" grpId="0" bldLvl="0" animBg="1"/>
      <p:bldP spid="6" grpId="0" bldLvl="0" animBg="1"/>
      <p:bldP spid="12" grpId="0" bldLvl="0" animBg="1"/>
    </p:bldLst>
  </p:timing>
</p:sld>
</file>

<file path=ppt/theme/theme1.xml><?xml version="1.0" encoding="utf-8"?>
<a:theme xmlns:a="http://schemas.openxmlformats.org/drawingml/2006/main" name="Default">
  <a:themeElements>
    <a:clrScheme name="Default">
      <a:dk1>
        <a:srgbClr val="000000"/>
      </a:dk1>
      <a:lt1>
        <a:srgbClr val="F2F2F2"/>
      </a:lt1>
      <a:dk2>
        <a:srgbClr val="A7A7A7"/>
      </a:dk2>
      <a:lt2>
        <a:srgbClr val="535353"/>
      </a:lt2>
      <a:accent1>
        <a:srgbClr val="BBE0E3"/>
      </a:accent1>
      <a:accent2>
        <a:srgbClr val="333399"/>
      </a:accent2>
      <a:accent3>
        <a:srgbClr val="8F8F8F"/>
      </a:accent3>
      <a:accent4>
        <a:srgbClr val="707070"/>
      </a:accent4>
      <a:accent5>
        <a:srgbClr val="DAEDEF"/>
      </a:accent5>
      <a:accent6>
        <a:srgbClr val="2D2D8A"/>
      </a:accent6>
      <a:hlink>
        <a:srgbClr val="0000FF"/>
      </a:hlink>
      <a:folHlink>
        <a:srgbClr val="FF00FF"/>
      </a:folHlink>
    </a:clrScheme>
    <a:fontScheme name="Default">
      <a:majorFont>
        <a:latin typeface="Helvetica Neue"/>
        <a:ea typeface="Helvetica Neue"/>
        <a:cs typeface="Helvetica Neue"/>
      </a:majorFont>
      <a:minorFont>
        <a:latin typeface="Helvetica"/>
        <a:ea typeface="Helvetica"/>
        <a:cs typeface="Helvetica"/>
      </a:minorFont>
    </a:fontScheme>
    <a:fmtScheme name="Defaul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rgbClr val="BBE0E3"/>
          </a:solidFill>
          <a:prstDash val="solid"/>
          <a:miter lim="800000"/>
        </a:ln>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rgbClr val="BBE0E3"/>
          </a:solidFill>
          <a:prstDash val="solid"/>
          <a:miter lim="800000"/>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Arial" panose="020B0604020202020204"/>
            <a:ea typeface="Arial" panose="020B0604020202020204"/>
            <a:cs typeface="Arial" panose="020B0604020202020204"/>
            <a:sym typeface="Arial" panose="020B0604020202020204"/>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Default">
  <a:themeElements>
    <a:clrScheme name="Default">
      <a:dk1>
        <a:srgbClr val="000000"/>
      </a:dk1>
      <a:lt1>
        <a:srgbClr val="FFFFFF"/>
      </a:lt1>
      <a:dk2>
        <a:srgbClr val="A7A7A7"/>
      </a:dk2>
      <a:lt2>
        <a:srgbClr val="535353"/>
      </a:lt2>
      <a:accent1>
        <a:srgbClr val="BBE0E3"/>
      </a:accent1>
      <a:accent2>
        <a:srgbClr val="333399"/>
      </a:accent2>
      <a:accent3>
        <a:srgbClr val="8F8F8F"/>
      </a:accent3>
      <a:accent4>
        <a:srgbClr val="707070"/>
      </a:accent4>
      <a:accent5>
        <a:srgbClr val="DAEDEF"/>
      </a:accent5>
      <a:accent6>
        <a:srgbClr val="2D2D8A"/>
      </a:accent6>
      <a:hlink>
        <a:srgbClr val="0000FF"/>
      </a:hlink>
      <a:folHlink>
        <a:srgbClr val="FF00FF"/>
      </a:folHlink>
    </a:clrScheme>
    <a:fontScheme name="Default">
      <a:majorFont>
        <a:latin typeface="Helvetica Neue"/>
        <a:ea typeface="Helvetica Neue"/>
        <a:cs typeface="Helvetica Neue"/>
      </a:majorFont>
      <a:minorFont>
        <a:latin typeface="Helvetica"/>
        <a:ea typeface="Helvetica"/>
        <a:cs typeface="Helvetica"/>
      </a:minorFont>
    </a:fontScheme>
    <a:fmtScheme name="Defaul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rgbClr val="BBE0E3"/>
          </a:solidFill>
          <a:prstDash val="solid"/>
          <a:miter lim="800000"/>
        </a:ln>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rgbClr val="BBE0E3"/>
          </a:solidFill>
          <a:prstDash val="solid"/>
          <a:miter lim="800000"/>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Arial" panose="020B0604020202020204"/>
            <a:ea typeface="Arial" panose="020B0604020202020204"/>
            <a:cs typeface="Arial" panose="020B0604020202020204"/>
            <a:sym typeface="Arial" panose="020B0604020202020204"/>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1739</Words>
  <Application>WPS 演示</Application>
  <PresentationFormat>自定义</PresentationFormat>
  <Paragraphs>155</Paragraphs>
  <Slides>18</Slides>
  <Notes>5</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18</vt:i4>
      </vt:variant>
    </vt:vector>
  </HeadingPairs>
  <TitlesOfParts>
    <vt:vector size="20" baseType="lpstr">
      <vt:lpstr>Default</vt:lpstr>
      <vt:lpstr>Microsoft 公式 3.0</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zxxk</dc:creator>
  <cp:lastModifiedBy>User</cp:lastModifiedBy>
  <cp:revision>179</cp:revision>
  <dcterms:created xsi:type="dcterms:W3CDTF">2019-04-02T02:49:00Z</dcterms:created>
  <dcterms:modified xsi:type="dcterms:W3CDTF">2019-11-13T12:56:44Z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2052-11.3.0.8632</vt:lpwstr>
  </property>
</Properties>
</file>