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emf" ContentType="image/x-emf"/>
  <Default Extension="wdp" ContentType="image/vnd.ms-photo"/>
  <Default Extension="avi" ContentType="video/avi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0" r:id="rId3"/>
    <p:sldMasterId id="2147483691" r:id="rId4"/>
  </p:sldMasterIdLst>
  <p:notesMasterIdLst>
    <p:notesMasterId r:id="rId5"/>
  </p:notesMasterIdLst>
  <p:sldIdLst>
    <p:sldId id="549" r:id="rId6"/>
    <p:sldId id="256" r:id="rId7"/>
    <p:sldId id="566" r:id="rId8"/>
    <p:sldId id="1402" r:id="rId9"/>
    <p:sldId id="1403" r:id="rId10"/>
    <p:sldId id="1407" r:id="rId11"/>
    <p:sldId id="1408" r:id="rId12"/>
    <p:sldId id="1409" r:id="rId13"/>
    <p:sldId id="1410" r:id="rId14"/>
    <p:sldId id="1411" r:id="rId15"/>
    <p:sldId id="1412" r:id="rId16"/>
    <p:sldId id="1413" r:id="rId17"/>
    <p:sldId id="1414" r:id="rId18"/>
    <p:sldId id="1415" r:id="rId19"/>
    <p:sldId id="1416" r:id="rId20"/>
    <p:sldId id="1417" r:id="rId21"/>
    <p:sldId id="1418" r:id="rId22"/>
    <p:sldId id="1419" r:id="rId23"/>
    <p:sldId id="1420" r:id="rId24"/>
    <p:sldId id="1421" r:id="rId25"/>
    <p:sldId id="1422" r:id="rId26"/>
    <p:sldId id="1423" r:id="rId27"/>
    <p:sldId id="1424" r:id="rId28"/>
    <p:sldId id="1425" r:id="rId29"/>
    <p:sldId id="1426" r:id="rId30"/>
    <p:sldId id="1427" r:id="rId31"/>
    <p:sldId id="1428" r:id="rId32"/>
    <p:sldId id="1429" r:id="rId33"/>
    <p:sldId id="1430" r:id="rId34"/>
    <p:sldId id="1438" r:id="rId35"/>
    <p:sldId id="1439" r:id="rId36"/>
    <p:sldId id="1440" r:id="rId37"/>
    <p:sldId id="1441" r:id="rId38"/>
    <p:sldId id="1442" r:id="rId39"/>
    <p:sldId id="1443" r:id="rId40"/>
    <p:sldId id="1444" r:id="rId41"/>
    <p:sldId id="1445" r:id="rId42"/>
    <p:sldId id="1446" r:id="rId43"/>
    <p:sldId id="1447" r:id="rId44"/>
    <p:sldId id="1448" r:id="rId45"/>
    <p:sldId id="1449" r:id="rId46"/>
    <p:sldId id="1450" r:id="rId47"/>
    <p:sldId id="1451" r:id="rId48"/>
    <p:sldId id="1452" r:id="rId49"/>
    <p:sldId id="1453" r:id="rId50"/>
    <p:sldId id="1431" r:id="rId51"/>
    <p:sldId id="550" r:id="rId52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017360D-BD74-4CB3-ACF1-6DBE7DDF47CF}">
          <p14:sldIdLst>
            <p14:sldId id="549"/>
            <p14:sldId id="256"/>
            <p14:sldId id="566"/>
            <p14:sldId id="1402"/>
            <p14:sldId id="1403"/>
            <p14:sldId id="1407"/>
            <p14:sldId id="1408"/>
            <p14:sldId id="1409"/>
            <p14:sldId id="1410"/>
            <p14:sldId id="1411"/>
            <p14:sldId id="1412"/>
            <p14:sldId id="1413"/>
            <p14:sldId id="1414"/>
            <p14:sldId id="1415"/>
            <p14:sldId id="1416"/>
            <p14:sldId id="1417"/>
            <p14:sldId id="1418"/>
            <p14:sldId id="1419"/>
            <p14:sldId id="1420"/>
            <p14:sldId id="1421"/>
            <p14:sldId id="1422"/>
            <p14:sldId id="1423"/>
            <p14:sldId id="1424"/>
            <p14:sldId id="1425"/>
            <p14:sldId id="1426"/>
            <p14:sldId id="1427"/>
            <p14:sldId id="1428"/>
            <p14:sldId id="1429"/>
            <p14:sldId id="1430"/>
            <p14:sldId id="1438"/>
            <p14:sldId id="1439"/>
            <p14:sldId id="1440"/>
            <p14:sldId id="1441"/>
            <p14:sldId id="1442"/>
            <p14:sldId id="1443"/>
            <p14:sldId id="1444"/>
            <p14:sldId id="1445"/>
            <p14:sldId id="1446"/>
            <p14:sldId id="1447"/>
            <p14:sldId id="1448"/>
            <p14:sldId id="1449"/>
            <p14:sldId id="1450"/>
            <p14:sldId id="1451"/>
            <p14:sldId id="1452"/>
            <p14:sldId id="1453"/>
            <p14:sldId id="1431"/>
          </p14:sldIdLst>
        </p14:section>
        <p14:section name="无标题节" id="{A250D9B6-14D2-4F43-9E41-C77A8CD450AA}">
          <p14:sldIdLst>
            <p14:sldId id="550"/>
          </p14:sldIdLst>
        </p14:section>
      </p14:sectionLst>
    </p:ext>
  </p:extLst>
</p:presentation>
</file>

<file path=ppt/commentAuthors.xml><?xml version="1.0" encoding="utf-8"?>
<p:cmAuthorLst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fill>
          <a:solidFill>
            <a:schemeClr val="accent6">
              <a:tint val="40000"/>
            </a:schemeClr>
          </a:solidFill>
        </a:fill>
      </a:tcStyle>
    </a:band1H>
    <a:band1V>
      <a:tcStyle>
        <a:fill>
          <a:solidFill>
            <a:schemeClr val="accent6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slideMaster" Target="slideMasters/slideMaster3.xml" /><Relationship Id="rId40" Type="http://schemas.openxmlformats.org/officeDocument/2006/relationships/slide" Target="slides/slide35.xml" /><Relationship Id="rId41" Type="http://schemas.openxmlformats.org/officeDocument/2006/relationships/slide" Target="slides/slide36.xml" /><Relationship Id="rId42" Type="http://schemas.openxmlformats.org/officeDocument/2006/relationships/slide" Target="slides/slide37.xml" /><Relationship Id="rId43" Type="http://schemas.openxmlformats.org/officeDocument/2006/relationships/slide" Target="slides/slide38.xml" /><Relationship Id="rId44" Type="http://schemas.openxmlformats.org/officeDocument/2006/relationships/slide" Target="slides/slide39.xml" /><Relationship Id="rId45" Type="http://schemas.openxmlformats.org/officeDocument/2006/relationships/slide" Target="slides/slide40.xml" /><Relationship Id="rId46" Type="http://schemas.openxmlformats.org/officeDocument/2006/relationships/slide" Target="slides/slide41.xml" /><Relationship Id="rId47" Type="http://schemas.openxmlformats.org/officeDocument/2006/relationships/slide" Target="slides/slide42.xml" /><Relationship Id="rId48" Type="http://schemas.openxmlformats.org/officeDocument/2006/relationships/slide" Target="slides/slide43.xml" /><Relationship Id="rId49" Type="http://schemas.openxmlformats.org/officeDocument/2006/relationships/slide" Target="slides/slide44.xml" /><Relationship Id="rId5" Type="http://schemas.openxmlformats.org/officeDocument/2006/relationships/notesMaster" Target="notesMasters/notesMaster1.xml" /><Relationship Id="rId50" Type="http://schemas.openxmlformats.org/officeDocument/2006/relationships/slide" Target="slides/slide45.xml" /><Relationship Id="rId51" Type="http://schemas.openxmlformats.org/officeDocument/2006/relationships/slide" Target="slides/slide46.xml" /><Relationship Id="rId52" Type="http://schemas.openxmlformats.org/officeDocument/2006/relationships/slide" Target="slides/slide47.xml" /><Relationship Id="rId53" Type="http://schemas.openxmlformats.org/officeDocument/2006/relationships/tags" Target="tags/tag1305.xml" /><Relationship Id="rId54" Type="http://schemas.openxmlformats.org/officeDocument/2006/relationships/presProps" Target="presProps.xml" /><Relationship Id="rId55" Type="http://schemas.openxmlformats.org/officeDocument/2006/relationships/viewProps" Target="viewProps.xml" /><Relationship Id="rId56" Type="http://schemas.openxmlformats.org/officeDocument/2006/relationships/theme" Target="theme/theme1.xml" /><Relationship Id="rId57" Type="http://schemas.openxmlformats.org/officeDocument/2006/relationships/tableStyles" Target="tableStyles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wmf" /><Relationship Id="rId2" Type="http://schemas.openxmlformats.org/officeDocument/2006/relationships/image" Target="../media/image4.wmf" /></Relationships>
</file>

<file path=ppt/drawings/_rels/vmlDrawing10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9.wmf" /><Relationship Id="rId2" Type="http://schemas.openxmlformats.org/officeDocument/2006/relationships/image" Target="../media/image35.wmf" /><Relationship Id="rId3" Type="http://schemas.openxmlformats.org/officeDocument/2006/relationships/image" Target="../media/image61.wmf" /><Relationship Id="rId4" Type="http://schemas.openxmlformats.org/officeDocument/2006/relationships/image" Target="../media/image37.wmf" /><Relationship Id="rId5" Type="http://schemas.openxmlformats.org/officeDocument/2006/relationships/image" Target="../media/image62.wmf" /></Relationships>
</file>

<file path=ppt/drawings/_rels/vmlDrawing1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4.wmf" /><Relationship Id="rId2" Type="http://schemas.openxmlformats.org/officeDocument/2006/relationships/image" Target="../media/image65.wmf" /></Relationships>
</file>

<file path=ppt/drawings/_rels/vmlDrawing1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6.wmf" /><Relationship Id="rId2" Type="http://schemas.openxmlformats.org/officeDocument/2006/relationships/image" Target="../media/image67.wmf" /><Relationship Id="rId3" Type="http://schemas.openxmlformats.org/officeDocument/2006/relationships/image" Target="../media/image68.wmf" /></Relationships>
</file>

<file path=ppt/drawings/_rels/vmlDrawing1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5.wmf" /><Relationship Id="rId2" Type="http://schemas.openxmlformats.org/officeDocument/2006/relationships/image" Target="../media/image36.wmf" /><Relationship Id="rId3" Type="http://schemas.openxmlformats.org/officeDocument/2006/relationships/image" Target="../media/image37.wmf" /><Relationship Id="rId4" Type="http://schemas.openxmlformats.org/officeDocument/2006/relationships/image" Target="../media/image38.wmf" /><Relationship Id="rId5" Type="http://schemas.openxmlformats.org/officeDocument/2006/relationships/image" Target="../media/image39.wmf" /><Relationship Id="rId6" Type="http://schemas.openxmlformats.org/officeDocument/2006/relationships/image" Target="../media/image73.wmf" /><Relationship Id="rId7" Type="http://schemas.openxmlformats.org/officeDocument/2006/relationships/image" Target="../media/image74.wmf" /><Relationship Id="rId8" Type="http://schemas.openxmlformats.org/officeDocument/2006/relationships/image" Target="../media/image75.wmf" /></Relationships>
</file>

<file path=ppt/drawings/_rels/vmlDrawing1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7.wmf" /><Relationship Id="rId2" Type="http://schemas.openxmlformats.org/officeDocument/2006/relationships/image" Target="../media/image38.wmf" /><Relationship Id="rId3" Type="http://schemas.openxmlformats.org/officeDocument/2006/relationships/image" Target="../media/image39.wmf" /></Relationships>
</file>

<file path=ppt/drawings/_rels/vmlDrawing1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9.wmf" /><Relationship Id="rId2" Type="http://schemas.openxmlformats.org/officeDocument/2006/relationships/image" Target="../media/image38.wmf" /><Relationship Id="rId3" Type="http://schemas.openxmlformats.org/officeDocument/2006/relationships/image" Target="../media/image39.wmf" /><Relationship Id="rId4" Type="http://schemas.openxmlformats.org/officeDocument/2006/relationships/image" Target="../media/image37.wmf" /></Relationships>
</file>

<file path=ppt/drawings/_rels/vmlDrawing1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9.wmf" /><Relationship Id="rId2" Type="http://schemas.openxmlformats.org/officeDocument/2006/relationships/image" Target="../media/image38.wmf" /><Relationship Id="rId3" Type="http://schemas.openxmlformats.org/officeDocument/2006/relationships/image" Target="../media/image39.wmf" /></Relationships>
</file>

<file path=ppt/drawings/_rels/vmlDrawing1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wmf" /><Relationship Id="rId10" Type="http://schemas.openxmlformats.org/officeDocument/2006/relationships/image" Target="../media/image85.wmf" /><Relationship Id="rId11" Type="http://schemas.openxmlformats.org/officeDocument/2006/relationships/image" Target="../media/image86.wmf" /><Relationship Id="rId2" Type="http://schemas.openxmlformats.org/officeDocument/2006/relationships/image" Target="../media/image82.wmf" /><Relationship Id="rId3" Type="http://schemas.openxmlformats.org/officeDocument/2006/relationships/image" Target="../media/image83.wmf" /><Relationship Id="rId4" Type="http://schemas.openxmlformats.org/officeDocument/2006/relationships/image" Target="../media/image84.wmf" /><Relationship Id="rId5" Type="http://schemas.openxmlformats.org/officeDocument/2006/relationships/image" Target="../media/image35.wmf" /><Relationship Id="rId6" Type="http://schemas.openxmlformats.org/officeDocument/2006/relationships/image" Target="../media/image36.wmf" /><Relationship Id="rId7" Type="http://schemas.openxmlformats.org/officeDocument/2006/relationships/image" Target="../media/image37.wmf" /><Relationship Id="rId8" Type="http://schemas.openxmlformats.org/officeDocument/2006/relationships/image" Target="../media/image38.wmf" /><Relationship Id="rId9" Type="http://schemas.openxmlformats.org/officeDocument/2006/relationships/image" Target="../media/image39.wmf" /></Relationships>
</file>

<file path=ppt/drawings/_rels/vmlDrawing18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87.wmf" /><Relationship Id="rId10" Type="http://schemas.openxmlformats.org/officeDocument/2006/relationships/image" Target="../media/image37.wmf" /><Relationship Id="rId11" Type="http://schemas.openxmlformats.org/officeDocument/2006/relationships/image" Target="../media/image38.wmf" /><Relationship Id="rId12" Type="http://schemas.openxmlformats.org/officeDocument/2006/relationships/image" Target="../media/image39.wmf" /><Relationship Id="rId2" Type="http://schemas.openxmlformats.org/officeDocument/2006/relationships/image" Target="../media/image6.wmf" /><Relationship Id="rId3" Type="http://schemas.openxmlformats.org/officeDocument/2006/relationships/image" Target="../media/image82.wmf" /><Relationship Id="rId4" Type="http://schemas.openxmlformats.org/officeDocument/2006/relationships/image" Target="../media/image83.wmf" /><Relationship Id="rId5" Type="http://schemas.openxmlformats.org/officeDocument/2006/relationships/image" Target="../media/image84.wmf" /><Relationship Id="rId6" Type="http://schemas.openxmlformats.org/officeDocument/2006/relationships/image" Target="../media/image85.wmf" /><Relationship Id="rId7" Type="http://schemas.openxmlformats.org/officeDocument/2006/relationships/image" Target="../media/image86.wmf" /><Relationship Id="rId8" Type="http://schemas.openxmlformats.org/officeDocument/2006/relationships/image" Target="../media/image35.wmf" /><Relationship Id="rId9" Type="http://schemas.openxmlformats.org/officeDocument/2006/relationships/image" Target="../media/image36.wmf" /></Relationships>
</file>

<file path=ppt/drawings/_rels/vmlDrawing19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88.wmf" /><Relationship Id="rId10" Type="http://schemas.openxmlformats.org/officeDocument/2006/relationships/image" Target="../media/image89.wmf" /><Relationship Id="rId11" Type="http://schemas.openxmlformats.org/officeDocument/2006/relationships/image" Target="../media/image38.wmf" /><Relationship Id="rId12" Type="http://schemas.openxmlformats.org/officeDocument/2006/relationships/image" Target="../media/image39.wmf" /><Relationship Id="rId2" Type="http://schemas.openxmlformats.org/officeDocument/2006/relationships/image" Target="../media/image6.wmf" /><Relationship Id="rId3" Type="http://schemas.openxmlformats.org/officeDocument/2006/relationships/image" Target="../media/image82.wmf" /><Relationship Id="rId4" Type="http://schemas.openxmlformats.org/officeDocument/2006/relationships/image" Target="../media/image83.wmf" /><Relationship Id="rId5" Type="http://schemas.openxmlformats.org/officeDocument/2006/relationships/image" Target="../media/image84.wmf" /><Relationship Id="rId6" Type="http://schemas.openxmlformats.org/officeDocument/2006/relationships/image" Target="../media/image85.wmf" /><Relationship Id="rId7" Type="http://schemas.openxmlformats.org/officeDocument/2006/relationships/image" Target="../media/image86.wmf" /><Relationship Id="rId8" Type="http://schemas.openxmlformats.org/officeDocument/2006/relationships/image" Target="../media/image35.wmf" /><Relationship Id="rId9" Type="http://schemas.openxmlformats.org/officeDocument/2006/relationships/image" Target="../media/image36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wmf" /><Relationship Id="rId2" Type="http://schemas.openxmlformats.org/officeDocument/2006/relationships/image" Target="../media/image7.wmf" /><Relationship Id="rId3" Type="http://schemas.openxmlformats.org/officeDocument/2006/relationships/image" Target="../media/image8.wmf" /></Relationships>
</file>

<file path=ppt/drawings/_rels/vmlDrawing20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wmf" /><Relationship Id="rId10" Type="http://schemas.openxmlformats.org/officeDocument/2006/relationships/image" Target="../media/image35.wmf" /><Relationship Id="rId11" Type="http://schemas.openxmlformats.org/officeDocument/2006/relationships/image" Target="../media/image36.wmf" /><Relationship Id="rId12" Type="http://schemas.openxmlformats.org/officeDocument/2006/relationships/image" Target="../media/image38.wmf" /><Relationship Id="rId2" Type="http://schemas.openxmlformats.org/officeDocument/2006/relationships/image" Target="../media/image90.wmf" /><Relationship Id="rId3" Type="http://schemas.openxmlformats.org/officeDocument/2006/relationships/image" Target="../media/image91.wmf" /><Relationship Id="rId4" Type="http://schemas.openxmlformats.org/officeDocument/2006/relationships/image" Target="../media/image39.wmf" /><Relationship Id="rId5" Type="http://schemas.openxmlformats.org/officeDocument/2006/relationships/image" Target="../media/image43.wmf" /><Relationship Id="rId6" Type="http://schemas.openxmlformats.org/officeDocument/2006/relationships/image" Target="../media/image33.wmf" /><Relationship Id="rId7" Type="http://schemas.openxmlformats.org/officeDocument/2006/relationships/image" Target="../media/image37.wmf" /><Relationship Id="rId8" Type="http://schemas.openxmlformats.org/officeDocument/2006/relationships/image" Target="../media/image48.wmf" /><Relationship Id="rId9" Type="http://schemas.openxmlformats.org/officeDocument/2006/relationships/image" Target="../media/image49.wmf" /></Relationships>
</file>

<file path=ppt/drawings/_rels/vmlDrawing2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7.wmf" /><Relationship Id="rId2" Type="http://schemas.openxmlformats.org/officeDocument/2006/relationships/image" Target="../media/image38.wmf" /><Relationship Id="rId3" Type="http://schemas.openxmlformats.org/officeDocument/2006/relationships/image" Target="../media/image39.wmf" /><Relationship Id="rId4" Type="http://schemas.openxmlformats.org/officeDocument/2006/relationships/image" Target="../media/image6.wmf" /><Relationship Id="rId5" Type="http://schemas.openxmlformats.org/officeDocument/2006/relationships/image" Target="../media/image90.wmf" /><Relationship Id="rId6" Type="http://schemas.openxmlformats.org/officeDocument/2006/relationships/image" Target="../media/image91.wmf" /></Relationships>
</file>

<file path=ppt/drawings/_rels/vmlDrawing2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wmf" /><Relationship Id="rId2" Type="http://schemas.openxmlformats.org/officeDocument/2006/relationships/image" Target="../media/image95.wmf" /><Relationship Id="rId3" Type="http://schemas.openxmlformats.org/officeDocument/2006/relationships/image" Target="../media/image96.wmf" /><Relationship Id="rId4" Type="http://schemas.openxmlformats.org/officeDocument/2006/relationships/image" Target="../media/image35.wmf" /><Relationship Id="rId5" Type="http://schemas.openxmlformats.org/officeDocument/2006/relationships/image" Target="../media/image36.wmf" /><Relationship Id="rId6" Type="http://schemas.openxmlformats.org/officeDocument/2006/relationships/image" Target="../media/image37.wmf" /><Relationship Id="rId7" Type="http://schemas.openxmlformats.org/officeDocument/2006/relationships/image" Target="../media/image38.wmf" /><Relationship Id="rId8" Type="http://schemas.openxmlformats.org/officeDocument/2006/relationships/image" Target="../media/image39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8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0.wmf" /><Relationship Id="rId2" Type="http://schemas.openxmlformats.org/officeDocument/2006/relationships/image" Target="../media/image31.wmf" /><Relationship Id="rId3" Type="http://schemas.openxmlformats.org/officeDocument/2006/relationships/image" Target="../media/image32.wmf" /><Relationship Id="rId4" Type="http://schemas.openxmlformats.org/officeDocument/2006/relationships/image" Target="../media/image33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5.wmf" /><Relationship Id="rId2" Type="http://schemas.openxmlformats.org/officeDocument/2006/relationships/image" Target="../media/image36.wmf" /><Relationship Id="rId3" Type="http://schemas.openxmlformats.org/officeDocument/2006/relationships/image" Target="../media/image37.wmf" /><Relationship Id="rId4" Type="http://schemas.openxmlformats.org/officeDocument/2006/relationships/image" Target="../media/image38.wmf" /><Relationship Id="rId5" Type="http://schemas.openxmlformats.org/officeDocument/2006/relationships/image" Target="../media/image39.wmf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9.wmf" /><Relationship Id="rId2" Type="http://schemas.openxmlformats.org/officeDocument/2006/relationships/image" Target="../media/image42.wmf" /><Relationship Id="rId3" Type="http://schemas.openxmlformats.org/officeDocument/2006/relationships/image" Target="../media/image43.wmf" /><Relationship Id="rId4" Type="http://schemas.openxmlformats.org/officeDocument/2006/relationships/image" Target="../media/image44.wmf" /><Relationship Id="rId5" Type="http://schemas.openxmlformats.org/officeDocument/2006/relationships/image" Target="../media/image38.wmf" /><Relationship Id="rId6" Type="http://schemas.openxmlformats.org/officeDocument/2006/relationships/image" Target="../media/image33.wmf" /><Relationship Id="rId7" Type="http://schemas.openxmlformats.org/officeDocument/2006/relationships/image" Target="../media/image37.wmf" /><Relationship Id="rId8" Type="http://schemas.openxmlformats.org/officeDocument/2006/relationships/image" Target="../media/image45.wmf" /><Relationship Id="rId9" Type="http://schemas.openxmlformats.org/officeDocument/2006/relationships/image" Target="../media/image46.wmf" /></Relationships>
</file>

<file path=ppt/drawings/_rels/vmlDrawing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9.wmf" /><Relationship Id="rId2" Type="http://schemas.openxmlformats.org/officeDocument/2006/relationships/image" Target="../media/image43.wmf" /><Relationship Id="rId3" Type="http://schemas.openxmlformats.org/officeDocument/2006/relationships/image" Target="../media/image33.wmf" /><Relationship Id="rId4" Type="http://schemas.openxmlformats.org/officeDocument/2006/relationships/image" Target="../media/image37.wmf" /><Relationship Id="rId5" Type="http://schemas.openxmlformats.org/officeDocument/2006/relationships/image" Target="../media/image48.wmf" /><Relationship Id="rId6" Type="http://schemas.openxmlformats.org/officeDocument/2006/relationships/image" Target="../media/image49.wmf" /></Relationships>
</file>

<file path=ppt/drawings/_rels/vmlDrawing8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5.wmf" /><Relationship Id="rId2" Type="http://schemas.openxmlformats.org/officeDocument/2006/relationships/image" Target="../media/image36.wmf" /><Relationship Id="rId3" Type="http://schemas.openxmlformats.org/officeDocument/2006/relationships/image" Target="../media/image37.wmf" /><Relationship Id="rId4" Type="http://schemas.openxmlformats.org/officeDocument/2006/relationships/image" Target="../media/image38.wmf" /><Relationship Id="rId5" Type="http://schemas.openxmlformats.org/officeDocument/2006/relationships/image" Target="../media/image39.wmf" /></Relationships>
</file>

<file path=ppt/drawings/_rels/vmlDrawing9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4.wmf" /><Relationship Id="rId2" Type="http://schemas.openxmlformats.org/officeDocument/2006/relationships/image" Target="../media/image55.wmf" /><Relationship Id="rId3" Type="http://schemas.openxmlformats.org/officeDocument/2006/relationships/image" Target="../media/image56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7.xml" /><Relationship Id="rId2" Type="http://schemas.openxmlformats.org/officeDocument/2006/relationships/tags" Target="../tags/tag148.xml" /><Relationship Id="rId3" Type="http://schemas.openxmlformats.org/officeDocument/2006/relationships/tags" Target="../tags/tag149.xml" /><Relationship Id="rId4" Type="http://schemas.openxmlformats.org/officeDocument/2006/relationships/tags" Target="../tags/tag150.xml" /><Relationship Id="rId5" Type="http://schemas.openxmlformats.org/officeDocument/2006/relationships/tags" Target="../tags/tag151.xml" /><Relationship Id="rId6" Type="http://schemas.openxmlformats.org/officeDocument/2006/relationships/tags" Target="../tags/tag152.xml" /><Relationship Id="rId7" Type="http://schemas.openxmlformats.org/officeDocument/2006/relationships/tags" Target="../tags/tag153.xml" /><Relationship Id="rId8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4.xml" /><Relationship Id="rId4" Type="http://schemas.openxmlformats.org/officeDocument/2006/relationships/tags" Target="../tags/tag155.xml" /><Relationship Id="rId5" Type="http://schemas.openxmlformats.org/officeDocument/2006/relationships/tags" Target="../tags/tag156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50.xml" /><Relationship Id="rId4" Type="http://schemas.openxmlformats.org/officeDocument/2006/relationships/tags" Target="../tags/tag1151.xml" /><Relationship Id="rId5" Type="http://schemas.openxmlformats.org/officeDocument/2006/relationships/tags" Target="../tags/tag1152.xml" /><Relationship Id="rId6" Type="http://schemas.openxmlformats.org/officeDocument/2006/relationships/tags" Target="../tags/tag1153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61.xml" /><Relationship Id="rId4" Type="http://schemas.openxmlformats.org/officeDocument/2006/relationships/tags" Target="../tags/tag1162.xml" /><Relationship Id="rId5" Type="http://schemas.openxmlformats.org/officeDocument/2006/relationships/tags" Target="../tags/tag1163.xml" /><Relationship Id="rId6" Type="http://schemas.openxmlformats.org/officeDocument/2006/relationships/tags" Target="../tags/tag1164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70.xml" /><Relationship Id="rId4" Type="http://schemas.openxmlformats.org/officeDocument/2006/relationships/tags" Target="../tags/tag1171.xml" /><Relationship Id="rId5" Type="http://schemas.openxmlformats.org/officeDocument/2006/relationships/tags" Target="../tags/tag1172.xml" /><Relationship Id="rId6" Type="http://schemas.openxmlformats.org/officeDocument/2006/relationships/tags" Target="../tags/tag1173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82.xml" /><Relationship Id="rId4" Type="http://schemas.openxmlformats.org/officeDocument/2006/relationships/tags" Target="../tags/tag1183.xml" /><Relationship Id="rId5" Type="http://schemas.openxmlformats.org/officeDocument/2006/relationships/tags" Target="../tags/tag1184.xml" /><Relationship Id="rId6" Type="http://schemas.openxmlformats.org/officeDocument/2006/relationships/tags" Target="../tags/tag1185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90.xml" /><Relationship Id="rId4" Type="http://schemas.openxmlformats.org/officeDocument/2006/relationships/tags" Target="../tags/tag1191.xml" /><Relationship Id="rId5" Type="http://schemas.openxmlformats.org/officeDocument/2006/relationships/tags" Target="../tags/tag1192.xml" /><Relationship Id="rId6" Type="http://schemas.openxmlformats.org/officeDocument/2006/relationships/tags" Target="../tags/tag1193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98.xml" /><Relationship Id="rId4" Type="http://schemas.openxmlformats.org/officeDocument/2006/relationships/tags" Target="../tags/tag1199.xml" /><Relationship Id="rId5" Type="http://schemas.openxmlformats.org/officeDocument/2006/relationships/tags" Target="../tags/tag1200.xml" /><Relationship Id="rId6" Type="http://schemas.openxmlformats.org/officeDocument/2006/relationships/tags" Target="../tags/tag120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08.xml" /><Relationship Id="rId4" Type="http://schemas.openxmlformats.org/officeDocument/2006/relationships/tags" Target="../tags/tag1209.xml" /><Relationship Id="rId5" Type="http://schemas.openxmlformats.org/officeDocument/2006/relationships/tags" Target="../tags/tag1210.xml" /><Relationship Id="rId6" Type="http://schemas.openxmlformats.org/officeDocument/2006/relationships/tags" Target="../tags/tag121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16.xml" /><Relationship Id="rId4" Type="http://schemas.openxmlformats.org/officeDocument/2006/relationships/tags" Target="../tags/tag1217.xml" /><Relationship Id="rId5" Type="http://schemas.openxmlformats.org/officeDocument/2006/relationships/tags" Target="../tags/tag1218.xml" /><Relationship Id="rId6" Type="http://schemas.openxmlformats.org/officeDocument/2006/relationships/tags" Target="../tags/tag1219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25.xml" /><Relationship Id="rId4" Type="http://schemas.openxmlformats.org/officeDocument/2006/relationships/tags" Target="../tags/tag1226.xml" /><Relationship Id="rId5" Type="http://schemas.openxmlformats.org/officeDocument/2006/relationships/tags" Target="../tags/tag1227.xml" /><Relationship Id="rId6" Type="http://schemas.openxmlformats.org/officeDocument/2006/relationships/tags" Target="../tags/tag1228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45.xml" /><Relationship Id="rId4" Type="http://schemas.openxmlformats.org/officeDocument/2006/relationships/tags" Target="../tags/tag1246.xml" /><Relationship Id="rId5" Type="http://schemas.openxmlformats.org/officeDocument/2006/relationships/tags" Target="../tags/tag1247.xml" /><Relationship Id="rId6" Type="http://schemas.openxmlformats.org/officeDocument/2006/relationships/tags" Target="../tags/tag1248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03.xml" /><Relationship Id="rId4" Type="http://schemas.openxmlformats.org/officeDocument/2006/relationships/tags" Target="../tags/tag604.xml" /><Relationship Id="rId5" Type="http://schemas.openxmlformats.org/officeDocument/2006/relationships/tags" Target="../tags/tag605.xml" /><Relationship Id="rId6" Type="http://schemas.openxmlformats.org/officeDocument/2006/relationships/tags" Target="../tags/tag606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19.xml" /><Relationship Id="rId4" Type="http://schemas.openxmlformats.org/officeDocument/2006/relationships/tags" Target="../tags/tag620.xml" /><Relationship Id="rId5" Type="http://schemas.openxmlformats.org/officeDocument/2006/relationships/tags" Target="../tags/tag621.xml" /><Relationship Id="rId6" Type="http://schemas.openxmlformats.org/officeDocument/2006/relationships/tags" Target="../tags/tag622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70.xml" /><Relationship Id="rId4" Type="http://schemas.openxmlformats.org/officeDocument/2006/relationships/tags" Target="../tags/tag671.xml" /><Relationship Id="rId5" Type="http://schemas.openxmlformats.org/officeDocument/2006/relationships/tags" Target="../tags/tag672.xml" /><Relationship Id="rId6" Type="http://schemas.openxmlformats.org/officeDocument/2006/relationships/tags" Target="../tags/tag673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97.xml" /><Relationship Id="rId4" Type="http://schemas.openxmlformats.org/officeDocument/2006/relationships/tags" Target="../tags/tag1098.xml" /><Relationship Id="rId5" Type="http://schemas.openxmlformats.org/officeDocument/2006/relationships/tags" Target="../tags/tag1099.xml" /><Relationship Id="rId6" Type="http://schemas.openxmlformats.org/officeDocument/2006/relationships/tags" Target="../tags/tag1100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06.xml" /><Relationship Id="rId4" Type="http://schemas.openxmlformats.org/officeDocument/2006/relationships/tags" Target="../tags/tag1107.xml" /><Relationship Id="rId5" Type="http://schemas.openxmlformats.org/officeDocument/2006/relationships/tags" Target="../tags/tag1108.xml" /><Relationship Id="rId6" Type="http://schemas.openxmlformats.org/officeDocument/2006/relationships/tags" Target="../tags/tag110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18.xml" /><Relationship Id="rId4" Type="http://schemas.openxmlformats.org/officeDocument/2006/relationships/tags" Target="../tags/tag1119.xml" /><Relationship Id="rId5" Type="http://schemas.openxmlformats.org/officeDocument/2006/relationships/tags" Target="../tags/tag1120.xml" /><Relationship Id="rId6" Type="http://schemas.openxmlformats.org/officeDocument/2006/relationships/tags" Target="../tags/tag112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30.xml" /><Relationship Id="rId4" Type="http://schemas.openxmlformats.org/officeDocument/2006/relationships/tags" Target="../tags/tag1131.xml" /><Relationship Id="rId5" Type="http://schemas.openxmlformats.org/officeDocument/2006/relationships/tags" Target="../tags/tag1132.xml" /><Relationship Id="rId6" Type="http://schemas.openxmlformats.org/officeDocument/2006/relationships/tags" Target="../tags/tag1133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42.xml" /><Relationship Id="rId4" Type="http://schemas.openxmlformats.org/officeDocument/2006/relationships/tags" Target="../tags/tag1143.xml" /><Relationship Id="rId5" Type="http://schemas.openxmlformats.org/officeDocument/2006/relationships/tags" Target="../tags/tag1144.xml" /><Relationship Id="rId6" Type="http://schemas.openxmlformats.org/officeDocument/2006/relationships/tags" Target="../tags/tag114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注意：实验过程中不能调节平衡螺母。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BB5F0B2-73AF-4EAE-BAC9-B5DEB4430EAA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因为当杠杆平衡时GAlA=GBlB，由于lA&lt;lB，所以GA&gt;GB,较短的那截更重。    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BB5F0B2-73AF-4EAE-BAC9-B5DEB4430EAA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BB5F0B2-73AF-4EAE-BAC9-B5DEB4430EA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.xml" /><Relationship Id="rId2" Type="http://schemas.openxmlformats.org/officeDocument/2006/relationships/tags" Target="../tags/tag28.xml" /><Relationship Id="rId3" Type="http://schemas.openxmlformats.org/officeDocument/2006/relationships/tags" Target="../tags/tag29.xml" /><Relationship Id="rId4" Type="http://schemas.openxmlformats.org/officeDocument/2006/relationships/tags" Target="../tags/tag30.xml" /><Relationship Id="rId5" Type="http://schemas.openxmlformats.org/officeDocument/2006/relationships/slideMaster" Target="../slideMasters/slideMaster2.xml" /><Relationship Id="rId6" Type="http://schemas.openxmlformats.org/officeDocument/2006/relationships/themeOverride" Target="../theme/themeOverride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.xml" /><Relationship Id="rId10" Type="http://schemas.openxmlformats.org/officeDocument/2006/relationships/tags" Target="../tags/tag38.xml" /><Relationship Id="rId11" Type="http://schemas.openxmlformats.org/officeDocument/2006/relationships/tags" Target="../tags/tag39.xml" /><Relationship Id="rId12" Type="http://schemas.openxmlformats.org/officeDocument/2006/relationships/oleObject" Target="../embeddings/oleObject2.bin" TargetMode="Internal" /><Relationship Id="rId13" Type="http://schemas.openxmlformats.org/officeDocument/2006/relationships/image" Target="../media/image4.wmf" /><Relationship Id="rId14" Type="http://schemas.openxmlformats.org/officeDocument/2006/relationships/vmlDrawing" Target="../drawings/vmlDrawing1.vml" /><Relationship Id="rId15" Type="http://schemas.openxmlformats.org/officeDocument/2006/relationships/slideMaster" Target="../slideMasters/slideMaster2.xml" /><Relationship Id="rId16" Type="http://schemas.openxmlformats.org/officeDocument/2006/relationships/themeOverride" Target="../theme/themeOverride2.xml" /><Relationship Id="rId2" Type="http://schemas.openxmlformats.org/officeDocument/2006/relationships/tags" Target="../tags/tag32.xml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tags" Target="../tags/tag35.xml" /><Relationship Id="rId6" Type="http://schemas.openxmlformats.org/officeDocument/2006/relationships/tags" Target="../tags/tag36.xml" /><Relationship Id="rId7" Type="http://schemas.openxmlformats.org/officeDocument/2006/relationships/oleObject" Target="../embeddings/oleObject1.bin" TargetMode="Internal" /><Relationship Id="rId8" Type="http://schemas.openxmlformats.org/officeDocument/2006/relationships/image" Target="../media/image3.wmf" /><Relationship Id="rId9" Type="http://schemas.openxmlformats.org/officeDocument/2006/relationships/tags" Target="../tags/tag37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3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slideMaster" Target="../slideMasters/slideMaster2.xml" /><Relationship Id="rId6" Type="http://schemas.openxmlformats.org/officeDocument/2006/relationships/themeOverride" Target="../theme/themeOverride4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.xml" /><Relationship Id="rId2" Type="http://schemas.openxmlformats.org/officeDocument/2006/relationships/tags" Target="../tags/tag50.xml" /><Relationship Id="rId3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5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3.xml" /><Relationship Id="rId2" Type="http://schemas.openxmlformats.org/officeDocument/2006/relationships/tags" Target="../tags/tag54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6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5.xml" /><Relationship Id="rId2" Type="http://schemas.openxmlformats.org/officeDocument/2006/relationships/tags" Target="../tags/tag56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Master" Target="../slideMasters/slideMaster2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tags" Target="../tags/tag58.xml" /><Relationship Id="rId3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9.xml" /><Relationship Id="rId2" Type="http://schemas.openxmlformats.org/officeDocument/2006/relationships/tags" Target="../tags/tag60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8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1.xml" /><Relationship Id="rId2" Type="http://schemas.openxmlformats.org/officeDocument/2006/relationships/tags" Target="../tags/tag62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9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3.xml" /><Relationship Id="rId2" Type="http://schemas.openxmlformats.org/officeDocument/2006/relationships/tags" Target="../tags/tag64.xml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tags" Target="../tags/tag67.xml" /><Relationship Id="rId6" Type="http://schemas.openxmlformats.org/officeDocument/2006/relationships/tags" Target="../tags/tag68.xml" /><Relationship Id="rId7" Type="http://schemas.openxmlformats.org/officeDocument/2006/relationships/slideMaster" Target="../slideMasters/slideMaster2.xml" /><Relationship Id="rId8" Type="http://schemas.openxmlformats.org/officeDocument/2006/relationships/themeOverride" Target="../theme/themeOverride10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9.xml" /><Relationship Id="rId2" Type="http://schemas.openxmlformats.org/officeDocument/2006/relationships/tags" Target="../tags/tag70.xml" /><Relationship Id="rId3" Type="http://schemas.openxmlformats.org/officeDocument/2006/relationships/tags" Target="../tags/tag71.xml" /><Relationship Id="rId4" Type="http://schemas.openxmlformats.org/officeDocument/2006/relationships/slideMaster" Target="../slideMasters/slideMaster2.xml" /><Relationship Id="rId5" Type="http://schemas.openxmlformats.org/officeDocument/2006/relationships/themeOverride" Target="../theme/themeOverride11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2.xml" /><Relationship Id="rId2" Type="http://schemas.openxmlformats.org/officeDocument/2006/relationships/tags" Target="../tags/tag73.xml" /><Relationship Id="rId3" Type="http://schemas.openxmlformats.org/officeDocument/2006/relationships/tags" Target="../tags/tag74.xml" /><Relationship Id="rId4" Type="http://schemas.openxmlformats.org/officeDocument/2006/relationships/slideMaster" Target="../slideMasters/slideMaster2.xml" /><Relationship Id="rId5" Type="http://schemas.openxmlformats.org/officeDocument/2006/relationships/themeOverride" Target="../theme/themeOverride12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5.xml" /><Relationship Id="rId2" Type="http://schemas.openxmlformats.org/officeDocument/2006/relationships/tags" Target="../tags/tag76.xml" /><Relationship Id="rId3" Type="http://schemas.openxmlformats.org/officeDocument/2006/relationships/tags" Target="../tags/tag77.xml" /><Relationship Id="rId4" Type="http://schemas.openxmlformats.org/officeDocument/2006/relationships/slideMaster" Target="../slideMasters/slideMaster2.xml" /><Relationship Id="rId5" Type="http://schemas.openxmlformats.org/officeDocument/2006/relationships/themeOverride" Target="../theme/themeOverride13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slideMaster" Target="../slideMasters/slideMaster2.xml" /><Relationship Id="rId5" Type="http://schemas.openxmlformats.org/officeDocument/2006/relationships/themeOverride" Target="../theme/themeOverride14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1.xml" /><Relationship Id="rId2" Type="http://schemas.openxmlformats.org/officeDocument/2006/relationships/image" Target="../media/image5.png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slideMaster" Target="../slideMasters/slideMaster2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2" Type="http://schemas.openxmlformats.org/officeDocument/2006/relationships/image" Target="../media/image5.png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slideMaster" Target="../slideMasters/slideMaster2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7.xml" /><Relationship Id="rId2" Type="http://schemas.openxmlformats.org/officeDocument/2006/relationships/slideMaster" Target="../slideMasters/slideMaster2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8.xml" /><Relationship Id="rId2" Type="http://schemas.openxmlformats.org/officeDocument/2006/relationships/tags" Target="../tags/tag89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15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0.xml" /><Relationship Id="rId2" Type="http://schemas.openxmlformats.org/officeDocument/2006/relationships/tags" Target="../tags/tag91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16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2.xml" /><Relationship Id="rId10" Type="http://schemas.openxmlformats.org/officeDocument/2006/relationships/themeOverride" Target="../theme/themeOverride17.xml" /><Relationship Id="rId2" Type="http://schemas.openxmlformats.org/officeDocument/2006/relationships/tags" Target="../tags/tag93.xml" /><Relationship Id="rId3" Type="http://schemas.openxmlformats.org/officeDocument/2006/relationships/tags" Target="../tags/tag94.xml" /><Relationship Id="rId4" Type="http://schemas.openxmlformats.org/officeDocument/2006/relationships/tags" Target="../tags/tag95.xml" /><Relationship Id="rId5" Type="http://schemas.openxmlformats.org/officeDocument/2006/relationships/tags" Target="../tags/tag96.xml" /><Relationship Id="rId6" Type="http://schemas.openxmlformats.org/officeDocument/2006/relationships/tags" Target="../tags/tag97.xml" /><Relationship Id="rId7" Type="http://schemas.openxmlformats.org/officeDocument/2006/relationships/tags" Target="../tags/tag98.xml" /><Relationship Id="rId8" Type="http://schemas.openxmlformats.org/officeDocument/2006/relationships/tags" Target="../tags/tag99.xml" /><Relationship Id="rId9" Type="http://schemas.openxmlformats.org/officeDocument/2006/relationships/slideMaster" Target="../slideMasters/slideMaster2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0.xml" /><Relationship Id="rId2" Type="http://schemas.openxmlformats.org/officeDocument/2006/relationships/tags" Target="../tags/tag101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18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2.xml" /><Relationship Id="rId2" Type="http://schemas.openxmlformats.org/officeDocument/2006/relationships/tags" Target="../tags/tag103.xml" /><Relationship Id="rId3" Type="http://schemas.openxmlformats.org/officeDocument/2006/relationships/tags" Target="../tags/tag104.xml" /><Relationship Id="rId4" Type="http://schemas.openxmlformats.org/officeDocument/2006/relationships/slideMaster" Target="../slideMasters/slideMaster2.xml" /><Relationship Id="rId5" Type="http://schemas.openxmlformats.org/officeDocument/2006/relationships/themeOverride" Target="../theme/themeOverride19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5.xml" /><Relationship Id="rId2" Type="http://schemas.openxmlformats.org/officeDocument/2006/relationships/tags" Target="../tags/tag106.xml" /><Relationship Id="rId3" Type="http://schemas.openxmlformats.org/officeDocument/2006/relationships/slideMaster" Target="../slideMasters/slideMaster2.xml" /><Relationship Id="rId4" Type="http://schemas.openxmlformats.org/officeDocument/2006/relationships/themeOverride" Target="../theme/themeOverride20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7.xml" /><Relationship Id="rId10" Type="http://schemas.openxmlformats.org/officeDocument/2006/relationships/image" Target="../media/image7.wmf" /><Relationship Id="rId11" Type="http://schemas.openxmlformats.org/officeDocument/2006/relationships/tags" Target="../tags/tag113.xml" /><Relationship Id="rId12" Type="http://schemas.openxmlformats.org/officeDocument/2006/relationships/tags" Target="../tags/tag114.xml" /><Relationship Id="rId13" Type="http://schemas.openxmlformats.org/officeDocument/2006/relationships/oleObject" Target="../embeddings/oleObject5.bin" TargetMode="Internal" /><Relationship Id="rId14" Type="http://schemas.openxmlformats.org/officeDocument/2006/relationships/image" Target="../media/image8.wmf" /><Relationship Id="rId15" Type="http://schemas.openxmlformats.org/officeDocument/2006/relationships/tags" Target="../tags/tag115.xml" /><Relationship Id="rId16" Type="http://schemas.openxmlformats.org/officeDocument/2006/relationships/tags" Target="../tags/tag116.xml" /><Relationship Id="rId17" Type="http://schemas.openxmlformats.org/officeDocument/2006/relationships/tags" Target="../tags/tag117.xml" /><Relationship Id="rId18" Type="http://schemas.openxmlformats.org/officeDocument/2006/relationships/tags" Target="../tags/tag118.xml" /><Relationship Id="rId19" Type="http://schemas.openxmlformats.org/officeDocument/2006/relationships/vmlDrawing" Target="../drawings/vmlDrawing2.vml" /><Relationship Id="rId2" Type="http://schemas.openxmlformats.org/officeDocument/2006/relationships/tags" Target="../tags/tag108.xml" /><Relationship Id="rId20" Type="http://schemas.openxmlformats.org/officeDocument/2006/relationships/slideMaster" Target="../slideMasters/slideMaster2.xml" /><Relationship Id="rId21" Type="http://schemas.openxmlformats.org/officeDocument/2006/relationships/themeOverride" Target="../theme/themeOverride21.xml" /><Relationship Id="rId3" Type="http://schemas.openxmlformats.org/officeDocument/2006/relationships/tags" Target="../tags/tag109.xml" /><Relationship Id="rId4" Type="http://schemas.openxmlformats.org/officeDocument/2006/relationships/tags" Target="../tags/tag110.xml" /><Relationship Id="rId5" Type="http://schemas.openxmlformats.org/officeDocument/2006/relationships/oleObject" Target="../embeddings/oleObject3.bin" TargetMode="Internal" /><Relationship Id="rId6" Type="http://schemas.openxmlformats.org/officeDocument/2006/relationships/image" Target="../media/image6.wmf" /><Relationship Id="rId7" Type="http://schemas.openxmlformats.org/officeDocument/2006/relationships/tags" Target="../tags/tag111.xml" /><Relationship Id="rId8" Type="http://schemas.openxmlformats.org/officeDocument/2006/relationships/tags" Target="../tags/tag112.xml" /><Relationship Id="rId9" Type="http://schemas.openxmlformats.org/officeDocument/2006/relationships/oleObject" Target="../embeddings/oleObject4.bin" TargetMode="Internal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9.xml" /><Relationship Id="rId10" Type="http://schemas.openxmlformats.org/officeDocument/2006/relationships/tags" Target="../tags/tag128.xml" /><Relationship Id="rId11" Type="http://schemas.openxmlformats.org/officeDocument/2006/relationships/tags" Target="../tags/tag129.xml" /><Relationship Id="rId12" Type="http://schemas.openxmlformats.org/officeDocument/2006/relationships/slideMaster" Target="../slideMasters/slideMaster2.xml" /><Relationship Id="rId13" Type="http://schemas.openxmlformats.org/officeDocument/2006/relationships/themeOverride" Target="../theme/themeOverride22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tags" Target="../tags/tag126.xml" /><Relationship Id="rId9" Type="http://schemas.openxmlformats.org/officeDocument/2006/relationships/tags" Target="../tags/tag127.xml" /></Relationships>
</file>

<file path=ppt/slideLayouts/_rels/slideLayout3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0.xml" /><Relationship Id="rId2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slideMaster" Target="../slideMasters/slideMaster2.xml" /></Relationships>
</file>

<file path=ppt/slideLayouts/_rels/slideLayout4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1.xml" /><Relationship Id="rId2" Type="http://schemas.openxmlformats.org/officeDocument/2006/relationships/image" Target="../media/image5.png" /><Relationship Id="rId3" Type="http://schemas.openxmlformats.org/officeDocument/2006/relationships/tags" Target="../tags/tag132.xml" /><Relationship Id="rId4" Type="http://schemas.openxmlformats.org/officeDocument/2006/relationships/tags" Target="../tags/tag133.xml" /><Relationship Id="rId5" Type="http://schemas.openxmlformats.org/officeDocument/2006/relationships/slideMaster" Target="../slideMasters/slideMaster2.xml" /></Relationships>
</file>

<file path=ppt/slideLayouts/_rels/slideLayout4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4.xml" /><Relationship Id="rId2" Type="http://schemas.openxmlformats.org/officeDocument/2006/relationships/image" Target="../media/image5.png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tags" Target="../tags/tag16.xml" /><Relationship Id="rId3" Type="http://schemas.openxmlformats.org/officeDocument/2006/relationships/slideMaster" Target="../slideMasters/slideMaster2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.xml" /><Relationship Id="rId2" Type="http://schemas.openxmlformats.org/officeDocument/2006/relationships/tags" Target="../tags/tag18.xml" /><Relationship Id="rId3" Type="http://schemas.openxmlformats.org/officeDocument/2006/relationships/tags" Target="../tags/tag19.xml" /><Relationship Id="rId4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.xml" /><Relationship Id="rId2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tags" Target="../tags/tag22.xml" /><Relationship Id="rId3" Type="http://schemas.openxmlformats.org/officeDocument/2006/relationships/tags" Target="../tags/tag23.xml" /><Relationship Id="rId4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知识讲解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圆角矩形 4"/>
          <p:cNvSpPr/>
          <p:nvPr userDrawn="1">
            <p:custDataLst>
              <p:tags r:id="rId2"/>
            </p:custDataLst>
          </p:nvPr>
        </p:nvSpPr>
        <p:spPr>
          <a:xfrm>
            <a:off x="-46145" y="191735"/>
            <a:ext cx="2640374" cy="6784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" name="TextBox 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-169516" y="202096"/>
            <a:ext cx="288711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知识讲解</a:t>
            </a:r>
            <a:endParaRPr lang="zh-CN" altLang="en-US" sz="3200" b="1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一.知识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10088" y="95800"/>
            <a:ext cx="305724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一、力学中的功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76774" y="511632"/>
            <a:ext cx="249299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在此输入正文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298449" y="1109662"/>
            <a:ext cx="3275256" cy="676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/>
            <a:r>
              <a:rPr lang="zh-CN" altLang="en-US"/>
              <a:t>在此输入正文说明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二.知识点二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582379" y="95800"/>
            <a:ext cx="4684296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二、做功的两个必要因素</a:t>
            </a:r>
            <a:endParaRPr lang="zh-CN" altLang="en-US"/>
          </a:p>
        </p:txBody>
      </p:sp>
      <p:sp>
        <p:nvSpPr>
          <p:cNvPr id="14" name="Text Box 56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734146" y="1951227"/>
            <a:ext cx="6233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kumimoji="1" sz="2800" b="1">
                <a:latin typeface="+mn-ea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zh-CN" altLang="en-US">
                <a:latin typeface="Times New Roman" panose="02020603050405020304" pitchFamily="18" charset="0"/>
              </a:rPr>
              <a:t>力的作用点在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</a:rPr>
              <a:t>力的方向</a:t>
            </a:r>
            <a:r>
              <a:rPr lang="zh-CN" altLang="en-US">
                <a:latin typeface="Times New Roman" panose="02020603050405020304" pitchFamily="18" charset="0"/>
              </a:rPr>
              <a:t>上移动的距离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4"/>
            </p:custDataLst>
          </p:nvPr>
        </p:nvGrpSpPr>
        <p:grpSpPr>
          <a:xfrm>
            <a:off x="462466" y="720609"/>
            <a:ext cx="3852863" cy="519113"/>
            <a:chOff x="527115" y="866345"/>
            <a:chExt cx="3852863" cy="519113"/>
          </a:xfrm>
        </p:grpSpPr>
        <p:sp>
          <p:nvSpPr>
            <p:cNvPr id="16" name="Text Box 55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27115" y="866345"/>
              <a:ext cx="38528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</a:t>
              </a:r>
              <a:r>
                <a:rPr kumimoji="1" lang="zh-CN" altLang="en-US" sz="2800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作用在物体上的力</a:t>
              </a:r>
              <a:endParaRPr kumimoji="1" lang="zh-CN" altLang="en-US" sz="28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" name="对象 16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3703305" y="950789"/>
            <a:ext cx="424950" cy="396744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8" name="Equation" r:id="rId7" imgW="3962400" imgH="3962400" progId="Equation.DSMT4">
                    <p:embed/>
                  </p:oleObj>
                </mc:Choice>
                <mc:Fallback>
                  <p:oleObj name="Equation" r:id="rId7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703305" y="950789"/>
                          <a:ext cx="424950" cy="39674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组合 17"/>
          <p:cNvGrpSpPr/>
          <p:nvPr userDrawn="1">
            <p:custDataLst>
              <p:tags r:id="rId9"/>
            </p:custDataLst>
          </p:nvPr>
        </p:nvGrpSpPr>
        <p:grpSpPr>
          <a:xfrm>
            <a:off x="462466" y="1315901"/>
            <a:ext cx="5543550" cy="523220"/>
            <a:chOff x="462466" y="1511422"/>
            <a:chExt cx="5543550" cy="523220"/>
          </a:xfrm>
        </p:grpSpPr>
        <p:sp>
          <p:nvSpPr>
            <p:cNvPr id="19" name="Text Box 5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62466" y="1511422"/>
              <a:ext cx="554355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kumimoji="1" sz="2800" b="1">
                  <a:latin typeface="+mn-ea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latin typeface="Arial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宋体" panose="02010600030101010101" pitchFamily="2" charset="-122"/>
                </a:defRPr>
              </a:lvl9pPr>
            </a:lstStyle>
            <a:p>
              <a:r>
                <a:rPr lang="en-US" altLang="zh-CN">
                  <a:latin typeface="Times New Roman" panose="02020603050405020304" pitchFamily="18" charset="0"/>
                </a:rPr>
                <a:t>2.</a:t>
              </a:r>
              <a:r>
                <a:rPr lang="zh-CN" altLang="en-US">
                  <a:latin typeface="Times New Roman" panose="02020603050405020304" pitchFamily="18" charset="0"/>
                </a:rPr>
                <a:t>物体在力的方向上移动的距离</a:t>
              </a:r>
              <a:endParaRPr lang="zh-CN" altLang="en-US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0" name="对象 19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5458451" y="1622622"/>
            <a:ext cx="331025" cy="412020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9" name="Equation" r:id="rId12" imgW="2743200" imgH="3352800" progId="Equation.DSMT4">
                    <p:embed/>
                  </p:oleObj>
                </mc:Choice>
                <mc:Fallback>
                  <p:oleObj name="Equation" r:id="rId12" imgW="27432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458451" y="1622622"/>
                          <a:ext cx="331025" cy="41202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三.知识点三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562268" y="81264"/>
            <a:ext cx="441499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三、三种不做功的情形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四.知识点四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12638" y="141982"/>
            <a:ext cx="2646878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四、功的计算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76774" y="511632"/>
            <a:ext cx="249299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在此输入正文</a:t>
            </a:r>
            <a:endParaRPr lang="zh-CN" altLang="en-US"/>
          </a:p>
        </p:txBody>
      </p:sp>
      <p:sp>
        <p:nvSpPr>
          <p:cNvPr id="9" name="文本占位符 5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298449" y="1109662"/>
            <a:ext cx="3275256" cy="676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/>
            <a:r>
              <a:rPr lang="zh-CN" altLang="en-US"/>
              <a:t>在此输入正文说明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例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占位符 2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276774" y="511632"/>
            <a:ext cx="249299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在此输入正文</a:t>
            </a:r>
            <a:endParaRPr lang="zh-CN" altLang="en-US"/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298449" y="1109662"/>
            <a:ext cx="3275256" cy="676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buNone/>
              <a:defRPr sz="30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/>
            <a:r>
              <a:rPr lang="zh-CN" altLang="en-US"/>
              <a:t>在此输入正文说明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课堂小结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582379" y="95800"/>
            <a:ext cx="182614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课堂小结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比较做功快慢h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60888" y="114273"/>
            <a:ext cx="3470822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一、比较做功快慢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功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50728" y="104113"/>
            <a:ext cx="2641236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二、功率 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功率的计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40568" y="134593"/>
            <a:ext cx="305724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三、功率的计算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1_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课堂小结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5" name="文本框 24"/>
          <p:cNvSpPr txBox="1"/>
          <p:nvPr userDrawn="1">
            <p:custDataLst>
              <p:tags r:id="rId2"/>
            </p:custDataLst>
          </p:nvPr>
        </p:nvSpPr>
        <p:spPr>
          <a:xfrm>
            <a:off x="640568" y="134593"/>
            <a:ext cx="182614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课堂小结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五.知识点五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80123" y="105395"/>
            <a:ext cx="2646878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四、弹性势能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动能和势能的转化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50866"/>
            <a:ext cx="4288353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二、动能和势能的转化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探究动能和重力势能的转化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50866"/>
            <a:ext cx="4288353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二、动能和势能的转化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文本占位符 14"/>
          <p:cNvSpPr txBox="1"/>
          <p:nvPr userDrawn="1">
            <p:custDataLst>
              <p:tags r:id="rId3"/>
            </p:custDataLst>
          </p:nvPr>
        </p:nvSpPr>
        <p:spPr>
          <a:xfrm>
            <a:off x="298290" y="597913"/>
            <a:ext cx="2292510" cy="7144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探究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4"/>
            </p:custDataLst>
          </p:nvPr>
        </p:nvSpPr>
        <p:spPr>
          <a:xfrm>
            <a:off x="1981328" y="762869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</a:rPr>
              <a:t>滚摆的动能和重力势能的转化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文本占位符 14"/>
          <p:cNvSpPr txBox="1"/>
          <p:nvPr userDrawn="1">
            <p:custDataLst>
              <p:tags r:id="rId5"/>
            </p:custDataLst>
          </p:nvPr>
        </p:nvSpPr>
        <p:spPr>
          <a:xfrm>
            <a:off x="386699" y="1943655"/>
            <a:ext cx="11803062" cy="706437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向上滚动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重力势能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，动能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能转化为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能；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占位符 14"/>
          <p:cNvSpPr txBox="1"/>
          <p:nvPr userDrawn="1">
            <p:custDataLst>
              <p:tags r:id="rId6"/>
            </p:custDataLst>
          </p:nvPr>
        </p:nvSpPr>
        <p:spPr>
          <a:xfrm>
            <a:off x="386699" y="1248361"/>
            <a:ext cx="11803062" cy="706437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向下滚动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重力势能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，动能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能转化为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能；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探究动能和弹性势能的相互转化。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50866"/>
            <a:ext cx="4288353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二、动能和势能的转化</a:t>
            </a:r>
            <a:endParaRPr lang="zh-CN" altLang="en-US"/>
          </a:p>
        </p:txBody>
      </p:sp>
      <p:sp>
        <p:nvSpPr>
          <p:cNvPr id="2" name="Text Box 2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597598" y="847397"/>
            <a:ext cx="767506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探究</a:t>
            </a:r>
            <a:r>
              <a:rPr lang="en-US" altLang="zh-C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：探究动能和弹性势能的相互转化。</a:t>
            </a:r>
            <a:endParaRPr lang="zh-CN" alt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探究5：探究动能、重力势能和弹性势能的相互转化。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50866"/>
            <a:ext cx="4288353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二、动能和势能的转化</a:t>
            </a:r>
            <a:endParaRPr lang="zh-CN" altLang="en-US"/>
          </a:p>
        </p:txBody>
      </p:sp>
      <p:sp>
        <p:nvSpPr>
          <p:cNvPr id="3" name="Text Box 2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3328" y="755957"/>
            <a:ext cx="969448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探究</a:t>
            </a:r>
            <a:r>
              <a:rPr lang="en-US" altLang="zh-C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：探究动能、重力势能和弹性势能的相互转化。</a:t>
            </a:r>
            <a:endParaRPr lang="zh-CN" alt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守恒定律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643026" y="80907"/>
            <a:ext cx="5717134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三、机械能的转化和守恒定律</a:t>
            </a:r>
            <a:endParaRPr lang="zh-CN" altLang="en-US"/>
          </a:p>
        </p:txBody>
      </p:sp>
      <p:sp>
        <p:nvSpPr>
          <p:cNvPr id="5" name="文本框 4"/>
          <p:cNvSpPr txBox="1"/>
          <p:nvPr userDrawn="1">
            <p:custDataLst>
              <p:tags r:id="rId3"/>
            </p:custDataLst>
          </p:nvPr>
        </p:nvSpPr>
        <p:spPr>
          <a:xfrm>
            <a:off x="643026" y="665682"/>
            <a:ext cx="11154535" cy="140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+mn-cs"/>
              </a:rPr>
              <a:t>动能和势能可以相互转化，在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转化或转移的过程中，系统内机械能总量不变。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. 水能和风能是自然界中的机械能。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8093" y="102695"/>
            <a:ext cx="305724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en-US"/>
              <a:t>四、水能和风能</a:t>
            </a:r>
            <a:endParaRPr lang="zh-CN" altLang="en-US"/>
          </a:p>
        </p:txBody>
      </p:sp>
      <p:sp>
        <p:nvSpPr>
          <p:cNvPr id="5" name="Text Box 4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520454" y="775102"/>
            <a:ext cx="6340197" cy="6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kumimoji="1" sz="3000" b="1">
                <a:latin typeface="Times New Roman" panose="02020603050405020304" pitchFamily="18" charset="0"/>
              </a:defRPr>
            </a:lvl1pPr>
          </a:lstStyle>
          <a:p>
            <a:r>
              <a:rPr lang="en-US" altLang="zh-CN"/>
              <a:t>1. </a:t>
            </a:r>
            <a:r>
              <a:rPr lang="zh-CN" altLang="en-US"/>
              <a:t>水能和风能是自然界中的机械能。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内容#df=702d5115d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4"/>
            </p:custDataLst>
          </p:nvPr>
        </p:nvSpPr>
        <p:spPr>
          <a:xfrm>
            <a:off x="865632" y="12192"/>
            <a:ext cx="2438400" cy="524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2665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基础题</a:t>
            </a:r>
            <a:endParaRPr lang="en-US" sz="2665"/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内容#df=8846e5604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4"/>
            </p:custDataLst>
          </p:nvPr>
        </p:nvSpPr>
        <p:spPr>
          <a:xfrm>
            <a:off x="865632" y="12192"/>
            <a:ext cx="2438400" cy="524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2665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综合应用题</a:t>
            </a:r>
            <a:endParaRPr lang="en-US" sz="2665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封面1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一、杠杆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 userDrawn="1">
            <p:custDataLst>
              <p:tags r:id="rId2"/>
            </p:custDataLst>
          </p:nvPr>
        </p:nvSpPr>
        <p:spPr>
          <a:xfrm>
            <a:off x="947428" y="89196"/>
            <a:ext cx="2124236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>
                <a:latin typeface="华文新魏" panose="02010800040101010101" pitchFamily="2" charset="-122"/>
                <a:ea typeface="华文新魏" panose="02010800040101010101" pitchFamily="2" charset="-122"/>
              </a:rPr>
              <a:t>一、杠杆</a:t>
            </a:r>
            <a:endParaRPr lang="zh-CN" altLang="en-US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一、杠杆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1"/>
          <p:cNvSpPr txBox="1"/>
          <p:nvPr userDrawn="1">
            <p:custDataLst>
              <p:tags r:id="rId2"/>
            </p:custDataLst>
          </p:nvPr>
        </p:nvSpPr>
        <p:spPr>
          <a:xfrm>
            <a:off x="947428" y="80628"/>
            <a:ext cx="2088232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>
                <a:latin typeface="华文新魏" panose="02010800040101010101" pitchFamily="2" charset="-122"/>
                <a:ea typeface="华文新魏" panose="02010800040101010101" pitchFamily="2" charset="-122"/>
              </a:rPr>
              <a:t>一、杠杆</a:t>
            </a:r>
            <a:endParaRPr lang="zh-CN" altLang="en-US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作力臂的方法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/>
          <p:cNvGrpSpPr/>
          <p:nvPr userDrawn="1">
            <p:custDataLst>
              <p:tags r:id="rId2"/>
            </p:custDataLst>
          </p:nvPr>
        </p:nvGrpSpPr>
        <p:grpSpPr>
          <a:xfrm>
            <a:off x="509643" y="1625895"/>
            <a:ext cx="5990422" cy="2896098"/>
            <a:chOff x="509643" y="1625895"/>
            <a:chExt cx="5990422" cy="2896098"/>
          </a:xfrm>
        </p:grpSpPr>
        <p:sp>
          <p:nvSpPr>
            <p:cNvPr id="76" name="文本框 75"/>
            <p:cNvSpPr txBox="1"/>
            <p:nvPr userDrawn="1">
              <p:custDataLst>
                <p:tags r:id="rId3"/>
              </p:custDataLst>
            </p:nvPr>
          </p:nvSpPr>
          <p:spPr bwMode="auto">
            <a:xfrm>
              <a:off x="580174" y="2425260"/>
              <a:ext cx="41822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en-US" altLang="zh-CN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(2)</a:t>
              </a:r>
              <a:r>
                <a:rPr lang="zh-CN" altLang="en-US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延长力的作用线</a:t>
              </a:r>
              <a:r>
                <a:rPr lang="en-US" altLang="zh-CN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zh-CN" altLang="en-US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虚线</a:t>
              </a:r>
              <a:r>
                <a:rPr lang="en-US" altLang="zh-CN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)</a:t>
              </a:r>
              <a:endPara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7" name="文本框 76"/>
            <p:cNvSpPr txBox="1"/>
            <p:nvPr userDrawn="1">
              <p:custDataLst>
                <p:tags r:id="rId4"/>
              </p:custDataLst>
            </p:nvPr>
          </p:nvSpPr>
          <p:spPr bwMode="auto">
            <a:xfrm>
              <a:off x="594601" y="1625895"/>
              <a:ext cx="19941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en-US" altLang="zh-CN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(1)</a:t>
              </a:r>
              <a:r>
                <a:rPr lang="zh-CN" altLang="en-US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定支点。</a:t>
              </a:r>
              <a:endPara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文本框 77"/>
            <p:cNvSpPr txBox="1"/>
            <p:nvPr userDrawn="1">
              <p:custDataLst>
                <p:tags r:id="rId5"/>
              </p:custDataLst>
            </p:nvPr>
          </p:nvSpPr>
          <p:spPr bwMode="auto">
            <a:xfrm>
              <a:off x="511245" y="3194281"/>
              <a:ext cx="5217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en-US" altLang="zh-CN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(3)</a:t>
              </a:r>
              <a:r>
                <a:rPr lang="zh-CN" altLang="en-US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过支点作力的作用线的垂线</a:t>
              </a:r>
              <a:endPara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9" name="文本框 78"/>
            <p:cNvSpPr txBox="1"/>
            <p:nvPr userDrawn="1">
              <p:custDataLst>
                <p:tags r:id="rId6"/>
              </p:custDataLst>
            </p:nvPr>
          </p:nvSpPr>
          <p:spPr bwMode="auto">
            <a:xfrm>
              <a:off x="509643" y="4060328"/>
              <a:ext cx="59904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en-US" altLang="zh-CN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(4)</a:t>
              </a:r>
              <a:r>
                <a:rPr lang="zh-CN" altLang="en-US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标出垂直符号、大括号和字母。</a:t>
              </a:r>
              <a:endPara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文本占位符 2"/>
          <p:cNvSpPr txBox="1"/>
          <p:nvPr userDrawn="1">
            <p:custDataLst>
              <p:tags r:id="rId7"/>
            </p:custDataLst>
          </p:nvPr>
        </p:nvSpPr>
        <p:spPr>
          <a:xfrm>
            <a:off x="299356" y="916643"/>
            <a:ext cx="3060340" cy="467630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altLang="en-US" sz="3000" b="1" kern="1200">
                <a:solidFill>
                  <a:srgbClr val="000099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作力臂方法：</a:t>
            </a:r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"/>
          <p:cNvSpPr txBox="1"/>
          <p:nvPr userDrawn="1">
            <p:custDataLst>
              <p:tags r:id="rId8"/>
            </p:custDataLst>
          </p:nvPr>
        </p:nvSpPr>
        <p:spPr>
          <a:xfrm>
            <a:off x="947428" y="89196"/>
            <a:ext cx="2172704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>
                <a:latin typeface="华文新魏" panose="02010800040101010101" pitchFamily="2" charset="-122"/>
                <a:ea typeface="华文新魏" panose="02010800040101010101" pitchFamily="2" charset="-122"/>
              </a:rPr>
              <a:t>一、杠杆</a:t>
            </a:r>
            <a:endParaRPr lang="zh-CN" altLang="en-US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二、杠杆平衡条件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919766" y="106759"/>
            <a:ext cx="3772078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32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pPr lvl="0"/>
            <a:r>
              <a:rPr lang="zh-CN" altLang="en-US"/>
              <a:t>二、杠杆平衡条件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步骤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919766" y="106759"/>
            <a:ext cx="4132118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32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pPr lvl="0"/>
            <a:r>
              <a:rPr lang="zh-CN" altLang="en-US"/>
              <a:t>二、杠杆平衡条件</a:t>
            </a:r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919766" y="707556"/>
            <a:ext cx="14678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步骤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三、生活中的杠杆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919766" y="97921"/>
            <a:ext cx="3880090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32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pPr lvl="0"/>
            <a:r>
              <a:rPr lang="zh-CN" altLang="en-US"/>
              <a:t>三、生活中的杠杆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省力杠杆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919766" y="97921"/>
            <a:ext cx="3480440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zh-CN"/>
            </a:defPPr>
            <a:lvl1pPr lvl="0">
              <a:defRPr sz="32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pPr lvl="0"/>
            <a:r>
              <a:rPr lang="zh-CN" altLang="en-US"/>
              <a:t>三、生活中的杠杆</a:t>
            </a:r>
            <a:endParaRPr lang="zh-CN" altLang="en-US"/>
          </a:p>
        </p:txBody>
      </p:sp>
      <p:sp>
        <p:nvSpPr>
          <p:cNvPr id="9" name="文本框 8"/>
          <p:cNvSpPr txBox="1"/>
          <p:nvPr userDrawn="1">
            <p:custDataLst>
              <p:tags r:id="rId3"/>
            </p:custDataLst>
          </p:nvPr>
        </p:nvSpPr>
        <p:spPr>
          <a:xfrm>
            <a:off x="839416" y="775642"/>
            <a:ext cx="2484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省力杠杆。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169609" y="764704"/>
          <a:ext cx="1794914" cy="581491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name="Equation" r:id="rId5" imgW="17068800" imgH="5486400" progId="Equation.DSMT4">
                  <p:embed/>
                </p:oleObj>
              </mc:Choice>
              <mc:Fallback>
                <p:oleObj name="Equation" r:id="rId5" imgW="170688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9609" y="764704"/>
                        <a:ext cx="1794914" cy="5814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 bwMode="auto">
          <a:xfrm>
            <a:off x="3069947" y="867975"/>
            <a:ext cx="1154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因为，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6893435" y="801196"/>
          <a:ext cx="902811" cy="528444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name="Equation" r:id="rId9" imgW="9448800" imgH="5486400" progId="Equation.DSMT4">
                  <p:embed/>
                </p:oleObj>
              </mc:Choice>
              <mc:Fallback>
                <p:oleObj name="Equation" r:id="rId9" imgW="94488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93435" y="801196"/>
                        <a:ext cx="902811" cy="5284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 bwMode="auto">
          <a:xfrm>
            <a:off x="6456035" y="796203"/>
            <a:ext cx="1920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当          时，      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 userDrawn="1">
            <p:custDataLst>
              <p:tags r:id="rId12"/>
            </p:custDataLst>
          </p:nvPr>
        </p:nvGraphicFramePr>
        <p:xfrm>
          <a:off x="8537634" y="792771"/>
          <a:ext cx="1208871" cy="562424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name="Equation" r:id="rId13" imgW="11887200" imgH="5486400" progId="Equation.DSMT4">
                  <p:embed/>
                </p:oleObj>
              </mc:Choice>
              <mc:Fallback>
                <p:oleObj name="Equation" r:id="rId13" imgW="118872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537634" y="792771"/>
                        <a:ext cx="1208871" cy="5624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文本框 102"/>
          <p:cNvSpPr txBox="1"/>
          <p:nvPr userDrawn="1">
            <p:custDataLst>
              <p:tags r:id="rId15"/>
            </p:custDataLst>
          </p:nvPr>
        </p:nvSpPr>
        <p:spPr>
          <a:xfrm>
            <a:off x="919766" y="1333397"/>
            <a:ext cx="1237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省力：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4" name="文本框 103"/>
          <p:cNvSpPr txBox="1"/>
          <p:nvPr userDrawn="1">
            <p:custDataLst>
              <p:tags r:id="rId16"/>
            </p:custDataLst>
          </p:nvPr>
        </p:nvSpPr>
        <p:spPr>
          <a:xfrm>
            <a:off x="2020719" y="1317771"/>
            <a:ext cx="5076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用较小的力可产生较大的力；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5" name="文本框 104"/>
          <p:cNvSpPr txBox="1"/>
          <p:nvPr userDrawn="1">
            <p:custDataLst>
              <p:tags r:id="rId17"/>
            </p:custDataLst>
          </p:nvPr>
        </p:nvSpPr>
        <p:spPr>
          <a:xfrm>
            <a:off x="902134" y="1963502"/>
            <a:ext cx="1797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费距离：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6" name="文本框 105"/>
          <p:cNvSpPr txBox="1"/>
          <p:nvPr userDrawn="1">
            <p:custDataLst>
              <p:tags r:id="rId18"/>
            </p:custDataLst>
          </p:nvPr>
        </p:nvSpPr>
        <p:spPr>
          <a:xfrm>
            <a:off x="2359901" y="1999313"/>
            <a:ext cx="4335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动力作用点多移动距离。</a:t>
            </a:r>
            <a:endParaRPr lang="zh-CN" altLang="en-US" sz="3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3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最省力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919766" y="97921"/>
            <a:ext cx="3808082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32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pPr lvl="0"/>
            <a:r>
              <a:rPr lang="zh-CN" altLang="en-US"/>
              <a:t>三、生活中的杠杆</a:t>
            </a:r>
            <a:endParaRPr lang="zh-CN" altLang="en-US"/>
          </a:p>
        </p:txBody>
      </p:sp>
      <p:sp>
        <p:nvSpPr>
          <p:cNvPr id="9" name="文本框 8"/>
          <p:cNvSpPr txBox="1"/>
          <p:nvPr userDrawn="1">
            <p:custDataLst>
              <p:tags r:id="rId3"/>
            </p:custDataLst>
          </p:nvPr>
        </p:nvSpPr>
        <p:spPr>
          <a:xfrm>
            <a:off x="839416" y="775642"/>
            <a:ext cx="2484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lang="zh-CN" altLang="en-US" sz="30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省力杠杆。</a:t>
            </a:r>
            <a:endParaRPr lang="zh-CN" altLang="en-US" sz="30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 userDrawn="1">
            <p:custDataLst>
              <p:tags r:id="rId4"/>
            </p:custDataLst>
          </p:nvPr>
        </p:nvSpPr>
        <p:spPr bwMode="auto">
          <a:xfrm>
            <a:off x="3260982" y="795901"/>
            <a:ext cx="34624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+mn-ea"/>
                <a:ea typeface="+mn-ea"/>
              </a:rPr>
              <a:t>怎样找出最小动力。</a:t>
            </a:r>
            <a:endParaRPr lang="zh-CN" altLang="en-US" sz="3000" b="1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29" name="文本框 28"/>
          <p:cNvSpPr txBox="1"/>
          <p:nvPr userDrawn="1">
            <p:custDataLst>
              <p:tags r:id="rId5"/>
            </p:custDataLst>
          </p:nvPr>
        </p:nvSpPr>
        <p:spPr bwMode="auto">
          <a:xfrm>
            <a:off x="648548" y="1441684"/>
            <a:ext cx="1154162" cy="461665"/>
          </a:xfrm>
          <a:prstGeom prst="rect">
            <a:avLst/>
          </a:prstGeom>
          <a:noFill/>
          <a:ln w="28575">
            <a:solidFill>
              <a:srgbClr val="990033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+mn-ea"/>
                <a:ea typeface="+mn-ea"/>
              </a:rPr>
              <a:t>定力臂</a:t>
            </a:r>
            <a:endParaRPr lang="zh-CN" altLang="en-US" sz="3000" b="1">
              <a:solidFill>
                <a:srgbClr val="002060"/>
              </a:solidFill>
              <a:latin typeface="+mn-ea"/>
              <a:ea typeface="+mn-ea"/>
            </a:endParaRPr>
          </a:p>
        </p:txBody>
      </p:sp>
      <p:grpSp>
        <p:nvGrpSpPr>
          <p:cNvPr id="30" name="组合 29"/>
          <p:cNvGrpSpPr/>
          <p:nvPr userDrawn="1">
            <p:custDataLst>
              <p:tags r:id="rId6"/>
            </p:custDataLst>
          </p:nvPr>
        </p:nvGrpSpPr>
        <p:grpSpPr>
          <a:xfrm>
            <a:off x="1942052" y="1452022"/>
            <a:ext cx="1747393" cy="461665"/>
            <a:chOff x="1920888" y="1465283"/>
            <a:chExt cx="1747393" cy="461665"/>
          </a:xfrm>
        </p:grpSpPr>
        <p:sp>
          <p:nvSpPr>
            <p:cNvPr id="31" name="箭头: 右 14"/>
            <p:cNvSpPr/>
            <p:nvPr>
              <p:custDataLst>
                <p:tags r:id="rId7"/>
              </p:custDataLst>
            </p:nvPr>
          </p:nvSpPr>
          <p:spPr>
            <a:xfrm>
              <a:off x="1920888" y="1533641"/>
              <a:ext cx="562325" cy="380024"/>
            </a:xfrm>
            <a:prstGeom prst="rightArrow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70" name="文本框 69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2514119" y="1465283"/>
              <a:ext cx="1154162" cy="461665"/>
            </a:xfrm>
            <a:prstGeom prst="rect">
              <a:avLst/>
            </a:prstGeom>
            <a:noFill/>
            <a:ln w="28575">
              <a:solidFill>
                <a:srgbClr val="990033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判转向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72" name="组合 71"/>
          <p:cNvGrpSpPr/>
          <p:nvPr userDrawn="1">
            <p:custDataLst>
              <p:tags r:id="rId9"/>
            </p:custDataLst>
          </p:nvPr>
        </p:nvGrpSpPr>
        <p:grpSpPr>
          <a:xfrm>
            <a:off x="3864204" y="1471187"/>
            <a:ext cx="1384798" cy="461665"/>
            <a:chOff x="1920888" y="1488343"/>
            <a:chExt cx="1384798" cy="461665"/>
          </a:xfrm>
        </p:grpSpPr>
        <p:sp>
          <p:nvSpPr>
            <p:cNvPr id="73" name="箭头: 右 72"/>
            <p:cNvSpPr/>
            <p:nvPr>
              <p:custDataLst>
                <p:tags r:id="rId10"/>
              </p:custDataLst>
            </p:nvPr>
          </p:nvSpPr>
          <p:spPr>
            <a:xfrm>
              <a:off x="1920888" y="1533641"/>
              <a:ext cx="562325" cy="380024"/>
            </a:xfrm>
            <a:prstGeom prst="rightArrow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74" name="文本框 73"/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2536245" y="1488343"/>
              <a:ext cx="769441" cy="461665"/>
            </a:xfrm>
            <a:prstGeom prst="rect">
              <a:avLst/>
            </a:prstGeom>
            <a:noFill/>
            <a:ln w="28575">
              <a:solidFill>
                <a:srgbClr val="990033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画力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3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4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69939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4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内容#df=762fc5b1a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4"/>
            </p:custDataLst>
          </p:nvPr>
        </p:nvSpPr>
        <p:spPr>
          <a:xfrm>
            <a:off x="865632" y="12192"/>
            <a:ext cx="2438400" cy="524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2665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基础题</a:t>
            </a:r>
            <a:endParaRPr lang="en-US" sz="2665"/>
          </a:p>
        </p:txBody>
      </p:sp>
    </p:spTree>
  </p:cSld>
  <p:clrMapOvr>
    <a:masterClrMapping/>
  </p:clrMapOvr>
  <p:transition/>
  <p:timing/>
</p:sldLayout>
</file>

<file path=ppt/slideLayouts/slideLayout4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内容#df=0a06a0f86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4"/>
            </p:custDataLst>
          </p:nvPr>
        </p:nvSpPr>
        <p:spPr>
          <a:xfrm>
            <a:off x="865632" y="12192"/>
            <a:ext cx="2438400" cy="524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2665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综合应用题</a:t>
            </a:r>
            <a:endParaRPr lang="en-US" sz="2665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表格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16932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  <a:endParaRPr lang="zh-CN" altLang="en-US" sz="3335" b="1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88722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  <a:endParaRPr lang="zh-CN" altLang="en-US" sz="3335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0">
    <p:fade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新课导入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圆角矩形 4"/>
          <p:cNvSpPr/>
          <p:nvPr userDrawn="1">
            <p:custDataLst>
              <p:tags r:id="rId2"/>
            </p:custDataLst>
          </p:nvPr>
        </p:nvSpPr>
        <p:spPr>
          <a:xfrm>
            <a:off x="-46145" y="191735"/>
            <a:ext cx="2640374" cy="6784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" name="TextBox 7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-169516" y="202096"/>
            <a:ext cx="288711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新课导入</a:t>
            </a:r>
            <a:endParaRPr lang="zh-CN" altLang="en-US" sz="3200" b="1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heme" Target="../theme/theme1.xml" /><Relationship Id="rId2" Type="http://schemas.openxmlformats.org/officeDocument/2006/relationships/tags" Target="../tags/tag2.xml" /><Relationship Id="rId3" Type="http://schemas.openxmlformats.org/officeDocument/2006/relationships/image" Target="file:///D:\qq&#25991;&#20214;\712321467\Image\C2C\Image2\%7b75232B38-A165-1FB7-499C-2E1C792CACB5%7d.png" TargetMode="External" /><Relationship Id="rId4" Type="http://schemas.openxmlformats.org/officeDocument/2006/relationships/image" Target="../media/image1.png" /><Relationship Id="rId5" Type="http://schemas.openxmlformats.org/officeDocument/2006/relationships/tags" Target="../tags/tag3.xml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image" Target="../media/image2.jpeg" /><Relationship Id="rId9" Type="http://schemas.openxmlformats.org/officeDocument/2006/relationships/tags" Target="../tags/tag6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Layout" Target="../slideLayouts/slideLayout11.xml" /><Relationship Id="rId11" Type="http://schemas.openxmlformats.org/officeDocument/2006/relationships/slideLayout" Target="../slideLayouts/slideLayout12.xml" /><Relationship Id="rId12" Type="http://schemas.openxmlformats.org/officeDocument/2006/relationships/slideLayout" Target="../slideLayouts/slideLayout13.xml" /><Relationship Id="rId13" Type="http://schemas.openxmlformats.org/officeDocument/2006/relationships/slideLayout" Target="../slideLayouts/slideLayout14.xml" /><Relationship Id="rId14" Type="http://schemas.openxmlformats.org/officeDocument/2006/relationships/slideLayout" Target="../slideLayouts/slideLayout15.xml" /><Relationship Id="rId15" Type="http://schemas.openxmlformats.org/officeDocument/2006/relationships/slideLayout" Target="../slideLayouts/slideLayout16.xml" /><Relationship Id="rId16" Type="http://schemas.openxmlformats.org/officeDocument/2006/relationships/slideLayout" Target="../slideLayouts/slideLayout17.xml" /><Relationship Id="rId17" Type="http://schemas.openxmlformats.org/officeDocument/2006/relationships/slideLayout" Target="../slideLayouts/slideLayout18.xml" /><Relationship Id="rId18" Type="http://schemas.openxmlformats.org/officeDocument/2006/relationships/slideLayout" Target="../slideLayouts/slideLayout19.xml" /><Relationship Id="rId19" Type="http://schemas.openxmlformats.org/officeDocument/2006/relationships/slideLayout" Target="../slideLayouts/slideLayout20.xml" /><Relationship Id="rId2" Type="http://schemas.openxmlformats.org/officeDocument/2006/relationships/slideLayout" Target="../slideLayouts/slideLayout3.xml" /><Relationship Id="rId20" Type="http://schemas.openxmlformats.org/officeDocument/2006/relationships/slideLayout" Target="../slideLayouts/slideLayout21.xml" /><Relationship Id="rId21" Type="http://schemas.openxmlformats.org/officeDocument/2006/relationships/slideLayout" Target="../slideLayouts/slideLayout22.xml" /><Relationship Id="rId22" Type="http://schemas.openxmlformats.org/officeDocument/2006/relationships/slideLayout" Target="../slideLayouts/slideLayout23.xml" /><Relationship Id="rId23" Type="http://schemas.openxmlformats.org/officeDocument/2006/relationships/slideLayout" Target="../slideLayouts/slideLayout24.xml" /><Relationship Id="rId24" Type="http://schemas.openxmlformats.org/officeDocument/2006/relationships/slideLayout" Target="../slideLayouts/slideLayout25.xml" /><Relationship Id="rId25" Type="http://schemas.openxmlformats.org/officeDocument/2006/relationships/slideLayout" Target="../slideLayouts/slideLayout26.xml" /><Relationship Id="rId26" Type="http://schemas.openxmlformats.org/officeDocument/2006/relationships/slideLayout" Target="../slideLayouts/slideLayout27.xml" /><Relationship Id="rId27" Type="http://schemas.openxmlformats.org/officeDocument/2006/relationships/slideLayout" Target="../slideLayouts/slideLayout28.xml" /><Relationship Id="rId28" Type="http://schemas.openxmlformats.org/officeDocument/2006/relationships/slideLayout" Target="../slideLayouts/slideLayout29.xml" /><Relationship Id="rId29" Type="http://schemas.openxmlformats.org/officeDocument/2006/relationships/slideLayout" Target="../slideLayouts/slideLayout30.xml" /><Relationship Id="rId3" Type="http://schemas.openxmlformats.org/officeDocument/2006/relationships/slideLayout" Target="../slideLayouts/slideLayout4.xml" /><Relationship Id="rId30" Type="http://schemas.openxmlformats.org/officeDocument/2006/relationships/slideLayout" Target="../slideLayouts/slideLayout31.xml" /><Relationship Id="rId31" Type="http://schemas.openxmlformats.org/officeDocument/2006/relationships/slideLayout" Target="../slideLayouts/slideLayout32.xml" /><Relationship Id="rId32" Type="http://schemas.openxmlformats.org/officeDocument/2006/relationships/slideLayout" Target="../slideLayouts/slideLayout33.xml" /><Relationship Id="rId33" Type="http://schemas.openxmlformats.org/officeDocument/2006/relationships/slideLayout" Target="../slideLayouts/slideLayout34.xml" /><Relationship Id="rId34" Type="http://schemas.openxmlformats.org/officeDocument/2006/relationships/slideLayout" Target="../slideLayouts/slideLayout35.xml" /><Relationship Id="rId35" Type="http://schemas.openxmlformats.org/officeDocument/2006/relationships/slideLayout" Target="../slideLayouts/slideLayout36.xml" /><Relationship Id="rId36" Type="http://schemas.openxmlformats.org/officeDocument/2006/relationships/slideLayout" Target="../slideLayouts/slideLayout37.xml" /><Relationship Id="rId37" Type="http://schemas.openxmlformats.org/officeDocument/2006/relationships/slideLayout" Target="../slideLayouts/slideLayout38.xml" /><Relationship Id="rId38" Type="http://schemas.openxmlformats.org/officeDocument/2006/relationships/slideLayout" Target="../slideLayouts/slideLayout39.xml" /><Relationship Id="rId39" Type="http://schemas.openxmlformats.org/officeDocument/2006/relationships/slideLayout" Target="../slideLayouts/slideLayout40.xml" /><Relationship Id="rId4" Type="http://schemas.openxmlformats.org/officeDocument/2006/relationships/slideLayout" Target="../slideLayouts/slideLayout5.xml" /><Relationship Id="rId40" Type="http://schemas.openxmlformats.org/officeDocument/2006/relationships/slideLayout" Target="../slideLayouts/slideLayout41.xml" /><Relationship Id="rId41" Type="http://schemas.openxmlformats.org/officeDocument/2006/relationships/tags" Target="../tags/tag137.xml" /><Relationship Id="rId42" Type="http://schemas.openxmlformats.org/officeDocument/2006/relationships/image" Target="file:///D:\qq&#25991;&#20214;\712321467\Image\C2C\Image2\%7b75232B38-A165-1FB7-499C-2E1C792CACB5%7d.png" TargetMode="External" /><Relationship Id="rId43" Type="http://schemas.openxmlformats.org/officeDocument/2006/relationships/image" Target="../media/image1.png" /><Relationship Id="rId44" Type="http://schemas.openxmlformats.org/officeDocument/2006/relationships/tags" Target="../tags/tag138.xml" /><Relationship Id="rId45" Type="http://schemas.openxmlformats.org/officeDocument/2006/relationships/tags" Target="../tags/tag139.xml" /><Relationship Id="rId46" Type="http://schemas.openxmlformats.org/officeDocument/2006/relationships/tags" Target="../tags/tag140.xml" /><Relationship Id="rId47" Type="http://schemas.openxmlformats.org/officeDocument/2006/relationships/image" Target="../media/image2.jpeg" /><Relationship Id="rId48" Type="http://schemas.openxmlformats.org/officeDocument/2006/relationships/tags" Target="../tags/tag141.xml" /><Relationship Id="rId49" Type="http://schemas.openxmlformats.org/officeDocument/2006/relationships/theme" Target="../theme/theme2.xml" /><Relationship Id="rId5" Type="http://schemas.openxmlformats.org/officeDocument/2006/relationships/slideLayout" Target="../slideLayouts/slideLayout6.xml" /><Relationship Id="rId6" Type="http://schemas.openxmlformats.org/officeDocument/2006/relationships/slideLayout" Target="../slideLayouts/slideLayout7.xml" /><Relationship Id="rId7" Type="http://schemas.openxmlformats.org/officeDocument/2006/relationships/slideLayout" Target="../slideLayouts/slideLayout8.xml" /><Relationship Id="rId8" Type="http://schemas.openxmlformats.org/officeDocument/2006/relationships/slideLayout" Target="../slideLayouts/slideLayout9.xml" /><Relationship Id="rId9" Type="http://schemas.openxmlformats.org/officeDocument/2006/relationships/slideLayout" Target="../slideLayouts/slideLayout10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2.xml" /><Relationship Id="rId2" Type="http://schemas.openxmlformats.org/officeDocument/2006/relationships/image" Target="file:///D:\qq&#25991;&#20214;\712321467\Image\C2C\Image2\%7b75232B38-A165-1FB7-499C-2E1C792CACB5%7d.png" TargetMode="External" /><Relationship Id="rId3" Type="http://schemas.openxmlformats.org/officeDocument/2006/relationships/image" Target="../media/image1.png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image" Target="../media/image2.jpeg" /><Relationship Id="rId8" Type="http://schemas.openxmlformats.org/officeDocument/2006/relationships/tags" Target="../tags/tag146.xml" /><Relationship Id="rId9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4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4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3" r:link="rId4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3" r:link="rId4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3" r:link="rId4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4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3.xml" /><Relationship Id="rId11" Type="http://schemas.openxmlformats.org/officeDocument/2006/relationships/image" Target="../media/image10.png" /><Relationship Id="rId12" Type="http://schemas.openxmlformats.org/officeDocument/2006/relationships/tags" Target="../tags/tag164.xml" /><Relationship Id="rId13" Type="http://schemas.openxmlformats.org/officeDocument/2006/relationships/tags" Target="../tags/tag165.xml" /><Relationship Id="rId14" Type="http://schemas.openxmlformats.org/officeDocument/2006/relationships/image" Target="../media/image11.png" /><Relationship Id="rId15" Type="http://schemas.openxmlformats.org/officeDocument/2006/relationships/tags" Target="../tags/tag166.xml" /><Relationship Id="rId16" Type="http://schemas.openxmlformats.org/officeDocument/2006/relationships/image" Target="../media/image12.jpeg" /><Relationship Id="rId17" Type="http://schemas.openxmlformats.org/officeDocument/2006/relationships/audio" Target="../media/chimes1.wav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tags" Target="../tags/tag159.xml" /><Relationship Id="rId6" Type="http://schemas.openxmlformats.org/officeDocument/2006/relationships/tags" Target="../tags/tag160.xml" /><Relationship Id="rId7" Type="http://schemas.openxmlformats.org/officeDocument/2006/relationships/tags" Target="../tags/tag161.xml" /><Relationship Id="rId8" Type="http://schemas.openxmlformats.org/officeDocument/2006/relationships/tags" Target="../tags/tag162.xml" /><Relationship Id="rId9" Type="http://schemas.openxmlformats.org/officeDocument/2006/relationships/image" Target="../media/image9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 /><Relationship Id="rId10" Type="http://schemas.openxmlformats.org/officeDocument/2006/relationships/tags" Target="../tags/tag365.xml" /><Relationship Id="rId11" Type="http://schemas.openxmlformats.org/officeDocument/2006/relationships/tags" Target="../tags/tag366.xml" /><Relationship Id="rId12" Type="http://schemas.openxmlformats.org/officeDocument/2006/relationships/tags" Target="../tags/tag367.xml" /><Relationship Id="rId13" Type="http://schemas.openxmlformats.org/officeDocument/2006/relationships/tags" Target="../tags/tag368.xml" /><Relationship Id="rId14" Type="http://schemas.openxmlformats.org/officeDocument/2006/relationships/tags" Target="../tags/tag369.xml" /><Relationship Id="rId15" Type="http://schemas.openxmlformats.org/officeDocument/2006/relationships/tags" Target="../tags/tag370.xml" /><Relationship Id="rId16" Type="http://schemas.openxmlformats.org/officeDocument/2006/relationships/tags" Target="../tags/tag371.xml" /><Relationship Id="rId17" Type="http://schemas.openxmlformats.org/officeDocument/2006/relationships/tags" Target="../tags/tag372.xml" /><Relationship Id="rId18" Type="http://schemas.openxmlformats.org/officeDocument/2006/relationships/tags" Target="../tags/tag373.xml" /><Relationship Id="rId19" Type="http://schemas.openxmlformats.org/officeDocument/2006/relationships/tags" Target="../tags/tag374.xml" /><Relationship Id="rId2" Type="http://schemas.openxmlformats.org/officeDocument/2006/relationships/tags" Target="../tags/tag357.xml" /><Relationship Id="rId20" Type="http://schemas.openxmlformats.org/officeDocument/2006/relationships/tags" Target="../tags/tag375.xml" /><Relationship Id="rId21" Type="http://schemas.openxmlformats.org/officeDocument/2006/relationships/tags" Target="../tags/tag376.xml" /><Relationship Id="rId22" Type="http://schemas.openxmlformats.org/officeDocument/2006/relationships/tags" Target="../tags/tag377.xml" /><Relationship Id="rId23" Type="http://schemas.openxmlformats.org/officeDocument/2006/relationships/image" Target="../media/image40.emf" /><Relationship Id="rId24" Type="http://schemas.openxmlformats.org/officeDocument/2006/relationships/tags" Target="../tags/tag378.xml" /><Relationship Id="rId25" Type="http://schemas.openxmlformats.org/officeDocument/2006/relationships/tags" Target="../tags/tag379.xml" /><Relationship Id="rId26" Type="http://schemas.openxmlformats.org/officeDocument/2006/relationships/tags" Target="../tags/tag380.xml" /><Relationship Id="rId27" Type="http://schemas.openxmlformats.org/officeDocument/2006/relationships/tags" Target="../tags/tag381.xml" /><Relationship Id="rId28" Type="http://schemas.openxmlformats.org/officeDocument/2006/relationships/image" Target="../media/image41.jpeg" /><Relationship Id="rId29" Type="http://schemas.openxmlformats.org/officeDocument/2006/relationships/tags" Target="../tags/tag382.xml" /><Relationship Id="rId3" Type="http://schemas.openxmlformats.org/officeDocument/2006/relationships/tags" Target="../tags/tag358.xml" /><Relationship Id="rId30" Type="http://schemas.openxmlformats.org/officeDocument/2006/relationships/tags" Target="../tags/tag383.xml" /><Relationship Id="rId31" Type="http://schemas.openxmlformats.org/officeDocument/2006/relationships/tags" Target="../tags/tag384.xml" /><Relationship Id="rId32" Type="http://schemas.openxmlformats.org/officeDocument/2006/relationships/oleObject" Target="../embeddings/oleObject16.bin" TargetMode="Internal" /><Relationship Id="rId33" Type="http://schemas.openxmlformats.org/officeDocument/2006/relationships/image" Target="../media/image39.wmf" /><Relationship Id="rId34" Type="http://schemas.openxmlformats.org/officeDocument/2006/relationships/tags" Target="../tags/tag385.xml" /><Relationship Id="rId35" Type="http://schemas.openxmlformats.org/officeDocument/2006/relationships/tags" Target="../tags/tag386.xml" /><Relationship Id="rId36" Type="http://schemas.openxmlformats.org/officeDocument/2006/relationships/tags" Target="../tags/tag387.xml" /><Relationship Id="rId37" Type="http://schemas.openxmlformats.org/officeDocument/2006/relationships/tags" Target="../tags/tag388.xml" /><Relationship Id="rId38" Type="http://schemas.openxmlformats.org/officeDocument/2006/relationships/tags" Target="../tags/tag389.xml" /><Relationship Id="rId39" Type="http://schemas.openxmlformats.org/officeDocument/2006/relationships/oleObject" Target="../embeddings/oleObject17.bin" TargetMode="Internal" /><Relationship Id="rId4" Type="http://schemas.openxmlformats.org/officeDocument/2006/relationships/tags" Target="../tags/tag359.xml" /><Relationship Id="rId40" Type="http://schemas.openxmlformats.org/officeDocument/2006/relationships/image" Target="../media/image42.wmf" /><Relationship Id="rId41" Type="http://schemas.openxmlformats.org/officeDocument/2006/relationships/tags" Target="../tags/tag390.xml" /><Relationship Id="rId42" Type="http://schemas.openxmlformats.org/officeDocument/2006/relationships/tags" Target="../tags/tag391.xml" /><Relationship Id="rId43" Type="http://schemas.openxmlformats.org/officeDocument/2006/relationships/tags" Target="../tags/tag392.xml" /><Relationship Id="rId44" Type="http://schemas.openxmlformats.org/officeDocument/2006/relationships/oleObject" Target="../embeddings/oleObject18.bin" TargetMode="Internal" /><Relationship Id="rId45" Type="http://schemas.openxmlformats.org/officeDocument/2006/relationships/image" Target="../media/image43.wmf" /><Relationship Id="rId46" Type="http://schemas.openxmlformats.org/officeDocument/2006/relationships/tags" Target="../tags/tag393.xml" /><Relationship Id="rId47" Type="http://schemas.openxmlformats.org/officeDocument/2006/relationships/tags" Target="../tags/tag394.xml" /><Relationship Id="rId48" Type="http://schemas.openxmlformats.org/officeDocument/2006/relationships/tags" Target="../tags/tag395.xml" /><Relationship Id="rId49" Type="http://schemas.openxmlformats.org/officeDocument/2006/relationships/tags" Target="../tags/tag396.xml" /><Relationship Id="rId5" Type="http://schemas.openxmlformats.org/officeDocument/2006/relationships/tags" Target="../tags/tag360.xml" /><Relationship Id="rId50" Type="http://schemas.openxmlformats.org/officeDocument/2006/relationships/tags" Target="../tags/tag397.xml" /><Relationship Id="rId51" Type="http://schemas.openxmlformats.org/officeDocument/2006/relationships/tags" Target="../tags/tag398.xml" /><Relationship Id="rId52" Type="http://schemas.openxmlformats.org/officeDocument/2006/relationships/tags" Target="../tags/tag399.xml" /><Relationship Id="rId53" Type="http://schemas.openxmlformats.org/officeDocument/2006/relationships/oleObject" Target="../embeddings/oleObject19.bin" TargetMode="Internal" /><Relationship Id="rId54" Type="http://schemas.openxmlformats.org/officeDocument/2006/relationships/image" Target="../media/image44.wmf" /><Relationship Id="rId55" Type="http://schemas.openxmlformats.org/officeDocument/2006/relationships/tags" Target="../tags/tag400.xml" /><Relationship Id="rId56" Type="http://schemas.openxmlformats.org/officeDocument/2006/relationships/tags" Target="../tags/tag401.xml" /><Relationship Id="rId57" Type="http://schemas.openxmlformats.org/officeDocument/2006/relationships/oleObject" Target="../embeddings/oleObject20.bin" TargetMode="Internal" /><Relationship Id="rId58" Type="http://schemas.openxmlformats.org/officeDocument/2006/relationships/image" Target="../media/image38.wmf" /><Relationship Id="rId59" Type="http://schemas.openxmlformats.org/officeDocument/2006/relationships/tags" Target="../tags/tag402.xml" /><Relationship Id="rId6" Type="http://schemas.openxmlformats.org/officeDocument/2006/relationships/tags" Target="../tags/tag361.xml" /><Relationship Id="rId60" Type="http://schemas.openxmlformats.org/officeDocument/2006/relationships/tags" Target="../tags/tag403.xml" /><Relationship Id="rId61" Type="http://schemas.openxmlformats.org/officeDocument/2006/relationships/tags" Target="../tags/tag404.xml" /><Relationship Id="rId62" Type="http://schemas.openxmlformats.org/officeDocument/2006/relationships/tags" Target="../tags/tag405.xml" /><Relationship Id="rId63" Type="http://schemas.openxmlformats.org/officeDocument/2006/relationships/oleObject" Target="../embeddings/oleObject21.bin" TargetMode="Internal" /><Relationship Id="rId64" Type="http://schemas.openxmlformats.org/officeDocument/2006/relationships/image" Target="../media/image33.wmf" /><Relationship Id="rId65" Type="http://schemas.openxmlformats.org/officeDocument/2006/relationships/tags" Target="../tags/tag406.xml" /><Relationship Id="rId66" Type="http://schemas.openxmlformats.org/officeDocument/2006/relationships/tags" Target="../tags/tag407.xml" /><Relationship Id="rId67" Type="http://schemas.openxmlformats.org/officeDocument/2006/relationships/oleObject" Target="../embeddings/oleObject22.bin" TargetMode="Internal" /><Relationship Id="rId68" Type="http://schemas.openxmlformats.org/officeDocument/2006/relationships/image" Target="../media/image37.wmf" /><Relationship Id="rId69" Type="http://schemas.openxmlformats.org/officeDocument/2006/relationships/tags" Target="../tags/tag408.xml" /><Relationship Id="rId7" Type="http://schemas.openxmlformats.org/officeDocument/2006/relationships/tags" Target="../tags/tag362.xml" /><Relationship Id="rId70" Type="http://schemas.openxmlformats.org/officeDocument/2006/relationships/tags" Target="../tags/tag409.xml" /><Relationship Id="rId71" Type="http://schemas.openxmlformats.org/officeDocument/2006/relationships/tags" Target="../tags/tag410.xml" /><Relationship Id="rId72" Type="http://schemas.openxmlformats.org/officeDocument/2006/relationships/oleObject" Target="../embeddings/oleObject23.bin" TargetMode="Internal" /><Relationship Id="rId73" Type="http://schemas.openxmlformats.org/officeDocument/2006/relationships/image" Target="../media/image45.wmf" /><Relationship Id="rId74" Type="http://schemas.openxmlformats.org/officeDocument/2006/relationships/tags" Target="../tags/tag411.xml" /><Relationship Id="rId75" Type="http://schemas.openxmlformats.org/officeDocument/2006/relationships/tags" Target="../tags/tag412.xml" /><Relationship Id="rId76" Type="http://schemas.openxmlformats.org/officeDocument/2006/relationships/tags" Target="../tags/tag413.xml" /><Relationship Id="rId77" Type="http://schemas.openxmlformats.org/officeDocument/2006/relationships/tags" Target="../tags/tag414.xml" /><Relationship Id="rId78" Type="http://schemas.openxmlformats.org/officeDocument/2006/relationships/oleObject" Target="../embeddings/oleObject24.bin" TargetMode="Internal" /><Relationship Id="rId79" Type="http://schemas.openxmlformats.org/officeDocument/2006/relationships/image" Target="../media/image46.wmf" /><Relationship Id="rId8" Type="http://schemas.openxmlformats.org/officeDocument/2006/relationships/tags" Target="../tags/tag363.xml" /><Relationship Id="rId80" Type="http://schemas.openxmlformats.org/officeDocument/2006/relationships/tags" Target="../tags/tag415.xml" /><Relationship Id="rId81" Type="http://schemas.openxmlformats.org/officeDocument/2006/relationships/tags" Target="../tags/tag416.xml" /><Relationship Id="rId82" Type="http://schemas.openxmlformats.org/officeDocument/2006/relationships/vmlDrawing" Target="../drawings/vmlDrawing6.vml" /><Relationship Id="rId9" Type="http://schemas.openxmlformats.org/officeDocument/2006/relationships/tags" Target="../tags/tag36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 /><Relationship Id="rId10" Type="http://schemas.openxmlformats.org/officeDocument/2006/relationships/oleObject" Target="../embeddings/oleObject25.bin" TargetMode="Internal" /><Relationship Id="rId11" Type="http://schemas.openxmlformats.org/officeDocument/2006/relationships/image" Target="../media/image39.wmf" /><Relationship Id="rId12" Type="http://schemas.openxmlformats.org/officeDocument/2006/relationships/tags" Target="../tags/tag422.xml" /><Relationship Id="rId13" Type="http://schemas.openxmlformats.org/officeDocument/2006/relationships/tags" Target="../tags/tag423.xml" /><Relationship Id="rId14" Type="http://schemas.openxmlformats.org/officeDocument/2006/relationships/tags" Target="../tags/tag424.xml" /><Relationship Id="rId15" Type="http://schemas.openxmlformats.org/officeDocument/2006/relationships/tags" Target="../tags/tag425.xml" /><Relationship Id="rId16" Type="http://schemas.openxmlformats.org/officeDocument/2006/relationships/oleObject" Target="../embeddings/oleObject26.bin" TargetMode="Internal" /><Relationship Id="rId17" Type="http://schemas.openxmlformats.org/officeDocument/2006/relationships/image" Target="../media/image43.wmf" /><Relationship Id="rId18" Type="http://schemas.openxmlformats.org/officeDocument/2006/relationships/tags" Target="../tags/tag426.xml" /><Relationship Id="rId19" Type="http://schemas.openxmlformats.org/officeDocument/2006/relationships/tags" Target="../tags/tag427.xml" /><Relationship Id="rId2" Type="http://schemas.openxmlformats.org/officeDocument/2006/relationships/tags" Target="../tags/tag417.xml" /><Relationship Id="rId20" Type="http://schemas.openxmlformats.org/officeDocument/2006/relationships/tags" Target="../tags/tag428.xml" /><Relationship Id="rId21" Type="http://schemas.openxmlformats.org/officeDocument/2006/relationships/tags" Target="../tags/tag429.xml" /><Relationship Id="rId22" Type="http://schemas.openxmlformats.org/officeDocument/2006/relationships/tags" Target="../tags/tag430.xml" /><Relationship Id="rId23" Type="http://schemas.openxmlformats.org/officeDocument/2006/relationships/tags" Target="../tags/tag431.xml" /><Relationship Id="rId24" Type="http://schemas.openxmlformats.org/officeDocument/2006/relationships/oleObject" Target="../embeddings/oleObject27.bin" TargetMode="Internal" /><Relationship Id="rId25" Type="http://schemas.openxmlformats.org/officeDocument/2006/relationships/image" Target="../media/image33.wmf" /><Relationship Id="rId26" Type="http://schemas.openxmlformats.org/officeDocument/2006/relationships/tags" Target="../tags/tag432.xml" /><Relationship Id="rId27" Type="http://schemas.openxmlformats.org/officeDocument/2006/relationships/oleObject" Target="../embeddings/oleObject28.bin" TargetMode="Internal" /><Relationship Id="rId28" Type="http://schemas.openxmlformats.org/officeDocument/2006/relationships/image" Target="../media/image37.wmf" /><Relationship Id="rId29" Type="http://schemas.openxmlformats.org/officeDocument/2006/relationships/tags" Target="../tags/tag433.xml" /><Relationship Id="rId3" Type="http://schemas.openxmlformats.org/officeDocument/2006/relationships/image" Target="../media/image47.png" /><Relationship Id="rId30" Type="http://schemas.openxmlformats.org/officeDocument/2006/relationships/tags" Target="../tags/tag434.xml" /><Relationship Id="rId31" Type="http://schemas.openxmlformats.org/officeDocument/2006/relationships/tags" Target="../tags/tag435.xml" /><Relationship Id="rId32" Type="http://schemas.openxmlformats.org/officeDocument/2006/relationships/tags" Target="../tags/tag436.xml" /><Relationship Id="rId33" Type="http://schemas.openxmlformats.org/officeDocument/2006/relationships/tags" Target="../tags/tag437.xml" /><Relationship Id="rId34" Type="http://schemas.openxmlformats.org/officeDocument/2006/relationships/tags" Target="../tags/tag438.xml" /><Relationship Id="rId35" Type="http://schemas.openxmlformats.org/officeDocument/2006/relationships/tags" Target="../tags/tag439.xml" /><Relationship Id="rId36" Type="http://schemas.openxmlformats.org/officeDocument/2006/relationships/oleObject" Target="../embeddings/oleObject29.bin" TargetMode="Internal" /><Relationship Id="rId37" Type="http://schemas.openxmlformats.org/officeDocument/2006/relationships/image" Target="../media/image48.wmf" /><Relationship Id="rId38" Type="http://schemas.openxmlformats.org/officeDocument/2006/relationships/tags" Target="../tags/tag440.xml" /><Relationship Id="rId39" Type="http://schemas.openxmlformats.org/officeDocument/2006/relationships/tags" Target="../tags/tag441.xml" /><Relationship Id="rId4" Type="http://schemas.openxmlformats.org/officeDocument/2006/relationships/tags" Target="../tags/tag418.xml" /><Relationship Id="rId40" Type="http://schemas.openxmlformats.org/officeDocument/2006/relationships/tags" Target="../tags/tag442.xml" /><Relationship Id="rId41" Type="http://schemas.openxmlformats.org/officeDocument/2006/relationships/oleObject" Target="../embeddings/oleObject30.bin" TargetMode="Internal" /><Relationship Id="rId42" Type="http://schemas.openxmlformats.org/officeDocument/2006/relationships/image" Target="../media/image49.wmf" /><Relationship Id="rId43" Type="http://schemas.openxmlformats.org/officeDocument/2006/relationships/vmlDrawing" Target="../drawings/vmlDrawing7.vml" /><Relationship Id="rId5" Type="http://schemas.openxmlformats.org/officeDocument/2006/relationships/video" Target="../media/media3.avi" /><Relationship Id="rId6" Type="http://schemas.microsoft.com/office/2007/relationships/media" Target="../media/media3.avi" /><Relationship Id="rId7" Type="http://schemas.openxmlformats.org/officeDocument/2006/relationships/tags" Target="../tags/tag419.xml" /><Relationship Id="rId8" Type="http://schemas.openxmlformats.org/officeDocument/2006/relationships/tags" Target="../tags/tag420.xml" /><Relationship Id="rId9" Type="http://schemas.openxmlformats.org/officeDocument/2006/relationships/tags" Target="../tags/tag42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 /><Relationship Id="rId10" Type="http://schemas.openxmlformats.org/officeDocument/2006/relationships/tags" Target="../tags/tag450.xml" /><Relationship Id="rId11" Type="http://schemas.openxmlformats.org/officeDocument/2006/relationships/tags" Target="../tags/tag451.xml" /><Relationship Id="rId12" Type="http://schemas.openxmlformats.org/officeDocument/2006/relationships/tags" Target="../tags/tag452.xml" /><Relationship Id="rId13" Type="http://schemas.openxmlformats.org/officeDocument/2006/relationships/tags" Target="../tags/tag453.xml" /><Relationship Id="rId14" Type="http://schemas.openxmlformats.org/officeDocument/2006/relationships/tags" Target="../tags/tag454.xml" /><Relationship Id="rId15" Type="http://schemas.openxmlformats.org/officeDocument/2006/relationships/tags" Target="../tags/tag455.xml" /><Relationship Id="rId16" Type="http://schemas.openxmlformats.org/officeDocument/2006/relationships/tags" Target="../tags/tag456.xml" /><Relationship Id="rId17" Type="http://schemas.openxmlformats.org/officeDocument/2006/relationships/tags" Target="../tags/tag457.xml" /><Relationship Id="rId18" Type="http://schemas.openxmlformats.org/officeDocument/2006/relationships/tags" Target="../tags/tag458.xml" /><Relationship Id="rId19" Type="http://schemas.openxmlformats.org/officeDocument/2006/relationships/tags" Target="../tags/tag459.xml" /><Relationship Id="rId2" Type="http://schemas.openxmlformats.org/officeDocument/2006/relationships/tags" Target="../tags/tag443.xml" /><Relationship Id="rId20" Type="http://schemas.openxmlformats.org/officeDocument/2006/relationships/tags" Target="../tags/tag460.xml" /><Relationship Id="rId21" Type="http://schemas.openxmlformats.org/officeDocument/2006/relationships/tags" Target="../tags/tag461.xml" /><Relationship Id="rId22" Type="http://schemas.openxmlformats.org/officeDocument/2006/relationships/tags" Target="../tags/tag462.xml" /><Relationship Id="rId23" Type="http://schemas.openxmlformats.org/officeDocument/2006/relationships/tags" Target="../tags/tag463.xml" /><Relationship Id="rId24" Type="http://schemas.openxmlformats.org/officeDocument/2006/relationships/tags" Target="../tags/tag464.xml" /><Relationship Id="rId25" Type="http://schemas.openxmlformats.org/officeDocument/2006/relationships/tags" Target="../tags/tag465.xml" /><Relationship Id="rId26" Type="http://schemas.openxmlformats.org/officeDocument/2006/relationships/tags" Target="../tags/tag466.xml" /><Relationship Id="rId27" Type="http://schemas.openxmlformats.org/officeDocument/2006/relationships/tags" Target="../tags/tag467.xml" /><Relationship Id="rId28" Type="http://schemas.openxmlformats.org/officeDocument/2006/relationships/tags" Target="../tags/tag468.xml" /><Relationship Id="rId29" Type="http://schemas.openxmlformats.org/officeDocument/2006/relationships/tags" Target="../tags/tag469.xml" /><Relationship Id="rId3" Type="http://schemas.openxmlformats.org/officeDocument/2006/relationships/tags" Target="../tags/tag444.xml" /><Relationship Id="rId30" Type="http://schemas.openxmlformats.org/officeDocument/2006/relationships/tags" Target="../tags/tag470.xml" /><Relationship Id="rId31" Type="http://schemas.openxmlformats.org/officeDocument/2006/relationships/tags" Target="../tags/tag471.xml" /><Relationship Id="rId32" Type="http://schemas.openxmlformats.org/officeDocument/2006/relationships/tags" Target="../tags/tag472.xml" /><Relationship Id="rId33" Type="http://schemas.openxmlformats.org/officeDocument/2006/relationships/image" Target="../media/image34.png" /><Relationship Id="rId34" Type="http://schemas.openxmlformats.org/officeDocument/2006/relationships/tags" Target="../tags/tag473.xml" /><Relationship Id="rId35" Type="http://schemas.openxmlformats.org/officeDocument/2006/relationships/tags" Target="../tags/tag474.xml" /><Relationship Id="rId36" Type="http://schemas.openxmlformats.org/officeDocument/2006/relationships/tags" Target="../tags/tag475.xml" /><Relationship Id="rId37" Type="http://schemas.openxmlformats.org/officeDocument/2006/relationships/tags" Target="../tags/tag476.xml" /><Relationship Id="rId38" Type="http://schemas.openxmlformats.org/officeDocument/2006/relationships/tags" Target="../tags/tag477.xml" /><Relationship Id="rId39" Type="http://schemas.openxmlformats.org/officeDocument/2006/relationships/tags" Target="../tags/tag478.xml" /><Relationship Id="rId4" Type="http://schemas.openxmlformats.org/officeDocument/2006/relationships/tags" Target="../tags/tag445.xml" /><Relationship Id="rId40" Type="http://schemas.openxmlformats.org/officeDocument/2006/relationships/tags" Target="../tags/tag479.xml" /><Relationship Id="rId41" Type="http://schemas.openxmlformats.org/officeDocument/2006/relationships/tags" Target="../tags/tag480.xml" /><Relationship Id="rId42" Type="http://schemas.openxmlformats.org/officeDocument/2006/relationships/tags" Target="../tags/tag481.xml" /><Relationship Id="rId43" Type="http://schemas.openxmlformats.org/officeDocument/2006/relationships/tags" Target="../tags/tag482.xml" /><Relationship Id="rId44" Type="http://schemas.openxmlformats.org/officeDocument/2006/relationships/tags" Target="../tags/tag483.xml" /><Relationship Id="rId45" Type="http://schemas.openxmlformats.org/officeDocument/2006/relationships/tags" Target="../tags/tag484.xml" /><Relationship Id="rId46" Type="http://schemas.openxmlformats.org/officeDocument/2006/relationships/tags" Target="../tags/tag485.xml" /><Relationship Id="rId47" Type="http://schemas.openxmlformats.org/officeDocument/2006/relationships/tags" Target="../tags/tag486.xml" /><Relationship Id="rId48" Type="http://schemas.openxmlformats.org/officeDocument/2006/relationships/tags" Target="../tags/tag487.xml" /><Relationship Id="rId49" Type="http://schemas.openxmlformats.org/officeDocument/2006/relationships/tags" Target="../tags/tag488.xml" /><Relationship Id="rId5" Type="http://schemas.openxmlformats.org/officeDocument/2006/relationships/tags" Target="../tags/tag446.xml" /><Relationship Id="rId50" Type="http://schemas.openxmlformats.org/officeDocument/2006/relationships/tags" Target="../tags/tag489.xml" /><Relationship Id="rId51" Type="http://schemas.openxmlformats.org/officeDocument/2006/relationships/tags" Target="../tags/tag490.xml" /><Relationship Id="rId52" Type="http://schemas.openxmlformats.org/officeDocument/2006/relationships/tags" Target="../tags/tag491.xml" /><Relationship Id="rId53" Type="http://schemas.openxmlformats.org/officeDocument/2006/relationships/tags" Target="../tags/tag492.xml" /><Relationship Id="rId54" Type="http://schemas.openxmlformats.org/officeDocument/2006/relationships/tags" Target="../tags/tag493.xml" /><Relationship Id="rId55" Type="http://schemas.openxmlformats.org/officeDocument/2006/relationships/tags" Target="../tags/tag494.xml" /><Relationship Id="rId56" Type="http://schemas.openxmlformats.org/officeDocument/2006/relationships/tags" Target="../tags/tag495.xml" /><Relationship Id="rId57" Type="http://schemas.openxmlformats.org/officeDocument/2006/relationships/tags" Target="../tags/tag496.xml" /><Relationship Id="rId58" Type="http://schemas.openxmlformats.org/officeDocument/2006/relationships/tags" Target="../tags/tag497.xml" /><Relationship Id="rId59" Type="http://schemas.openxmlformats.org/officeDocument/2006/relationships/tags" Target="../tags/tag498.xml" /><Relationship Id="rId6" Type="http://schemas.openxmlformats.org/officeDocument/2006/relationships/image" Target="../media/image50.wmf" /><Relationship Id="rId60" Type="http://schemas.openxmlformats.org/officeDocument/2006/relationships/tags" Target="../tags/tag499.xml" /><Relationship Id="rId61" Type="http://schemas.openxmlformats.org/officeDocument/2006/relationships/oleObject" Target="../embeddings/oleObject31.bin" TargetMode="Internal" /><Relationship Id="rId62" Type="http://schemas.openxmlformats.org/officeDocument/2006/relationships/image" Target="../media/image35.wmf" /><Relationship Id="rId63" Type="http://schemas.openxmlformats.org/officeDocument/2006/relationships/tags" Target="../tags/tag500.xml" /><Relationship Id="rId64" Type="http://schemas.openxmlformats.org/officeDocument/2006/relationships/tags" Target="../tags/tag501.xml" /><Relationship Id="rId65" Type="http://schemas.openxmlformats.org/officeDocument/2006/relationships/tags" Target="../tags/tag502.xml" /><Relationship Id="rId66" Type="http://schemas.openxmlformats.org/officeDocument/2006/relationships/tags" Target="../tags/tag503.xml" /><Relationship Id="rId67" Type="http://schemas.openxmlformats.org/officeDocument/2006/relationships/tags" Target="../tags/tag504.xml" /><Relationship Id="rId68" Type="http://schemas.openxmlformats.org/officeDocument/2006/relationships/oleObject" Target="../embeddings/oleObject32.bin" TargetMode="Internal" /><Relationship Id="rId69" Type="http://schemas.openxmlformats.org/officeDocument/2006/relationships/image" Target="../media/image36.wmf" /><Relationship Id="rId7" Type="http://schemas.openxmlformats.org/officeDocument/2006/relationships/tags" Target="../tags/tag447.xml" /><Relationship Id="rId70" Type="http://schemas.openxmlformats.org/officeDocument/2006/relationships/tags" Target="../tags/tag505.xml" /><Relationship Id="rId71" Type="http://schemas.openxmlformats.org/officeDocument/2006/relationships/tags" Target="../tags/tag506.xml" /><Relationship Id="rId72" Type="http://schemas.openxmlformats.org/officeDocument/2006/relationships/tags" Target="../tags/tag507.xml" /><Relationship Id="rId73" Type="http://schemas.openxmlformats.org/officeDocument/2006/relationships/tags" Target="../tags/tag508.xml" /><Relationship Id="rId74" Type="http://schemas.openxmlformats.org/officeDocument/2006/relationships/tags" Target="../tags/tag509.xml" /><Relationship Id="rId75" Type="http://schemas.openxmlformats.org/officeDocument/2006/relationships/oleObject" Target="../embeddings/oleObject33.bin" TargetMode="Internal" /><Relationship Id="rId76" Type="http://schemas.openxmlformats.org/officeDocument/2006/relationships/image" Target="../media/image37.wmf" /><Relationship Id="rId77" Type="http://schemas.openxmlformats.org/officeDocument/2006/relationships/tags" Target="../tags/tag510.xml" /><Relationship Id="rId78" Type="http://schemas.openxmlformats.org/officeDocument/2006/relationships/tags" Target="../tags/tag511.xml" /><Relationship Id="rId79" Type="http://schemas.openxmlformats.org/officeDocument/2006/relationships/tags" Target="../tags/tag512.xml" /><Relationship Id="rId8" Type="http://schemas.openxmlformats.org/officeDocument/2006/relationships/tags" Target="../tags/tag448.xml" /><Relationship Id="rId80" Type="http://schemas.openxmlformats.org/officeDocument/2006/relationships/tags" Target="../tags/tag513.xml" /><Relationship Id="rId81" Type="http://schemas.openxmlformats.org/officeDocument/2006/relationships/oleObject" Target="../embeddings/oleObject34.bin" TargetMode="Internal" /><Relationship Id="rId82" Type="http://schemas.openxmlformats.org/officeDocument/2006/relationships/image" Target="../media/image38.wmf" /><Relationship Id="rId83" Type="http://schemas.openxmlformats.org/officeDocument/2006/relationships/tags" Target="../tags/tag514.xml" /><Relationship Id="rId84" Type="http://schemas.openxmlformats.org/officeDocument/2006/relationships/tags" Target="../tags/tag515.xml" /><Relationship Id="rId85" Type="http://schemas.openxmlformats.org/officeDocument/2006/relationships/tags" Target="../tags/tag516.xml" /><Relationship Id="rId86" Type="http://schemas.openxmlformats.org/officeDocument/2006/relationships/oleObject" Target="../embeddings/oleObject35.bin" TargetMode="Internal" /><Relationship Id="rId87" Type="http://schemas.openxmlformats.org/officeDocument/2006/relationships/image" Target="../media/image39.wmf" /><Relationship Id="rId88" Type="http://schemas.openxmlformats.org/officeDocument/2006/relationships/tags" Target="../tags/tag517.xml" /><Relationship Id="rId89" Type="http://schemas.openxmlformats.org/officeDocument/2006/relationships/vmlDrawing" Target="../drawings/vmlDrawing8.vml" /><Relationship Id="rId9" Type="http://schemas.openxmlformats.org/officeDocument/2006/relationships/tags" Target="../tags/tag44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 /><Relationship Id="rId10" Type="http://schemas.openxmlformats.org/officeDocument/2006/relationships/tags" Target="../tags/tag525.xml" /><Relationship Id="rId11" Type="http://schemas.openxmlformats.org/officeDocument/2006/relationships/tags" Target="../tags/tag526.xml" /><Relationship Id="rId12" Type="http://schemas.openxmlformats.org/officeDocument/2006/relationships/tags" Target="../tags/tag527.xml" /><Relationship Id="rId13" Type="http://schemas.openxmlformats.org/officeDocument/2006/relationships/image" Target="../media/image52.png" /><Relationship Id="rId14" Type="http://schemas.openxmlformats.org/officeDocument/2006/relationships/tags" Target="../tags/tag528.xml" /><Relationship Id="rId15" Type="http://schemas.openxmlformats.org/officeDocument/2006/relationships/image" Target="../media/image53.png" /><Relationship Id="rId16" Type="http://schemas.openxmlformats.org/officeDocument/2006/relationships/tags" Target="../tags/tag529.xml" /><Relationship Id="rId17" Type="http://schemas.openxmlformats.org/officeDocument/2006/relationships/tags" Target="../tags/tag530.xml" /><Relationship Id="rId2" Type="http://schemas.openxmlformats.org/officeDocument/2006/relationships/tags" Target="../tags/tag518.xml" /><Relationship Id="rId3" Type="http://schemas.openxmlformats.org/officeDocument/2006/relationships/tags" Target="../tags/tag519.xml" /><Relationship Id="rId4" Type="http://schemas.openxmlformats.org/officeDocument/2006/relationships/tags" Target="../tags/tag520.xml" /><Relationship Id="rId5" Type="http://schemas.openxmlformats.org/officeDocument/2006/relationships/tags" Target="../tags/tag521.xml" /><Relationship Id="rId6" Type="http://schemas.openxmlformats.org/officeDocument/2006/relationships/image" Target="../media/image51.jpeg" /><Relationship Id="rId7" Type="http://schemas.openxmlformats.org/officeDocument/2006/relationships/tags" Target="../tags/tag522.xml" /><Relationship Id="rId8" Type="http://schemas.openxmlformats.org/officeDocument/2006/relationships/tags" Target="../tags/tag523.xml" /><Relationship Id="rId9" Type="http://schemas.openxmlformats.org/officeDocument/2006/relationships/tags" Target="../tags/tag524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 /><Relationship Id="rId10" Type="http://schemas.openxmlformats.org/officeDocument/2006/relationships/tags" Target="../tags/tag537.xml" /><Relationship Id="rId11" Type="http://schemas.openxmlformats.org/officeDocument/2006/relationships/tags" Target="../tags/tag538.xml" /><Relationship Id="rId12" Type="http://schemas.openxmlformats.org/officeDocument/2006/relationships/tags" Target="../tags/tag539.xml" /><Relationship Id="rId13" Type="http://schemas.openxmlformats.org/officeDocument/2006/relationships/tags" Target="../tags/tag540.xml" /><Relationship Id="rId14" Type="http://schemas.openxmlformats.org/officeDocument/2006/relationships/tags" Target="../tags/tag541.xml" /><Relationship Id="rId15" Type="http://schemas.openxmlformats.org/officeDocument/2006/relationships/oleObject" Target="../embeddings/oleObject36.bin" TargetMode="Internal" /><Relationship Id="rId16" Type="http://schemas.openxmlformats.org/officeDocument/2006/relationships/image" Target="../media/image54.wmf" /><Relationship Id="rId17" Type="http://schemas.openxmlformats.org/officeDocument/2006/relationships/tags" Target="../tags/tag542.xml" /><Relationship Id="rId18" Type="http://schemas.openxmlformats.org/officeDocument/2006/relationships/tags" Target="../tags/tag543.xml" /><Relationship Id="rId19" Type="http://schemas.openxmlformats.org/officeDocument/2006/relationships/tags" Target="../tags/tag544.xml" /><Relationship Id="rId2" Type="http://schemas.openxmlformats.org/officeDocument/2006/relationships/tags" Target="../tags/tag531.xml" /><Relationship Id="rId20" Type="http://schemas.openxmlformats.org/officeDocument/2006/relationships/tags" Target="../tags/tag545.xml" /><Relationship Id="rId21" Type="http://schemas.openxmlformats.org/officeDocument/2006/relationships/oleObject" Target="../embeddings/oleObject37.bin" TargetMode="Internal" /><Relationship Id="rId22" Type="http://schemas.openxmlformats.org/officeDocument/2006/relationships/image" Target="../media/image55.wmf" /><Relationship Id="rId23" Type="http://schemas.openxmlformats.org/officeDocument/2006/relationships/tags" Target="../tags/tag546.xml" /><Relationship Id="rId24" Type="http://schemas.openxmlformats.org/officeDocument/2006/relationships/tags" Target="../tags/tag547.xml" /><Relationship Id="rId25" Type="http://schemas.openxmlformats.org/officeDocument/2006/relationships/oleObject" Target="../embeddings/oleObject38.bin" TargetMode="Internal" /><Relationship Id="rId26" Type="http://schemas.openxmlformats.org/officeDocument/2006/relationships/image" Target="../media/image56.wmf" /><Relationship Id="rId27" Type="http://schemas.openxmlformats.org/officeDocument/2006/relationships/tags" Target="../tags/tag548.xml" /><Relationship Id="rId28" Type="http://schemas.openxmlformats.org/officeDocument/2006/relationships/vmlDrawing" Target="../drawings/vmlDrawing9.vml" /><Relationship Id="rId3" Type="http://schemas.openxmlformats.org/officeDocument/2006/relationships/tags" Target="../tags/tag532.xml" /><Relationship Id="rId4" Type="http://schemas.openxmlformats.org/officeDocument/2006/relationships/tags" Target="../tags/tag533.xml" /><Relationship Id="rId5" Type="http://schemas.openxmlformats.org/officeDocument/2006/relationships/tags" Target="../tags/tag534.xml" /><Relationship Id="rId6" Type="http://schemas.openxmlformats.org/officeDocument/2006/relationships/tags" Target="../tags/tag535.xml" /><Relationship Id="rId7" Type="http://schemas.openxmlformats.org/officeDocument/2006/relationships/image" Target="../media/image52.png" /><Relationship Id="rId8" Type="http://schemas.openxmlformats.org/officeDocument/2006/relationships/tags" Target="../tags/tag536.xml" /><Relationship Id="rId9" Type="http://schemas.openxmlformats.org/officeDocument/2006/relationships/image" Target="../media/image53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 /><Relationship Id="rId10" Type="http://schemas.openxmlformats.org/officeDocument/2006/relationships/oleObject" Target="../embeddings/oleObject39.bin" TargetMode="Internal" /><Relationship Id="rId11" Type="http://schemas.openxmlformats.org/officeDocument/2006/relationships/image" Target="../media/image39.wmf" /><Relationship Id="rId12" Type="http://schemas.openxmlformats.org/officeDocument/2006/relationships/tags" Target="../tags/tag555.xml" /><Relationship Id="rId13" Type="http://schemas.openxmlformats.org/officeDocument/2006/relationships/tags" Target="../tags/tag556.xml" /><Relationship Id="rId14" Type="http://schemas.openxmlformats.org/officeDocument/2006/relationships/tags" Target="../tags/tag557.xml" /><Relationship Id="rId15" Type="http://schemas.openxmlformats.org/officeDocument/2006/relationships/tags" Target="../tags/tag558.xml" /><Relationship Id="rId16" Type="http://schemas.openxmlformats.org/officeDocument/2006/relationships/tags" Target="../tags/tag559.xml" /><Relationship Id="rId17" Type="http://schemas.openxmlformats.org/officeDocument/2006/relationships/tags" Target="../tags/tag560.xml" /><Relationship Id="rId18" Type="http://schemas.openxmlformats.org/officeDocument/2006/relationships/tags" Target="../tags/tag561.xml" /><Relationship Id="rId19" Type="http://schemas.openxmlformats.org/officeDocument/2006/relationships/tags" Target="../tags/tag562.xml" /><Relationship Id="rId2" Type="http://schemas.openxmlformats.org/officeDocument/2006/relationships/tags" Target="../tags/tag549.xml" /><Relationship Id="rId20" Type="http://schemas.openxmlformats.org/officeDocument/2006/relationships/oleObject" Target="../embeddings/oleObject40.bin" TargetMode="Internal" /><Relationship Id="rId21" Type="http://schemas.openxmlformats.org/officeDocument/2006/relationships/image" Target="../media/image35.wmf" /><Relationship Id="rId22" Type="http://schemas.openxmlformats.org/officeDocument/2006/relationships/image" Target="../media/image59.png" /><Relationship Id="rId23" Type="http://schemas.microsoft.com/office/2007/relationships/hdphoto" Target="../media/image60.wdp" /><Relationship Id="rId24" Type="http://schemas.openxmlformats.org/officeDocument/2006/relationships/tags" Target="../tags/tag563.xml" /><Relationship Id="rId25" Type="http://schemas.openxmlformats.org/officeDocument/2006/relationships/tags" Target="../tags/tag564.xml" /><Relationship Id="rId26" Type="http://schemas.openxmlformats.org/officeDocument/2006/relationships/tags" Target="../tags/tag565.xml" /><Relationship Id="rId27" Type="http://schemas.openxmlformats.org/officeDocument/2006/relationships/tags" Target="../tags/tag566.xml" /><Relationship Id="rId28" Type="http://schemas.openxmlformats.org/officeDocument/2006/relationships/tags" Target="../tags/tag567.xml" /><Relationship Id="rId29" Type="http://schemas.openxmlformats.org/officeDocument/2006/relationships/oleObject" Target="../embeddings/oleObject41.bin" TargetMode="Internal" /><Relationship Id="rId3" Type="http://schemas.openxmlformats.org/officeDocument/2006/relationships/tags" Target="../tags/tag550.xml" /><Relationship Id="rId30" Type="http://schemas.openxmlformats.org/officeDocument/2006/relationships/image" Target="../media/image61.wmf" /><Relationship Id="rId31" Type="http://schemas.openxmlformats.org/officeDocument/2006/relationships/tags" Target="../tags/tag568.xml" /><Relationship Id="rId32" Type="http://schemas.openxmlformats.org/officeDocument/2006/relationships/tags" Target="../tags/tag569.xml" /><Relationship Id="rId33" Type="http://schemas.openxmlformats.org/officeDocument/2006/relationships/tags" Target="../tags/tag570.xml" /><Relationship Id="rId34" Type="http://schemas.openxmlformats.org/officeDocument/2006/relationships/oleObject" Target="../embeddings/oleObject42.bin" TargetMode="Internal" /><Relationship Id="rId35" Type="http://schemas.openxmlformats.org/officeDocument/2006/relationships/tags" Target="../tags/tag571.xml" /><Relationship Id="rId36" Type="http://schemas.openxmlformats.org/officeDocument/2006/relationships/tags" Target="../tags/tag572.xml" /><Relationship Id="rId37" Type="http://schemas.openxmlformats.org/officeDocument/2006/relationships/tags" Target="../tags/tag573.xml" /><Relationship Id="rId38" Type="http://schemas.openxmlformats.org/officeDocument/2006/relationships/tags" Target="../tags/tag574.xml" /><Relationship Id="rId39" Type="http://schemas.openxmlformats.org/officeDocument/2006/relationships/oleObject" Target="../embeddings/oleObject43.bin" TargetMode="Internal" /><Relationship Id="rId4" Type="http://schemas.openxmlformats.org/officeDocument/2006/relationships/tags" Target="../tags/tag551.xml" /><Relationship Id="rId40" Type="http://schemas.openxmlformats.org/officeDocument/2006/relationships/image" Target="../media/image37.wmf" /><Relationship Id="rId41" Type="http://schemas.openxmlformats.org/officeDocument/2006/relationships/tags" Target="../tags/tag575.xml" /><Relationship Id="rId42" Type="http://schemas.openxmlformats.org/officeDocument/2006/relationships/tags" Target="../tags/tag576.xml" /><Relationship Id="rId43" Type="http://schemas.openxmlformats.org/officeDocument/2006/relationships/tags" Target="../tags/tag577.xml" /><Relationship Id="rId44" Type="http://schemas.openxmlformats.org/officeDocument/2006/relationships/tags" Target="../tags/tag578.xml" /><Relationship Id="rId45" Type="http://schemas.openxmlformats.org/officeDocument/2006/relationships/tags" Target="../tags/tag579.xml" /><Relationship Id="rId46" Type="http://schemas.openxmlformats.org/officeDocument/2006/relationships/tags" Target="../tags/tag580.xml" /><Relationship Id="rId47" Type="http://schemas.openxmlformats.org/officeDocument/2006/relationships/oleObject" Target="../embeddings/oleObject44.bin" TargetMode="Internal" /><Relationship Id="rId48" Type="http://schemas.openxmlformats.org/officeDocument/2006/relationships/tags" Target="../tags/tag581.xml" /><Relationship Id="rId49" Type="http://schemas.openxmlformats.org/officeDocument/2006/relationships/tags" Target="../tags/tag582.xml" /><Relationship Id="rId5" Type="http://schemas.openxmlformats.org/officeDocument/2006/relationships/image" Target="../media/image57.png" /><Relationship Id="rId50" Type="http://schemas.openxmlformats.org/officeDocument/2006/relationships/tags" Target="../tags/tag583.xml" /><Relationship Id="rId51" Type="http://schemas.openxmlformats.org/officeDocument/2006/relationships/tags" Target="../tags/tag584.xml" /><Relationship Id="rId52" Type="http://schemas.openxmlformats.org/officeDocument/2006/relationships/tags" Target="../tags/tag585.xml" /><Relationship Id="rId53" Type="http://schemas.openxmlformats.org/officeDocument/2006/relationships/oleObject" Target="../embeddings/oleObject45.bin" TargetMode="Internal" /><Relationship Id="rId54" Type="http://schemas.openxmlformats.org/officeDocument/2006/relationships/image" Target="../media/image62.wmf" /><Relationship Id="rId55" Type="http://schemas.openxmlformats.org/officeDocument/2006/relationships/tags" Target="../tags/tag586.xml" /><Relationship Id="rId56" Type="http://schemas.openxmlformats.org/officeDocument/2006/relationships/tags" Target="../tags/tag587.xml" /><Relationship Id="rId57" Type="http://schemas.openxmlformats.org/officeDocument/2006/relationships/tags" Target="../tags/tag588.xml" /><Relationship Id="rId58" Type="http://schemas.openxmlformats.org/officeDocument/2006/relationships/tags" Target="../tags/tag589.xml" /><Relationship Id="rId59" Type="http://schemas.openxmlformats.org/officeDocument/2006/relationships/tags" Target="../tags/tag590.xml" /><Relationship Id="rId6" Type="http://schemas.microsoft.com/office/2007/relationships/hdphoto" Target="../media/image58.wdp" /><Relationship Id="rId60" Type="http://schemas.openxmlformats.org/officeDocument/2006/relationships/oleObject" Target="../embeddings/oleObject46.bin" TargetMode="Internal" /><Relationship Id="rId61" Type="http://schemas.openxmlformats.org/officeDocument/2006/relationships/tags" Target="../tags/tag591.xml" /><Relationship Id="rId62" Type="http://schemas.openxmlformats.org/officeDocument/2006/relationships/tags" Target="../tags/tag592.xml" /><Relationship Id="rId63" Type="http://schemas.openxmlformats.org/officeDocument/2006/relationships/tags" Target="../tags/tag593.xml" /><Relationship Id="rId64" Type="http://schemas.openxmlformats.org/officeDocument/2006/relationships/tags" Target="../tags/tag594.xml" /><Relationship Id="rId65" Type="http://schemas.openxmlformats.org/officeDocument/2006/relationships/tags" Target="../tags/tag595.xml" /><Relationship Id="rId66" Type="http://schemas.openxmlformats.org/officeDocument/2006/relationships/oleObject" Target="../embeddings/oleObject47.bin" TargetMode="Internal" /><Relationship Id="rId67" Type="http://schemas.openxmlformats.org/officeDocument/2006/relationships/tags" Target="../tags/tag596.xml" /><Relationship Id="rId68" Type="http://schemas.openxmlformats.org/officeDocument/2006/relationships/tags" Target="../tags/tag597.xml" /><Relationship Id="rId69" Type="http://schemas.openxmlformats.org/officeDocument/2006/relationships/tags" Target="../tags/tag598.xml" /><Relationship Id="rId7" Type="http://schemas.openxmlformats.org/officeDocument/2006/relationships/tags" Target="../tags/tag552.xml" /><Relationship Id="rId70" Type="http://schemas.openxmlformats.org/officeDocument/2006/relationships/tags" Target="../tags/tag599.xml" /><Relationship Id="rId71" Type="http://schemas.openxmlformats.org/officeDocument/2006/relationships/oleObject" Target="../embeddings/oleObject48.bin" TargetMode="Internal" /><Relationship Id="rId72" Type="http://schemas.openxmlformats.org/officeDocument/2006/relationships/tags" Target="../tags/tag600.xml" /><Relationship Id="rId73" Type="http://schemas.openxmlformats.org/officeDocument/2006/relationships/tags" Target="../tags/tag601.xml" /><Relationship Id="rId74" Type="http://schemas.openxmlformats.org/officeDocument/2006/relationships/tags" Target="../tags/tag602.xml" /><Relationship Id="rId75" Type="http://schemas.openxmlformats.org/officeDocument/2006/relationships/vmlDrawing" Target="../drawings/vmlDrawing10.vml" /><Relationship Id="rId8" Type="http://schemas.openxmlformats.org/officeDocument/2006/relationships/tags" Target="../tags/tag553.xml" /><Relationship Id="rId9" Type="http://schemas.openxmlformats.org/officeDocument/2006/relationships/tags" Target="../tags/tag55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 /><Relationship Id="rId10" Type="http://schemas.openxmlformats.org/officeDocument/2006/relationships/tags" Target="../tags/tag613.xml" /><Relationship Id="rId11" Type="http://schemas.openxmlformats.org/officeDocument/2006/relationships/oleObject" Target="../embeddings/oleObject49.bin" TargetMode="Internal" /><Relationship Id="rId12" Type="http://schemas.openxmlformats.org/officeDocument/2006/relationships/image" Target="../media/image64.wmf" /><Relationship Id="rId13" Type="http://schemas.openxmlformats.org/officeDocument/2006/relationships/tags" Target="../tags/tag614.xml" /><Relationship Id="rId14" Type="http://schemas.openxmlformats.org/officeDocument/2006/relationships/tags" Target="../tags/tag615.xml" /><Relationship Id="rId15" Type="http://schemas.openxmlformats.org/officeDocument/2006/relationships/oleObject" Target="../embeddings/oleObject50.bin" TargetMode="Internal" /><Relationship Id="rId16" Type="http://schemas.openxmlformats.org/officeDocument/2006/relationships/image" Target="../media/image65.wmf" /><Relationship Id="rId17" Type="http://schemas.openxmlformats.org/officeDocument/2006/relationships/tags" Target="../tags/tag616.xml" /><Relationship Id="rId18" Type="http://schemas.openxmlformats.org/officeDocument/2006/relationships/tags" Target="../tags/tag617.xml" /><Relationship Id="rId19" Type="http://schemas.openxmlformats.org/officeDocument/2006/relationships/tags" Target="../tags/tag618.xml" /><Relationship Id="rId2" Type="http://schemas.openxmlformats.org/officeDocument/2006/relationships/notesSlide" Target="../notesSlides/notesSlide2.xml" /><Relationship Id="rId20" Type="http://schemas.openxmlformats.org/officeDocument/2006/relationships/vmlDrawing" Target="../drawings/vmlDrawing11.vml" /><Relationship Id="rId3" Type="http://schemas.openxmlformats.org/officeDocument/2006/relationships/tags" Target="../tags/tag607.xml" /><Relationship Id="rId4" Type="http://schemas.openxmlformats.org/officeDocument/2006/relationships/image" Target="../media/image63.png" /><Relationship Id="rId5" Type="http://schemas.openxmlformats.org/officeDocument/2006/relationships/tags" Target="../tags/tag608.xml" /><Relationship Id="rId6" Type="http://schemas.openxmlformats.org/officeDocument/2006/relationships/tags" Target="../tags/tag609.xml" /><Relationship Id="rId7" Type="http://schemas.openxmlformats.org/officeDocument/2006/relationships/tags" Target="../tags/tag610.xml" /><Relationship Id="rId8" Type="http://schemas.openxmlformats.org/officeDocument/2006/relationships/tags" Target="../tags/tag611.xml" /><Relationship Id="rId9" Type="http://schemas.openxmlformats.org/officeDocument/2006/relationships/tags" Target="../tags/tag612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 /><Relationship Id="rId10" Type="http://schemas.openxmlformats.org/officeDocument/2006/relationships/image" Target="../media/image22.png" /><Relationship Id="rId11" Type="http://schemas.openxmlformats.org/officeDocument/2006/relationships/tags" Target="../tags/tag628.xml" /><Relationship Id="rId12" Type="http://schemas.openxmlformats.org/officeDocument/2006/relationships/tags" Target="../tags/tag629.xml" /><Relationship Id="rId13" Type="http://schemas.openxmlformats.org/officeDocument/2006/relationships/tags" Target="../tags/tag630.xml" /><Relationship Id="rId14" Type="http://schemas.openxmlformats.org/officeDocument/2006/relationships/tags" Target="../tags/tag631.xml" /><Relationship Id="rId15" Type="http://schemas.openxmlformats.org/officeDocument/2006/relationships/tags" Target="../tags/tag632.xml" /><Relationship Id="rId16" Type="http://schemas.openxmlformats.org/officeDocument/2006/relationships/image" Target="../media/image23.jpeg" /><Relationship Id="rId17" Type="http://schemas.openxmlformats.org/officeDocument/2006/relationships/tags" Target="../tags/tag633.xml" /><Relationship Id="rId18" Type="http://schemas.openxmlformats.org/officeDocument/2006/relationships/tags" Target="../tags/tag634.xml" /><Relationship Id="rId19" Type="http://schemas.openxmlformats.org/officeDocument/2006/relationships/tags" Target="../tags/tag635.xml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636.xml" /><Relationship Id="rId21" Type="http://schemas.openxmlformats.org/officeDocument/2006/relationships/tags" Target="../tags/tag637.xml" /><Relationship Id="rId22" Type="http://schemas.openxmlformats.org/officeDocument/2006/relationships/tags" Target="../tags/tag638.xml" /><Relationship Id="rId23" Type="http://schemas.openxmlformats.org/officeDocument/2006/relationships/tags" Target="../tags/tag639.xml" /><Relationship Id="rId24" Type="http://schemas.openxmlformats.org/officeDocument/2006/relationships/tags" Target="../tags/tag640.xml" /><Relationship Id="rId25" Type="http://schemas.openxmlformats.org/officeDocument/2006/relationships/tags" Target="../tags/tag641.xml" /><Relationship Id="rId26" Type="http://schemas.openxmlformats.org/officeDocument/2006/relationships/tags" Target="../tags/tag642.xml" /><Relationship Id="rId27" Type="http://schemas.openxmlformats.org/officeDocument/2006/relationships/tags" Target="../tags/tag643.xml" /><Relationship Id="rId28" Type="http://schemas.openxmlformats.org/officeDocument/2006/relationships/tags" Target="../tags/tag644.xml" /><Relationship Id="rId29" Type="http://schemas.openxmlformats.org/officeDocument/2006/relationships/tags" Target="../tags/tag645.xml" /><Relationship Id="rId3" Type="http://schemas.openxmlformats.org/officeDocument/2006/relationships/tags" Target="../tags/tag623.xml" /><Relationship Id="rId30" Type="http://schemas.openxmlformats.org/officeDocument/2006/relationships/tags" Target="../tags/tag646.xml" /><Relationship Id="rId31" Type="http://schemas.openxmlformats.org/officeDocument/2006/relationships/tags" Target="../tags/tag647.xml" /><Relationship Id="rId32" Type="http://schemas.openxmlformats.org/officeDocument/2006/relationships/tags" Target="../tags/tag648.xml" /><Relationship Id="rId33" Type="http://schemas.openxmlformats.org/officeDocument/2006/relationships/tags" Target="../tags/tag649.xml" /><Relationship Id="rId34" Type="http://schemas.openxmlformats.org/officeDocument/2006/relationships/tags" Target="../tags/tag650.xml" /><Relationship Id="rId35" Type="http://schemas.openxmlformats.org/officeDocument/2006/relationships/tags" Target="../tags/tag651.xml" /><Relationship Id="rId36" Type="http://schemas.openxmlformats.org/officeDocument/2006/relationships/tags" Target="../tags/tag652.xml" /><Relationship Id="rId37" Type="http://schemas.openxmlformats.org/officeDocument/2006/relationships/tags" Target="../tags/tag653.xml" /><Relationship Id="rId38" Type="http://schemas.openxmlformats.org/officeDocument/2006/relationships/tags" Target="../tags/tag654.xml" /><Relationship Id="rId39" Type="http://schemas.openxmlformats.org/officeDocument/2006/relationships/tags" Target="../tags/tag655.xml" /><Relationship Id="rId4" Type="http://schemas.openxmlformats.org/officeDocument/2006/relationships/image" Target="../media/image20.png" /><Relationship Id="rId40" Type="http://schemas.openxmlformats.org/officeDocument/2006/relationships/tags" Target="../tags/tag656.xml" /><Relationship Id="rId41" Type="http://schemas.openxmlformats.org/officeDocument/2006/relationships/tags" Target="../tags/tag657.xml" /><Relationship Id="rId42" Type="http://schemas.openxmlformats.org/officeDocument/2006/relationships/tags" Target="../tags/tag658.xml" /><Relationship Id="rId43" Type="http://schemas.openxmlformats.org/officeDocument/2006/relationships/tags" Target="../tags/tag659.xml" /><Relationship Id="rId44" Type="http://schemas.openxmlformats.org/officeDocument/2006/relationships/tags" Target="../tags/tag660.xml" /><Relationship Id="rId45" Type="http://schemas.openxmlformats.org/officeDocument/2006/relationships/tags" Target="../tags/tag661.xml" /><Relationship Id="rId46" Type="http://schemas.openxmlformats.org/officeDocument/2006/relationships/tags" Target="../tags/tag662.xml" /><Relationship Id="rId47" Type="http://schemas.openxmlformats.org/officeDocument/2006/relationships/tags" Target="../tags/tag663.xml" /><Relationship Id="rId48" Type="http://schemas.openxmlformats.org/officeDocument/2006/relationships/oleObject" Target="../embeddings/oleObject51.bin" TargetMode="Internal" /><Relationship Id="rId49" Type="http://schemas.openxmlformats.org/officeDocument/2006/relationships/image" Target="../media/image66.wmf" /><Relationship Id="rId5" Type="http://schemas.openxmlformats.org/officeDocument/2006/relationships/tags" Target="../tags/tag624.xml" /><Relationship Id="rId50" Type="http://schemas.openxmlformats.org/officeDocument/2006/relationships/tags" Target="../tags/tag664.xml" /><Relationship Id="rId51" Type="http://schemas.openxmlformats.org/officeDocument/2006/relationships/oleObject" Target="../embeddings/oleObject52.bin" TargetMode="Internal" /><Relationship Id="rId52" Type="http://schemas.openxmlformats.org/officeDocument/2006/relationships/image" Target="../media/image67.wmf" /><Relationship Id="rId53" Type="http://schemas.openxmlformats.org/officeDocument/2006/relationships/tags" Target="../tags/tag665.xml" /><Relationship Id="rId54" Type="http://schemas.openxmlformats.org/officeDocument/2006/relationships/tags" Target="../tags/tag666.xml" /><Relationship Id="rId55" Type="http://schemas.openxmlformats.org/officeDocument/2006/relationships/oleObject" Target="../embeddings/oleObject53.bin" TargetMode="Internal" /><Relationship Id="rId56" Type="http://schemas.openxmlformats.org/officeDocument/2006/relationships/image" Target="../media/image68.wmf" /><Relationship Id="rId57" Type="http://schemas.openxmlformats.org/officeDocument/2006/relationships/tags" Target="../tags/tag667.xml" /><Relationship Id="rId58" Type="http://schemas.openxmlformats.org/officeDocument/2006/relationships/tags" Target="../tags/tag668.xml" /><Relationship Id="rId59" Type="http://schemas.openxmlformats.org/officeDocument/2006/relationships/tags" Target="../tags/tag669.xml" /><Relationship Id="rId6" Type="http://schemas.openxmlformats.org/officeDocument/2006/relationships/image" Target="../media/image21.png" /><Relationship Id="rId60" Type="http://schemas.openxmlformats.org/officeDocument/2006/relationships/vmlDrawing" Target="../drawings/vmlDrawing12.vml" /><Relationship Id="rId7" Type="http://schemas.openxmlformats.org/officeDocument/2006/relationships/tags" Target="../tags/tag625.xml" /><Relationship Id="rId8" Type="http://schemas.openxmlformats.org/officeDocument/2006/relationships/tags" Target="../tags/tag626.xml" /><Relationship Id="rId9" Type="http://schemas.openxmlformats.org/officeDocument/2006/relationships/tags" Target="../tags/tag62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 /><Relationship Id="rId10" Type="http://schemas.openxmlformats.org/officeDocument/2006/relationships/tags" Target="../tags/tag679.xml" /><Relationship Id="rId11" Type="http://schemas.openxmlformats.org/officeDocument/2006/relationships/tags" Target="../tags/tag680.xml" /><Relationship Id="rId12" Type="http://schemas.openxmlformats.org/officeDocument/2006/relationships/tags" Target="../tags/tag681.xml" /><Relationship Id="rId13" Type="http://schemas.openxmlformats.org/officeDocument/2006/relationships/tags" Target="../tags/tag682.xml" /><Relationship Id="rId14" Type="http://schemas.openxmlformats.org/officeDocument/2006/relationships/tags" Target="../tags/tag683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674.xml" /><Relationship Id="rId4" Type="http://schemas.openxmlformats.org/officeDocument/2006/relationships/tags" Target="../tags/tag675.xml" /><Relationship Id="rId5" Type="http://schemas.openxmlformats.org/officeDocument/2006/relationships/image" Target="../media/image69.jpeg" /><Relationship Id="rId6" Type="http://schemas.openxmlformats.org/officeDocument/2006/relationships/tags" Target="../tags/tag676.xml" /><Relationship Id="rId7" Type="http://schemas.openxmlformats.org/officeDocument/2006/relationships/tags" Target="../tags/tag677.xml" /><Relationship Id="rId8" Type="http://schemas.openxmlformats.org/officeDocument/2006/relationships/image" Target="../media/image70.png" /><Relationship Id="rId9" Type="http://schemas.openxmlformats.org/officeDocument/2006/relationships/tags" Target="../tags/tag67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 /><Relationship Id="rId10" Type="http://schemas.openxmlformats.org/officeDocument/2006/relationships/tags" Target="../tags/tag691.xml" /><Relationship Id="rId11" Type="http://schemas.openxmlformats.org/officeDocument/2006/relationships/tags" Target="../tags/tag692.xml" /><Relationship Id="rId12" Type="http://schemas.openxmlformats.org/officeDocument/2006/relationships/tags" Target="../tags/tag693.xml" /><Relationship Id="rId13" Type="http://schemas.openxmlformats.org/officeDocument/2006/relationships/tags" Target="../tags/tag694.xml" /><Relationship Id="rId14" Type="http://schemas.openxmlformats.org/officeDocument/2006/relationships/tags" Target="../tags/tag695.xml" /><Relationship Id="rId15" Type="http://schemas.openxmlformats.org/officeDocument/2006/relationships/tags" Target="../tags/tag696.xml" /><Relationship Id="rId16" Type="http://schemas.openxmlformats.org/officeDocument/2006/relationships/tags" Target="../tags/tag697.xml" /><Relationship Id="rId17" Type="http://schemas.openxmlformats.org/officeDocument/2006/relationships/tags" Target="../tags/tag698.xml" /><Relationship Id="rId18" Type="http://schemas.openxmlformats.org/officeDocument/2006/relationships/tags" Target="../tags/tag699.xml" /><Relationship Id="rId19" Type="http://schemas.openxmlformats.org/officeDocument/2006/relationships/tags" Target="../tags/tag700.xml" /><Relationship Id="rId2" Type="http://schemas.openxmlformats.org/officeDocument/2006/relationships/tags" Target="../tags/tag684.xml" /><Relationship Id="rId20" Type="http://schemas.openxmlformats.org/officeDocument/2006/relationships/tags" Target="../tags/tag701.xml" /><Relationship Id="rId21" Type="http://schemas.openxmlformats.org/officeDocument/2006/relationships/tags" Target="../tags/tag702.xml" /><Relationship Id="rId22" Type="http://schemas.openxmlformats.org/officeDocument/2006/relationships/tags" Target="../tags/tag703.xml" /><Relationship Id="rId23" Type="http://schemas.openxmlformats.org/officeDocument/2006/relationships/tags" Target="../tags/tag704.xml" /><Relationship Id="rId24" Type="http://schemas.openxmlformats.org/officeDocument/2006/relationships/tags" Target="../tags/tag705.xml" /><Relationship Id="rId25" Type="http://schemas.openxmlformats.org/officeDocument/2006/relationships/tags" Target="../tags/tag706.xml" /><Relationship Id="rId26" Type="http://schemas.openxmlformats.org/officeDocument/2006/relationships/tags" Target="../tags/tag707.xml" /><Relationship Id="rId27" Type="http://schemas.openxmlformats.org/officeDocument/2006/relationships/tags" Target="../tags/tag708.xml" /><Relationship Id="rId28" Type="http://schemas.openxmlformats.org/officeDocument/2006/relationships/tags" Target="../tags/tag709.xml" /><Relationship Id="rId29" Type="http://schemas.openxmlformats.org/officeDocument/2006/relationships/tags" Target="../tags/tag710.xml" /><Relationship Id="rId3" Type="http://schemas.openxmlformats.org/officeDocument/2006/relationships/image" Target="../media/image70.png" /><Relationship Id="rId30" Type="http://schemas.openxmlformats.org/officeDocument/2006/relationships/tags" Target="../tags/tag711.xml" /><Relationship Id="rId31" Type="http://schemas.openxmlformats.org/officeDocument/2006/relationships/tags" Target="../tags/tag712.xml" /><Relationship Id="rId32" Type="http://schemas.openxmlformats.org/officeDocument/2006/relationships/tags" Target="../tags/tag713.xml" /><Relationship Id="rId33" Type="http://schemas.openxmlformats.org/officeDocument/2006/relationships/tags" Target="../tags/tag714.xml" /><Relationship Id="rId34" Type="http://schemas.openxmlformats.org/officeDocument/2006/relationships/tags" Target="../tags/tag715.xml" /><Relationship Id="rId35" Type="http://schemas.openxmlformats.org/officeDocument/2006/relationships/tags" Target="../tags/tag716.xml" /><Relationship Id="rId4" Type="http://schemas.openxmlformats.org/officeDocument/2006/relationships/tags" Target="../tags/tag685.xml" /><Relationship Id="rId5" Type="http://schemas.openxmlformats.org/officeDocument/2006/relationships/tags" Target="../tags/tag686.xml" /><Relationship Id="rId6" Type="http://schemas.openxmlformats.org/officeDocument/2006/relationships/tags" Target="../tags/tag687.xml" /><Relationship Id="rId7" Type="http://schemas.openxmlformats.org/officeDocument/2006/relationships/tags" Target="../tags/tag688.xml" /><Relationship Id="rId8" Type="http://schemas.openxmlformats.org/officeDocument/2006/relationships/tags" Target="../tags/tag689.xml" /><Relationship Id="rId9" Type="http://schemas.openxmlformats.org/officeDocument/2006/relationships/tags" Target="../tags/tag69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4.png" /><Relationship Id="rId11" Type="http://schemas.openxmlformats.org/officeDocument/2006/relationships/tags" Target="../tags/tag174.xml" /><Relationship Id="rId12" Type="http://schemas.openxmlformats.org/officeDocument/2006/relationships/tags" Target="../tags/tag175.xml" /><Relationship Id="rId13" Type="http://schemas.openxmlformats.org/officeDocument/2006/relationships/image" Target="../media/image15.png" /><Relationship Id="rId14" Type="http://schemas.openxmlformats.org/officeDocument/2006/relationships/tags" Target="../tags/tag176.xml" /><Relationship Id="rId15" Type="http://schemas.openxmlformats.org/officeDocument/2006/relationships/audio" Target="../media/chimes1.wav" /><Relationship Id="rId2" Type="http://schemas.openxmlformats.org/officeDocument/2006/relationships/tags" Target="../tags/tag167.xml" /><Relationship Id="rId3" Type="http://schemas.openxmlformats.org/officeDocument/2006/relationships/tags" Target="../tags/tag168.xml" /><Relationship Id="rId4" Type="http://schemas.openxmlformats.org/officeDocument/2006/relationships/image" Target="../media/image13.gif" /><Relationship Id="rId5" Type="http://schemas.openxmlformats.org/officeDocument/2006/relationships/tags" Target="../tags/tag169.xml" /><Relationship Id="rId6" Type="http://schemas.openxmlformats.org/officeDocument/2006/relationships/tags" Target="../tags/tag170.xml" /><Relationship Id="rId7" Type="http://schemas.openxmlformats.org/officeDocument/2006/relationships/tags" Target="../tags/tag171.xml" /><Relationship Id="rId8" Type="http://schemas.openxmlformats.org/officeDocument/2006/relationships/tags" Target="../tags/tag172.xml" /><Relationship Id="rId9" Type="http://schemas.openxmlformats.org/officeDocument/2006/relationships/tags" Target="../tags/tag17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 /><Relationship Id="rId10" Type="http://schemas.openxmlformats.org/officeDocument/2006/relationships/tags" Target="../tags/tag724.xml" /><Relationship Id="rId11" Type="http://schemas.openxmlformats.org/officeDocument/2006/relationships/oleObject" Target="../embeddings/oleObject54.bin" TargetMode="Internal" /><Relationship Id="rId12" Type="http://schemas.openxmlformats.org/officeDocument/2006/relationships/image" Target="../media/image35.wmf" /><Relationship Id="rId13" Type="http://schemas.openxmlformats.org/officeDocument/2006/relationships/tags" Target="../tags/tag725.xml" /><Relationship Id="rId14" Type="http://schemas.openxmlformats.org/officeDocument/2006/relationships/tags" Target="../tags/tag726.xml" /><Relationship Id="rId15" Type="http://schemas.openxmlformats.org/officeDocument/2006/relationships/tags" Target="../tags/tag727.xml" /><Relationship Id="rId16" Type="http://schemas.openxmlformats.org/officeDocument/2006/relationships/tags" Target="../tags/tag728.xml" /><Relationship Id="rId17" Type="http://schemas.openxmlformats.org/officeDocument/2006/relationships/oleObject" Target="../embeddings/oleObject55.bin" TargetMode="Internal" /><Relationship Id="rId18" Type="http://schemas.openxmlformats.org/officeDocument/2006/relationships/image" Target="../media/image36.wmf" /><Relationship Id="rId19" Type="http://schemas.openxmlformats.org/officeDocument/2006/relationships/tags" Target="../tags/tag729.xml" /><Relationship Id="rId2" Type="http://schemas.openxmlformats.org/officeDocument/2006/relationships/tags" Target="../tags/tag717.xml" /><Relationship Id="rId20" Type="http://schemas.openxmlformats.org/officeDocument/2006/relationships/tags" Target="../tags/tag730.xml" /><Relationship Id="rId21" Type="http://schemas.openxmlformats.org/officeDocument/2006/relationships/tags" Target="../tags/tag731.xml" /><Relationship Id="rId22" Type="http://schemas.openxmlformats.org/officeDocument/2006/relationships/oleObject" Target="../embeddings/oleObject56.bin" TargetMode="Internal" /><Relationship Id="rId23" Type="http://schemas.openxmlformats.org/officeDocument/2006/relationships/image" Target="../media/image37.wmf" /><Relationship Id="rId24" Type="http://schemas.openxmlformats.org/officeDocument/2006/relationships/tags" Target="../tags/tag732.xml" /><Relationship Id="rId25" Type="http://schemas.openxmlformats.org/officeDocument/2006/relationships/tags" Target="../tags/tag733.xml" /><Relationship Id="rId26" Type="http://schemas.openxmlformats.org/officeDocument/2006/relationships/tags" Target="../tags/tag734.xml" /><Relationship Id="rId27" Type="http://schemas.openxmlformats.org/officeDocument/2006/relationships/tags" Target="../tags/tag735.xml" /><Relationship Id="rId28" Type="http://schemas.openxmlformats.org/officeDocument/2006/relationships/oleObject" Target="../embeddings/oleObject57.bin" TargetMode="Internal" /><Relationship Id="rId29" Type="http://schemas.openxmlformats.org/officeDocument/2006/relationships/image" Target="../media/image38.wmf" /><Relationship Id="rId3" Type="http://schemas.openxmlformats.org/officeDocument/2006/relationships/image" Target="../media/image71.jpeg" /><Relationship Id="rId30" Type="http://schemas.openxmlformats.org/officeDocument/2006/relationships/tags" Target="../tags/tag736.xml" /><Relationship Id="rId31" Type="http://schemas.openxmlformats.org/officeDocument/2006/relationships/tags" Target="../tags/tag737.xml" /><Relationship Id="rId32" Type="http://schemas.openxmlformats.org/officeDocument/2006/relationships/tags" Target="../tags/tag738.xml" /><Relationship Id="rId33" Type="http://schemas.openxmlformats.org/officeDocument/2006/relationships/oleObject" Target="../embeddings/oleObject58.bin" TargetMode="Internal" /><Relationship Id="rId34" Type="http://schemas.openxmlformats.org/officeDocument/2006/relationships/image" Target="../media/image39.wmf" /><Relationship Id="rId35" Type="http://schemas.openxmlformats.org/officeDocument/2006/relationships/tags" Target="../tags/tag739.xml" /><Relationship Id="rId36" Type="http://schemas.openxmlformats.org/officeDocument/2006/relationships/image" Target="../media/image72.png" /><Relationship Id="rId37" Type="http://schemas.openxmlformats.org/officeDocument/2006/relationships/tags" Target="../tags/tag740.xml" /><Relationship Id="rId38" Type="http://schemas.openxmlformats.org/officeDocument/2006/relationships/tags" Target="../tags/tag741.xml" /><Relationship Id="rId39" Type="http://schemas.openxmlformats.org/officeDocument/2006/relationships/tags" Target="../tags/tag742.xml" /><Relationship Id="rId4" Type="http://schemas.openxmlformats.org/officeDocument/2006/relationships/tags" Target="../tags/tag718.xml" /><Relationship Id="rId40" Type="http://schemas.openxmlformats.org/officeDocument/2006/relationships/tags" Target="../tags/tag743.xml" /><Relationship Id="rId41" Type="http://schemas.openxmlformats.org/officeDocument/2006/relationships/tags" Target="../tags/tag744.xml" /><Relationship Id="rId42" Type="http://schemas.openxmlformats.org/officeDocument/2006/relationships/tags" Target="../tags/tag745.xml" /><Relationship Id="rId43" Type="http://schemas.openxmlformats.org/officeDocument/2006/relationships/tags" Target="../tags/tag746.xml" /><Relationship Id="rId44" Type="http://schemas.openxmlformats.org/officeDocument/2006/relationships/oleObject" Target="../embeddings/oleObject59.bin" TargetMode="Internal" /><Relationship Id="rId45" Type="http://schemas.openxmlformats.org/officeDocument/2006/relationships/image" Target="../media/image73.wmf" /><Relationship Id="rId46" Type="http://schemas.openxmlformats.org/officeDocument/2006/relationships/tags" Target="../tags/tag747.xml" /><Relationship Id="rId47" Type="http://schemas.openxmlformats.org/officeDocument/2006/relationships/tags" Target="../tags/tag748.xml" /><Relationship Id="rId48" Type="http://schemas.openxmlformats.org/officeDocument/2006/relationships/tags" Target="../tags/tag749.xml" /><Relationship Id="rId49" Type="http://schemas.openxmlformats.org/officeDocument/2006/relationships/tags" Target="../tags/tag750.xml" /><Relationship Id="rId5" Type="http://schemas.openxmlformats.org/officeDocument/2006/relationships/tags" Target="../tags/tag719.xml" /><Relationship Id="rId50" Type="http://schemas.openxmlformats.org/officeDocument/2006/relationships/oleObject" Target="../embeddings/oleObject60.bin" TargetMode="Internal" /><Relationship Id="rId51" Type="http://schemas.openxmlformats.org/officeDocument/2006/relationships/image" Target="../media/image74.wmf" /><Relationship Id="rId52" Type="http://schemas.openxmlformats.org/officeDocument/2006/relationships/tags" Target="../tags/tag751.xml" /><Relationship Id="rId53" Type="http://schemas.openxmlformats.org/officeDocument/2006/relationships/tags" Target="../tags/tag752.xml" /><Relationship Id="rId54" Type="http://schemas.openxmlformats.org/officeDocument/2006/relationships/tags" Target="../tags/tag753.xml" /><Relationship Id="rId55" Type="http://schemas.openxmlformats.org/officeDocument/2006/relationships/oleObject" Target="../embeddings/oleObject61.bin" TargetMode="Internal" /><Relationship Id="rId56" Type="http://schemas.openxmlformats.org/officeDocument/2006/relationships/tags" Target="../tags/tag754.xml" /><Relationship Id="rId57" Type="http://schemas.openxmlformats.org/officeDocument/2006/relationships/tags" Target="../tags/tag755.xml" /><Relationship Id="rId58" Type="http://schemas.openxmlformats.org/officeDocument/2006/relationships/tags" Target="../tags/tag756.xml" /><Relationship Id="rId59" Type="http://schemas.openxmlformats.org/officeDocument/2006/relationships/tags" Target="../tags/tag757.xml" /><Relationship Id="rId6" Type="http://schemas.openxmlformats.org/officeDocument/2006/relationships/tags" Target="../tags/tag720.xml" /><Relationship Id="rId60" Type="http://schemas.openxmlformats.org/officeDocument/2006/relationships/oleObject" Target="../embeddings/oleObject62.bin" TargetMode="Internal" /><Relationship Id="rId61" Type="http://schemas.openxmlformats.org/officeDocument/2006/relationships/image" Target="../media/image75.wmf" /><Relationship Id="rId62" Type="http://schemas.openxmlformats.org/officeDocument/2006/relationships/tags" Target="../tags/tag758.xml" /><Relationship Id="rId63" Type="http://schemas.openxmlformats.org/officeDocument/2006/relationships/tags" Target="../tags/tag759.xml" /><Relationship Id="rId64" Type="http://schemas.openxmlformats.org/officeDocument/2006/relationships/tags" Target="../tags/tag760.xml" /><Relationship Id="rId65" Type="http://schemas.openxmlformats.org/officeDocument/2006/relationships/oleObject" Target="../embeddings/oleObject63.bin" TargetMode="Internal" /><Relationship Id="rId66" Type="http://schemas.openxmlformats.org/officeDocument/2006/relationships/tags" Target="../tags/tag761.xml" /><Relationship Id="rId67" Type="http://schemas.openxmlformats.org/officeDocument/2006/relationships/tags" Target="../tags/tag762.xml" /><Relationship Id="rId68" Type="http://schemas.openxmlformats.org/officeDocument/2006/relationships/vmlDrawing" Target="../drawings/vmlDrawing13.vml" /><Relationship Id="rId7" Type="http://schemas.openxmlformats.org/officeDocument/2006/relationships/tags" Target="../tags/tag721.xml" /><Relationship Id="rId8" Type="http://schemas.openxmlformats.org/officeDocument/2006/relationships/tags" Target="../tags/tag722.xml" /><Relationship Id="rId9" Type="http://schemas.openxmlformats.org/officeDocument/2006/relationships/tags" Target="../tags/tag723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 /><Relationship Id="rId10" Type="http://schemas.openxmlformats.org/officeDocument/2006/relationships/oleObject" Target="../embeddings/oleObject64.bin" TargetMode="Internal" /><Relationship Id="rId11" Type="http://schemas.openxmlformats.org/officeDocument/2006/relationships/image" Target="../media/image37.wmf" /><Relationship Id="rId12" Type="http://schemas.openxmlformats.org/officeDocument/2006/relationships/tags" Target="../tags/tag769.xml" /><Relationship Id="rId13" Type="http://schemas.openxmlformats.org/officeDocument/2006/relationships/tags" Target="../tags/tag770.xml" /><Relationship Id="rId14" Type="http://schemas.openxmlformats.org/officeDocument/2006/relationships/tags" Target="../tags/tag771.xml" /><Relationship Id="rId15" Type="http://schemas.openxmlformats.org/officeDocument/2006/relationships/tags" Target="../tags/tag772.xml" /><Relationship Id="rId16" Type="http://schemas.openxmlformats.org/officeDocument/2006/relationships/oleObject" Target="../embeddings/oleObject65.bin" TargetMode="Internal" /><Relationship Id="rId17" Type="http://schemas.openxmlformats.org/officeDocument/2006/relationships/image" Target="../media/image38.wmf" /><Relationship Id="rId18" Type="http://schemas.openxmlformats.org/officeDocument/2006/relationships/tags" Target="../tags/tag773.xml" /><Relationship Id="rId19" Type="http://schemas.openxmlformats.org/officeDocument/2006/relationships/tags" Target="../tags/tag774.xml" /><Relationship Id="rId2" Type="http://schemas.openxmlformats.org/officeDocument/2006/relationships/tags" Target="../tags/tag763.xml" /><Relationship Id="rId20" Type="http://schemas.openxmlformats.org/officeDocument/2006/relationships/tags" Target="../tags/tag775.xml" /><Relationship Id="rId21" Type="http://schemas.openxmlformats.org/officeDocument/2006/relationships/oleObject" Target="../embeddings/oleObject66.bin" TargetMode="Internal" /><Relationship Id="rId22" Type="http://schemas.openxmlformats.org/officeDocument/2006/relationships/image" Target="../media/image39.wmf" /><Relationship Id="rId23" Type="http://schemas.openxmlformats.org/officeDocument/2006/relationships/tags" Target="../tags/tag776.xml" /><Relationship Id="rId24" Type="http://schemas.openxmlformats.org/officeDocument/2006/relationships/tags" Target="../tags/tag777.xml" /><Relationship Id="rId25" Type="http://schemas.openxmlformats.org/officeDocument/2006/relationships/tags" Target="../tags/tag778.xml" /><Relationship Id="rId26" Type="http://schemas.openxmlformats.org/officeDocument/2006/relationships/tags" Target="../tags/tag779.xml" /><Relationship Id="rId27" Type="http://schemas.openxmlformats.org/officeDocument/2006/relationships/tags" Target="../tags/tag780.xml" /><Relationship Id="rId28" Type="http://schemas.openxmlformats.org/officeDocument/2006/relationships/oleObject" Target="../embeddings/oleObject67.bin" TargetMode="Internal" /><Relationship Id="rId29" Type="http://schemas.openxmlformats.org/officeDocument/2006/relationships/tags" Target="../tags/tag781.xml" /><Relationship Id="rId3" Type="http://schemas.openxmlformats.org/officeDocument/2006/relationships/image" Target="../media/image24.png" /><Relationship Id="rId30" Type="http://schemas.openxmlformats.org/officeDocument/2006/relationships/tags" Target="../tags/tag782.xml" /><Relationship Id="rId31" Type="http://schemas.openxmlformats.org/officeDocument/2006/relationships/tags" Target="../tags/tag783.xml" /><Relationship Id="rId32" Type="http://schemas.openxmlformats.org/officeDocument/2006/relationships/tags" Target="../tags/tag784.xml" /><Relationship Id="rId33" Type="http://schemas.openxmlformats.org/officeDocument/2006/relationships/oleObject" Target="../embeddings/oleObject68.bin" TargetMode="Internal" /><Relationship Id="rId34" Type="http://schemas.openxmlformats.org/officeDocument/2006/relationships/tags" Target="../tags/tag785.xml" /><Relationship Id="rId35" Type="http://schemas.openxmlformats.org/officeDocument/2006/relationships/tags" Target="../tags/tag786.xml" /><Relationship Id="rId36" Type="http://schemas.openxmlformats.org/officeDocument/2006/relationships/tags" Target="../tags/tag787.xml" /><Relationship Id="rId37" Type="http://schemas.openxmlformats.org/officeDocument/2006/relationships/oleObject" Target="../embeddings/oleObject69.bin" TargetMode="Internal" /><Relationship Id="rId38" Type="http://schemas.openxmlformats.org/officeDocument/2006/relationships/tags" Target="../tags/tag788.xml" /><Relationship Id="rId39" Type="http://schemas.openxmlformats.org/officeDocument/2006/relationships/vmlDrawing" Target="../drawings/vmlDrawing14.vml" /><Relationship Id="rId4" Type="http://schemas.openxmlformats.org/officeDocument/2006/relationships/tags" Target="../tags/tag764.xml" /><Relationship Id="rId5" Type="http://schemas.openxmlformats.org/officeDocument/2006/relationships/image" Target="../media/image76.jpeg" /><Relationship Id="rId6" Type="http://schemas.openxmlformats.org/officeDocument/2006/relationships/tags" Target="../tags/tag765.xml" /><Relationship Id="rId7" Type="http://schemas.openxmlformats.org/officeDocument/2006/relationships/tags" Target="../tags/tag766.xml" /><Relationship Id="rId8" Type="http://schemas.openxmlformats.org/officeDocument/2006/relationships/tags" Target="../tags/tag767.xml" /><Relationship Id="rId9" Type="http://schemas.openxmlformats.org/officeDocument/2006/relationships/tags" Target="../tags/tag768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 /><Relationship Id="rId10" Type="http://schemas.openxmlformats.org/officeDocument/2006/relationships/oleObject" Target="../embeddings/oleObject70.bin" TargetMode="Internal" /><Relationship Id="rId11" Type="http://schemas.openxmlformats.org/officeDocument/2006/relationships/image" Target="../media/image79.wmf" /><Relationship Id="rId12" Type="http://schemas.openxmlformats.org/officeDocument/2006/relationships/tags" Target="../tags/tag795.xml" /><Relationship Id="rId13" Type="http://schemas.openxmlformats.org/officeDocument/2006/relationships/tags" Target="../tags/tag796.xml" /><Relationship Id="rId14" Type="http://schemas.openxmlformats.org/officeDocument/2006/relationships/tags" Target="../tags/tag797.xml" /><Relationship Id="rId15" Type="http://schemas.openxmlformats.org/officeDocument/2006/relationships/tags" Target="../tags/tag798.xml" /><Relationship Id="rId16" Type="http://schemas.openxmlformats.org/officeDocument/2006/relationships/oleObject" Target="../embeddings/oleObject71.bin" TargetMode="Internal" /><Relationship Id="rId17" Type="http://schemas.openxmlformats.org/officeDocument/2006/relationships/image" Target="../media/image38.wmf" /><Relationship Id="rId18" Type="http://schemas.openxmlformats.org/officeDocument/2006/relationships/tags" Target="../tags/tag799.xml" /><Relationship Id="rId19" Type="http://schemas.openxmlformats.org/officeDocument/2006/relationships/tags" Target="../tags/tag800.xml" /><Relationship Id="rId2" Type="http://schemas.openxmlformats.org/officeDocument/2006/relationships/tags" Target="../tags/tag789.xml" /><Relationship Id="rId20" Type="http://schemas.openxmlformats.org/officeDocument/2006/relationships/tags" Target="../tags/tag801.xml" /><Relationship Id="rId21" Type="http://schemas.openxmlformats.org/officeDocument/2006/relationships/oleObject" Target="../embeddings/oleObject72.bin" TargetMode="Internal" /><Relationship Id="rId22" Type="http://schemas.openxmlformats.org/officeDocument/2006/relationships/image" Target="../media/image39.wmf" /><Relationship Id="rId23" Type="http://schemas.openxmlformats.org/officeDocument/2006/relationships/tags" Target="../tags/tag802.xml" /><Relationship Id="rId24" Type="http://schemas.openxmlformats.org/officeDocument/2006/relationships/tags" Target="../tags/tag803.xml" /><Relationship Id="rId25" Type="http://schemas.openxmlformats.org/officeDocument/2006/relationships/tags" Target="../tags/tag804.xml" /><Relationship Id="rId26" Type="http://schemas.openxmlformats.org/officeDocument/2006/relationships/tags" Target="../tags/tag805.xml" /><Relationship Id="rId27" Type="http://schemas.openxmlformats.org/officeDocument/2006/relationships/tags" Target="../tags/tag806.xml" /><Relationship Id="rId28" Type="http://schemas.openxmlformats.org/officeDocument/2006/relationships/oleObject" Target="../embeddings/oleObject73.bin" TargetMode="Internal" /><Relationship Id="rId29" Type="http://schemas.openxmlformats.org/officeDocument/2006/relationships/image" Target="../media/image37.wmf" /><Relationship Id="rId3" Type="http://schemas.openxmlformats.org/officeDocument/2006/relationships/image" Target="../media/image77.jpeg" /><Relationship Id="rId30" Type="http://schemas.openxmlformats.org/officeDocument/2006/relationships/tags" Target="../tags/tag807.xml" /><Relationship Id="rId31" Type="http://schemas.openxmlformats.org/officeDocument/2006/relationships/tags" Target="../tags/tag808.xml" /><Relationship Id="rId32" Type="http://schemas.openxmlformats.org/officeDocument/2006/relationships/tags" Target="../tags/tag809.xml" /><Relationship Id="rId33" Type="http://schemas.openxmlformats.org/officeDocument/2006/relationships/tags" Target="../tags/tag810.xml" /><Relationship Id="rId34" Type="http://schemas.openxmlformats.org/officeDocument/2006/relationships/oleObject" Target="../embeddings/oleObject74.bin" TargetMode="Internal" /><Relationship Id="rId35" Type="http://schemas.openxmlformats.org/officeDocument/2006/relationships/tags" Target="../tags/tag811.xml" /><Relationship Id="rId36" Type="http://schemas.openxmlformats.org/officeDocument/2006/relationships/tags" Target="../tags/tag812.xml" /><Relationship Id="rId37" Type="http://schemas.openxmlformats.org/officeDocument/2006/relationships/tags" Target="../tags/tag813.xml" /><Relationship Id="rId38" Type="http://schemas.openxmlformats.org/officeDocument/2006/relationships/oleObject" Target="../embeddings/oleObject75.bin" TargetMode="Internal" /><Relationship Id="rId39" Type="http://schemas.openxmlformats.org/officeDocument/2006/relationships/tags" Target="../tags/tag814.xml" /><Relationship Id="rId4" Type="http://schemas.openxmlformats.org/officeDocument/2006/relationships/tags" Target="../tags/tag790.xml" /><Relationship Id="rId40" Type="http://schemas.openxmlformats.org/officeDocument/2006/relationships/vmlDrawing" Target="../drawings/vmlDrawing15.vml" /><Relationship Id="rId5" Type="http://schemas.openxmlformats.org/officeDocument/2006/relationships/image" Target="../media/image78.jpeg" /><Relationship Id="rId6" Type="http://schemas.openxmlformats.org/officeDocument/2006/relationships/tags" Target="../tags/tag791.xml" /><Relationship Id="rId7" Type="http://schemas.openxmlformats.org/officeDocument/2006/relationships/tags" Target="../tags/tag792.xml" /><Relationship Id="rId8" Type="http://schemas.openxmlformats.org/officeDocument/2006/relationships/tags" Target="../tags/tag793.xml" /><Relationship Id="rId9" Type="http://schemas.openxmlformats.org/officeDocument/2006/relationships/tags" Target="../tags/tag79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 /><Relationship Id="rId10" Type="http://schemas.openxmlformats.org/officeDocument/2006/relationships/tags" Target="../tags/tag820.xml" /><Relationship Id="rId11" Type="http://schemas.openxmlformats.org/officeDocument/2006/relationships/tags" Target="../tags/tag821.xml" /><Relationship Id="rId12" Type="http://schemas.openxmlformats.org/officeDocument/2006/relationships/tags" Target="../tags/tag822.xml" /><Relationship Id="rId13" Type="http://schemas.openxmlformats.org/officeDocument/2006/relationships/tags" Target="../tags/tag823.xml" /><Relationship Id="rId14" Type="http://schemas.openxmlformats.org/officeDocument/2006/relationships/oleObject" Target="../embeddings/oleObject77.bin" TargetMode="Internal" /><Relationship Id="rId15" Type="http://schemas.openxmlformats.org/officeDocument/2006/relationships/image" Target="../media/image38.wmf" /><Relationship Id="rId16" Type="http://schemas.openxmlformats.org/officeDocument/2006/relationships/tags" Target="../tags/tag824.xml" /><Relationship Id="rId17" Type="http://schemas.openxmlformats.org/officeDocument/2006/relationships/tags" Target="../tags/tag825.xml" /><Relationship Id="rId18" Type="http://schemas.openxmlformats.org/officeDocument/2006/relationships/tags" Target="../tags/tag826.xml" /><Relationship Id="rId19" Type="http://schemas.openxmlformats.org/officeDocument/2006/relationships/oleObject" Target="../embeddings/oleObject78.bin" TargetMode="Internal" /><Relationship Id="rId2" Type="http://schemas.openxmlformats.org/officeDocument/2006/relationships/tags" Target="../tags/tag815.xml" /><Relationship Id="rId20" Type="http://schemas.openxmlformats.org/officeDocument/2006/relationships/image" Target="../media/image39.wmf" /><Relationship Id="rId21" Type="http://schemas.openxmlformats.org/officeDocument/2006/relationships/tags" Target="../tags/tag827.xml" /><Relationship Id="rId22" Type="http://schemas.openxmlformats.org/officeDocument/2006/relationships/image" Target="../media/image81.png" /><Relationship Id="rId23" Type="http://schemas.openxmlformats.org/officeDocument/2006/relationships/tags" Target="../tags/tag828.xml" /><Relationship Id="rId24" Type="http://schemas.openxmlformats.org/officeDocument/2006/relationships/vmlDrawing" Target="../drawings/vmlDrawing16.vml" /><Relationship Id="rId3" Type="http://schemas.openxmlformats.org/officeDocument/2006/relationships/image" Target="../media/image80.png" /><Relationship Id="rId4" Type="http://schemas.openxmlformats.org/officeDocument/2006/relationships/tags" Target="../tags/tag816.xml" /><Relationship Id="rId5" Type="http://schemas.openxmlformats.org/officeDocument/2006/relationships/tags" Target="../tags/tag817.xml" /><Relationship Id="rId6" Type="http://schemas.openxmlformats.org/officeDocument/2006/relationships/tags" Target="../tags/tag818.xml" /><Relationship Id="rId7" Type="http://schemas.openxmlformats.org/officeDocument/2006/relationships/tags" Target="../tags/tag819.xml" /><Relationship Id="rId8" Type="http://schemas.openxmlformats.org/officeDocument/2006/relationships/oleObject" Target="../embeddings/oleObject76.bin" TargetMode="Internal" /><Relationship Id="rId9" Type="http://schemas.openxmlformats.org/officeDocument/2006/relationships/image" Target="../media/image79.wmf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 /><Relationship Id="rId10" Type="http://schemas.openxmlformats.org/officeDocument/2006/relationships/image" Target="../media/image6.wmf" /><Relationship Id="rId11" Type="http://schemas.openxmlformats.org/officeDocument/2006/relationships/tags" Target="../tags/tag835.xml" /><Relationship Id="rId12" Type="http://schemas.openxmlformats.org/officeDocument/2006/relationships/tags" Target="../tags/tag836.xml" /><Relationship Id="rId13" Type="http://schemas.openxmlformats.org/officeDocument/2006/relationships/tags" Target="../tags/tag837.xml" /><Relationship Id="rId14" Type="http://schemas.openxmlformats.org/officeDocument/2006/relationships/tags" Target="../tags/tag838.xml" /><Relationship Id="rId15" Type="http://schemas.openxmlformats.org/officeDocument/2006/relationships/oleObject" Target="../embeddings/oleObject80.bin" TargetMode="Internal" /><Relationship Id="rId16" Type="http://schemas.openxmlformats.org/officeDocument/2006/relationships/image" Target="../media/image82.wmf" /><Relationship Id="rId17" Type="http://schemas.openxmlformats.org/officeDocument/2006/relationships/tags" Target="../tags/tag839.xml" /><Relationship Id="rId18" Type="http://schemas.openxmlformats.org/officeDocument/2006/relationships/oleObject" Target="../embeddings/oleObject81.bin" TargetMode="Internal" /><Relationship Id="rId19" Type="http://schemas.openxmlformats.org/officeDocument/2006/relationships/image" Target="../media/image83.wmf" /><Relationship Id="rId2" Type="http://schemas.openxmlformats.org/officeDocument/2006/relationships/tags" Target="../tags/tag829.xml" /><Relationship Id="rId20" Type="http://schemas.openxmlformats.org/officeDocument/2006/relationships/tags" Target="../tags/tag840.xml" /><Relationship Id="rId21" Type="http://schemas.openxmlformats.org/officeDocument/2006/relationships/tags" Target="../tags/tag841.xml" /><Relationship Id="rId22" Type="http://schemas.openxmlformats.org/officeDocument/2006/relationships/oleObject" Target="../embeddings/oleObject82.bin" TargetMode="Internal" /><Relationship Id="rId23" Type="http://schemas.openxmlformats.org/officeDocument/2006/relationships/image" Target="../media/image84.wmf" /><Relationship Id="rId24" Type="http://schemas.openxmlformats.org/officeDocument/2006/relationships/tags" Target="../tags/tag842.xml" /><Relationship Id="rId25" Type="http://schemas.openxmlformats.org/officeDocument/2006/relationships/tags" Target="../tags/tag843.xml" /><Relationship Id="rId26" Type="http://schemas.openxmlformats.org/officeDocument/2006/relationships/tags" Target="../tags/tag844.xml" /><Relationship Id="rId27" Type="http://schemas.openxmlformats.org/officeDocument/2006/relationships/tags" Target="../tags/tag845.xml" /><Relationship Id="rId28" Type="http://schemas.openxmlformats.org/officeDocument/2006/relationships/tags" Target="../tags/tag846.xml" /><Relationship Id="rId29" Type="http://schemas.openxmlformats.org/officeDocument/2006/relationships/tags" Target="../tags/tag847.xml" /><Relationship Id="rId3" Type="http://schemas.openxmlformats.org/officeDocument/2006/relationships/tags" Target="../tags/tag830.xml" /><Relationship Id="rId30" Type="http://schemas.openxmlformats.org/officeDocument/2006/relationships/tags" Target="../tags/tag848.xml" /><Relationship Id="rId31" Type="http://schemas.openxmlformats.org/officeDocument/2006/relationships/tags" Target="../tags/tag849.xml" /><Relationship Id="rId32" Type="http://schemas.openxmlformats.org/officeDocument/2006/relationships/oleObject" Target="../embeddings/oleObject83.bin" TargetMode="Internal" /><Relationship Id="rId33" Type="http://schemas.openxmlformats.org/officeDocument/2006/relationships/image" Target="../media/image35.wmf" /><Relationship Id="rId34" Type="http://schemas.openxmlformats.org/officeDocument/2006/relationships/tags" Target="../tags/tag850.xml" /><Relationship Id="rId35" Type="http://schemas.openxmlformats.org/officeDocument/2006/relationships/tags" Target="../tags/tag851.xml" /><Relationship Id="rId36" Type="http://schemas.openxmlformats.org/officeDocument/2006/relationships/tags" Target="../tags/tag852.xml" /><Relationship Id="rId37" Type="http://schemas.openxmlformats.org/officeDocument/2006/relationships/tags" Target="../tags/tag853.xml" /><Relationship Id="rId38" Type="http://schemas.openxmlformats.org/officeDocument/2006/relationships/oleObject" Target="../embeddings/oleObject84.bin" TargetMode="Internal" /><Relationship Id="rId39" Type="http://schemas.openxmlformats.org/officeDocument/2006/relationships/image" Target="../media/image36.wmf" /><Relationship Id="rId4" Type="http://schemas.openxmlformats.org/officeDocument/2006/relationships/image" Target="../media/image71.jpeg" /><Relationship Id="rId40" Type="http://schemas.openxmlformats.org/officeDocument/2006/relationships/tags" Target="../tags/tag854.xml" /><Relationship Id="rId41" Type="http://schemas.openxmlformats.org/officeDocument/2006/relationships/tags" Target="../tags/tag855.xml" /><Relationship Id="rId42" Type="http://schemas.openxmlformats.org/officeDocument/2006/relationships/tags" Target="../tags/tag856.xml" /><Relationship Id="rId43" Type="http://schemas.openxmlformats.org/officeDocument/2006/relationships/oleObject" Target="../embeddings/oleObject85.bin" TargetMode="Internal" /><Relationship Id="rId44" Type="http://schemas.openxmlformats.org/officeDocument/2006/relationships/image" Target="../media/image37.wmf" /><Relationship Id="rId45" Type="http://schemas.openxmlformats.org/officeDocument/2006/relationships/tags" Target="../tags/tag857.xml" /><Relationship Id="rId46" Type="http://schemas.openxmlformats.org/officeDocument/2006/relationships/tags" Target="../tags/tag858.xml" /><Relationship Id="rId47" Type="http://schemas.openxmlformats.org/officeDocument/2006/relationships/tags" Target="../tags/tag859.xml" /><Relationship Id="rId48" Type="http://schemas.openxmlformats.org/officeDocument/2006/relationships/tags" Target="../tags/tag860.xml" /><Relationship Id="rId49" Type="http://schemas.openxmlformats.org/officeDocument/2006/relationships/oleObject" Target="../embeddings/oleObject86.bin" TargetMode="Internal" /><Relationship Id="rId5" Type="http://schemas.openxmlformats.org/officeDocument/2006/relationships/tags" Target="../tags/tag831.xml" /><Relationship Id="rId50" Type="http://schemas.openxmlformats.org/officeDocument/2006/relationships/image" Target="../media/image38.wmf" /><Relationship Id="rId51" Type="http://schemas.openxmlformats.org/officeDocument/2006/relationships/tags" Target="../tags/tag861.xml" /><Relationship Id="rId52" Type="http://schemas.openxmlformats.org/officeDocument/2006/relationships/tags" Target="../tags/tag862.xml" /><Relationship Id="rId53" Type="http://schemas.openxmlformats.org/officeDocument/2006/relationships/tags" Target="../tags/tag863.xml" /><Relationship Id="rId54" Type="http://schemas.openxmlformats.org/officeDocument/2006/relationships/oleObject" Target="../embeddings/oleObject87.bin" TargetMode="Internal" /><Relationship Id="rId55" Type="http://schemas.openxmlformats.org/officeDocument/2006/relationships/image" Target="../media/image39.wmf" /><Relationship Id="rId56" Type="http://schemas.openxmlformats.org/officeDocument/2006/relationships/tags" Target="../tags/tag864.xml" /><Relationship Id="rId57" Type="http://schemas.openxmlformats.org/officeDocument/2006/relationships/tags" Target="../tags/tag865.xml" /><Relationship Id="rId58" Type="http://schemas.openxmlformats.org/officeDocument/2006/relationships/tags" Target="../tags/tag866.xml" /><Relationship Id="rId59" Type="http://schemas.openxmlformats.org/officeDocument/2006/relationships/oleObject" Target="../embeddings/oleObject88.bin" TargetMode="Internal" /><Relationship Id="rId6" Type="http://schemas.openxmlformats.org/officeDocument/2006/relationships/tags" Target="../tags/tag832.xml" /><Relationship Id="rId60" Type="http://schemas.openxmlformats.org/officeDocument/2006/relationships/image" Target="../media/image85.wmf" /><Relationship Id="rId61" Type="http://schemas.openxmlformats.org/officeDocument/2006/relationships/tags" Target="../tags/tag867.xml" /><Relationship Id="rId62" Type="http://schemas.openxmlformats.org/officeDocument/2006/relationships/tags" Target="../tags/tag868.xml" /><Relationship Id="rId63" Type="http://schemas.openxmlformats.org/officeDocument/2006/relationships/tags" Target="../tags/tag869.xml" /><Relationship Id="rId64" Type="http://schemas.openxmlformats.org/officeDocument/2006/relationships/tags" Target="../tags/tag870.xml" /><Relationship Id="rId65" Type="http://schemas.openxmlformats.org/officeDocument/2006/relationships/oleObject" Target="../embeddings/oleObject89.bin" TargetMode="Internal" /><Relationship Id="rId66" Type="http://schemas.openxmlformats.org/officeDocument/2006/relationships/image" Target="../media/image86.wmf" /><Relationship Id="rId67" Type="http://schemas.openxmlformats.org/officeDocument/2006/relationships/tags" Target="../tags/tag871.xml" /><Relationship Id="rId68" Type="http://schemas.openxmlformats.org/officeDocument/2006/relationships/tags" Target="../tags/tag872.xml" /><Relationship Id="rId69" Type="http://schemas.openxmlformats.org/officeDocument/2006/relationships/tags" Target="../tags/tag873.xml" /><Relationship Id="rId7" Type="http://schemas.openxmlformats.org/officeDocument/2006/relationships/tags" Target="../tags/tag833.xml" /><Relationship Id="rId70" Type="http://schemas.openxmlformats.org/officeDocument/2006/relationships/tags" Target="../tags/tag874.xml" /><Relationship Id="rId71" Type="http://schemas.openxmlformats.org/officeDocument/2006/relationships/tags" Target="../tags/tag875.xml" /><Relationship Id="rId72" Type="http://schemas.openxmlformats.org/officeDocument/2006/relationships/tags" Target="../tags/tag876.xml" /><Relationship Id="rId73" Type="http://schemas.openxmlformats.org/officeDocument/2006/relationships/tags" Target="../tags/tag877.xml" /><Relationship Id="rId74" Type="http://schemas.openxmlformats.org/officeDocument/2006/relationships/oleObject" Target="../embeddings/oleObject90.bin" TargetMode="Internal" /><Relationship Id="rId75" Type="http://schemas.openxmlformats.org/officeDocument/2006/relationships/tags" Target="../tags/tag878.xml" /><Relationship Id="rId76" Type="http://schemas.openxmlformats.org/officeDocument/2006/relationships/tags" Target="../tags/tag879.xml" /><Relationship Id="rId77" Type="http://schemas.openxmlformats.org/officeDocument/2006/relationships/tags" Target="../tags/tag880.xml" /><Relationship Id="rId78" Type="http://schemas.openxmlformats.org/officeDocument/2006/relationships/tags" Target="../tags/tag881.xml" /><Relationship Id="rId79" Type="http://schemas.openxmlformats.org/officeDocument/2006/relationships/oleObject" Target="../embeddings/oleObject91.bin" TargetMode="Internal" /><Relationship Id="rId8" Type="http://schemas.openxmlformats.org/officeDocument/2006/relationships/tags" Target="../tags/tag834.xml" /><Relationship Id="rId80" Type="http://schemas.openxmlformats.org/officeDocument/2006/relationships/tags" Target="../tags/tag882.xml" /><Relationship Id="rId81" Type="http://schemas.openxmlformats.org/officeDocument/2006/relationships/tags" Target="../tags/tag883.xml" /><Relationship Id="rId82" Type="http://schemas.openxmlformats.org/officeDocument/2006/relationships/tags" Target="../tags/tag884.xml" /><Relationship Id="rId83" Type="http://schemas.openxmlformats.org/officeDocument/2006/relationships/oleObject" Target="../embeddings/oleObject92.bin" TargetMode="Internal" /><Relationship Id="rId84" Type="http://schemas.openxmlformats.org/officeDocument/2006/relationships/tags" Target="../tags/tag885.xml" /><Relationship Id="rId85" Type="http://schemas.openxmlformats.org/officeDocument/2006/relationships/tags" Target="../tags/tag886.xml" /><Relationship Id="rId86" Type="http://schemas.openxmlformats.org/officeDocument/2006/relationships/tags" Target="../tags/tag887.xml" /><Relationship Id="rId87" Type="http://schemas.openxmlformats.org/officeDocument/2006/relationships/tags" Target="../tags/tag888.xml" /><Relationship Id="rId88" Type="http://schemas.openxmlformats.org/officeDocument/2006/relationships/oleObject" Target="../embeddings/oleObject93.bin" TargetMode="Internal" /><Relationship Id="rId89" Type="http://schemas.openxmlformats.org/officeDocument/2006/relationships/tags" Target="../tags/tag889.xml" /><Relationship Id="rId9" Type="http://schemas.openxmlformats.org/officeDocument/2006/relationships/oleObject" Target="../embeddings/oleObject79.bin" TargetMode="Internal" /><Relationship Id="rId90" Type="http://schemas.openxmlformats.org/officeDocument/2006/relationships/tags" Target="../tags/tag890.xml" /><Relationship Id="rId91" Type="http://schemas.openxmlformats.org/officeDocument/2006/relationships/tags" Target="../tags/tag891.xml" /><Relationship Id="rId92" Type="http://schemas.openxmlformats.org/officeDocument/2006/relationships/oleObject" Target="../embeddings/oleObject94.bin" TargetMode="Internal" /><Relationship Id="rId93" Type="http://schemas.openxmlformats.org/officeDocument/2006/relationships/tags" Target="../tags/tag892.xml" /><Relationship Id="rId94" Type="http://schemas.openxmlformats.org/officeDocument/2006/relationships/vmlDrawing" Target="../drawings/vmlDrawing17.v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 /><Relationship Id="rId10" Type="http://schemas.openxmlformats.org/officeDocument/2006/relationships/tags" Target="../tags/tag897.xml" /><Relationship Id="rId11" Type="http://schemas.openxmlformats.org/officeDocument/2006/relationships/tags" Target="../tags/tag898.xml" /><Relationship Id="rId12" Type="http://schemas.openxmlformats.org/officeDocument/2006/relationships/tags" Target="../tags/tag899.xml" /><Relationship Id="rId13" Type="http://schemas.openxmlformats.org/officeDocument/2006/relationships/tags" Target="../tags/tag900.xml" /><Relationship Id="rId14" Type="http://schemas.openxmlformats.org/officeDocument/2006/relationships/oleObject" Target="../embeddings/oleObject97.bin" TargetMode="Internal" /><Relationship Id="rId15" Type="http://schemas.openxmlformats.org/officeDocument/2006/relationships/image" Target="../media/image82.wmf" /><Relationship Id="rId16" Type="http://schemas.openxmlformats.org/officeDocument/2006/relationships/tags" Target="../tags/tag901.xml" /><Relationship Id="rId17" Type="http://schemas.openxmlformats.org/officeDocument/2006/relationships/oleObject" Target="../embeddings/oleObject98.bin" TargetMode="Internal" /><Relationship Id="rId18" Type="http://schemas.openxmlformats.org/officeDocument/2006/relationships/image" Target="../media/image83.wmf" /><Relationship Id="rId19" Type="http://schemas.openxmlformats.org/officeDocument/2006/relationships/tags" Target="../tags/tag902.xml" /><Relationship Id="rId2" Type="http://schemas.openxmlformats.org/officeDocument/2006/relationships/tags" Target="../tags/tag893.xml" /><Relationship Id="rId20" Type="http://schemas.openxmlformats.org/officeDocument/2006/relationships/tags" Target="../tags/tag903.xml" /><Relationship Id="rId21" Type="http://schemas.openxmlformats.org/officeDocument/2006/relationships/oleObject" Target="../embeddings/oleObject99.bin" TargetMode="Internal" /><Relationship Id="rId22" Type="http://schemas.openxmlformats.org/officeDocument/2006/relationships/image" Target="../media/image84.wmf" /><Relationship Id="rId23" Type="http://schemas.openxmlformats.org/officeDocument/2006/relationships/tags" Target="../tags/tag904.xml" /><Relationship Id="rId24" Type="http://schemas.openxmlformats.org/officeDocument/2006/relationships/tags" Target="../tags/tag905.xml" /><Relationship Id="rId25" Type="http://schemas.openxmlformats.org/officeDocument/2006/relationships/oleObject" Target="../embeddings/oleObject100.bin" TargetMode="Internal" /><Relationship Id="rId26" Type="http://schemas.openxmlformats.org/officeDocument/2006/relationships/image" Target="../media/image85.wmf" /><Relationship Id="rId27" Type="http://schemas.openxmlformats.org/officeDocument/2006/relationships/tags" Target="../tags/tag906.xml" /><Relationship Id="rId28" Type="http://schemas.openxmlformats.org/officeDocument/2006/relationships/tags" Target="../tags/tag907.xml" /><Relationship Id="rId29" Type="http://schemas.openxmlformats.org/officeDocument/2006/relationships/tags" Target="../tags/tag908.xml" /><Relationship Id="rId3" Type="http://schemas.openxmlformats.org/officeDocument/2006/relationships/tags" Target="../tags/tag894.xml" /><Relationship Id="rId30" Type="http://schemas.openxmlformats.org/officeDocument/2006/relationships/tags" Target="../tags/tag909.xml" /><Relationship Id="rId31" Type="http://schemas.openxmlformats.org/officeDocument/2006/relationships/oleObject" Target="../embeddings/oleObject101.bin" TargetMode="Internal" /><Relationship Id="rId32" Type="http://schemas.openxmlformats.org/officeDocument/2006/relationships/image" Target="../media/image86.wmf" /><Relationship Id="rId33" Type="http://schemas.openxmlformats.org/officeDocument/2006/relationships/tags" Target="../tags/tag910.xml" /><Relationship Id="rId34" Type="http://schemas.openxmlformats.org/officeDocument/2006/relationships/tags" Target="../tags/tag911.xml" /><Relationship Id="rId35" Type="http://schemas.openxmlformats.org/officeDocument/2006/relationships/tags" Target="../tags/tag912.xml" /><Relationship Id="rId36" Type="http://schemas.openxmlformats.org/officeDocument/2006/relationships/tags" Target="../tags/tag913.xml" /><Relationship Id="rId37" Type="http://schemas.openxmlformats.org/officeDocument/2006/relationships/tags" Target="../tags/tag914.xml" /><Relationship Id="rId38" Type="http://schemas.openxmlformats.org/officeDocument/2006/relationships/tags" Target="../tags/tag915.xml" /><Relationship Id="rId39" Type="http://schemas.openxmlformats.org/officeDocument/2006/relationships/tags" Target="../tags/tag916.xml" /><Relationship Id="rId4" Type="http://schemas.openxmlformats.org/officeDocument/2006/relationships/oleObject" Target="../embeddings/oleObject95.bin" TargetMode="Internal" /><Relationship Id="rId40" Type="http://schemas.openxmlformats.org/officeDocument/2006/relationships/oleObject" Target="../embeddings/oleObject102.bin" TargetMode="Internal" /><Relationship Id="rId41" Type="http://schemas.openxmlformats.org/officeDocument/2006/relationships/image" Target="../media/image35.wmf" /><Relationship Id="rId42" Type="http://schemas.openxmlformats.org/officeDocument/2006/relationships/tags" Target="../tags/tag917.xml" /><Relationship Id="rId43" Type="http://schemas.openxmlformats.org/officeDocument/2006/relationships/tags" Target="../tags/tag918.xml" /><Relationship Id="rId44" Type="http://schemas.openxmlformats.org/officeDocument/2006/relationships/tags" Target="../tags/tag919.xml" /><Relationship Id="rId45" Type="http://schemas.openxmlformats.org/officeDocument/2006/relationships/tags" Target="../tags/tag920.xml" /><Relationship Id="rId46" Type="http://schemas.openxmlformats.org/officeDocument/2006/relationships/oleObject" Target="../embeddings/oleObject103.bin" TargetMode="Internal" /><Relationship Id="rId47" Type="http://schemas.openxmlformats.org/officeDocument/2006/relationships/image" Target="../media/image36.wmf" /><Relationship Id="rId48" Type="http://schemas.openxmlformats.org/officeDocument/2006/relationships/tags" Target="../tags/tag921.xml" /><Relationship Id="rId49" Type="http://schemas.openxmlformats.org/officeDocument/2006/relationships/tags" Target="../tags/tag922.xml" /><Relationship Id="rId5" Type="http://schemas.openxmlformats.org/officeDocument/2006/relationships/image" Target="../media/image87.wmf" /><Relationship Id="rId50" Type="http://schemas.openxmlformats.org/officeDocument/2006/relationships/tags" Target="../tags/tag923.xml" /><Relationship Id="rId51" Type="http://schemas.openxmlformats.org/officeDocument/2006/relationships/oleObject" Target="../embeddings/oleObject104.bin" TargetMode="Internal" /><Relationship Id="rId52" Type="http://schemas.openxmlformats.org/officeDocument/2006/relationships/image" Target="../media/image37.wmf" /><Relationship Id="rId53" Type="http://schemas.openxmlformats.org/officeDocument/2006/relationships/tags" Target="../tags/tag924.xml" /><Relationship Id="rId54" Type="http://schemas.openxmlformats.org/officeDocument/2006/relationships/tags" Target="../tags/tag925.xml" /><Relationship Id="rId55" Type="http://schemas.openxmlformats.org/officeDocument/2006/relationships/tags" Target="../tags/tag926.xml" /><Relationship Id="rId56" Type="http://schemas.openxmlformats.org/officeDocument/2006/relationships/tags" Target="../tags/tag927.xml" /><Relationship Id="rId57" Type="http://schemas.openxmlformats.org/officeDocument/2006/relationships/oleObject" Target="../embeddings/oleObject105.bin" TargetMode="Internal" /><Relationship Id="rId58" Type="http://schemas.openxmlformats.org/officeDocument/2006/relationships/image" Target="../media/image38.wmf" /><Relationship Id="rId59" Type="http://schemas.openxmlformats.org/officeDocument/2006/relationships/tags" Target="../tags/tag928.xml" /><Relationship Id="rId6" Type="http://schemas.openxmlformats.org/officeDocument/2006/relationships/tags" Target="../tags/tag895.xml" /><Relationship Id="rId60" Type="http://schemas.openxmlformats.org/officeDocument/2006/relationships/tags" Target="../tags/tag929.xml" /><Relationship Id="rId61" Type="http://schemas.openxmlformats.org/officeDocument/2006/relationships/tags" Target="../tags/tag930.xml" /><Relationship Id="rId62" Type="http://schemas.openxmlformats.org/officeDocument/2006/relationships/oleObject" Target="../embeddings/oleObject106.bin" TargetMode="Internal" /><Relationship Id="rId63" Type="http://schemas.openxmlformats.org/officeDocument/2006/relationships/image" Target="../media/image39.wmf" /><Relationship Id="rId64" Type="http://schemas.openxmlformats.org/officeDocument/2006/relationships/tags" Target="../tags/tag931.xml" /><Relationship Id="rId65" Type="http://schemas.openxmlformats.org/officeDocument/2006/relationships/vmlDrawing" Target="../drawings/vmlDrawing18.vml" /><Relationship Id="rId7" Type="http://schemas.openxmlformats.org/officeDocument/2006/relationships/tags" Target="../tags/tag896.xml" /><Relationship Id="rId8" Type="http://schemas.openxmlformats.org/officeDocument/2006/relationships/oleObject" Target="../embeddings/oleObject96.bin" TargetMode="Internal" /><Relationship Id="rId9" Type="http://schemas.openxmlformats.org/officeDocument/2006/relationships/image" Target="../media/image6.wmf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 /><Relationship Id="rId10" Type="http://schemas.openxmlformats.org/officeDocument/2006/relationships/tags" Target="../tags/tag936.xml" /><Relationship Id="rId11" Type="http://schemas.openxmlformats.org/officeDocument/2006/relationships/tags" Target="../tags/tag937.xml" /><Relationship Id="rId12" Type="http://schemas.openxmlformats.org/officeDocument/2006/relationships/tags" Target="../tags/tag938.xml" /><Relationship Id="rId13" Type="http://schemas.openxmlformats.org/officeDocument/2006/relationships/tags" Target="../tags/tag939.xml" /><Relationship Id="rId14" Type="http://schemas.openxmlformats.org/officeDocument/2006/relationships/oleObject" Target="../embeddings/oleObject109.bin" TargetMode="Internal" /><Relationship Id="rId15" Type="http://schemas.openxmlformats.org/officeDocument/2006/relationships/image" Target="../media/image82.wmf" /><Relationship Id="rId16" Type="http://schemas.openxmlformats.org/officeDocument/2006/relationships/tags" Target="../tags/tag940.xml" /><Relationship Id="rId17" Type="http://schemas.openxmlformats.org/officeDocument/2006/relationships/oleObject" Target="../embeddings/oleObject110.bin" TargetMode="Internal" /><Relationship Id="rId18" Type="http://schemas.openxmlformats.org/officeDocument/2006/relationships/image" Target="../media/image83.wmf" /><Relationship Id="rId19" Type="http://schemas.openxmlformats.org/officeDocument/2006/relationships/tags" Target="../tags/tag941.xml" /><Relationship Id="rId2" Type="http://schemas.openxmlformats.org/officeDocument/2006/relationships/tags" Target="../tags/tag932.xml" /><Relationship Id="rId20" Type="http://schemas.openxmlformats.org/officeDocument/2006/relationships/tags" Target="../tags/tag942.xml" /><Relationship Id="rId21" Type="http://schemas.openxmlformats.org/officeDocument/2006/relationships/oleObject" Target="../embeddings/oleObject111.bin" TargetMode="Internal" /><Relationship Id="rId22" Type="http://schemas.openxmlformats.org/officeDocument/2006/relationships/image" Target="../media/image84.wmf" /><Relationship Id="rId23" Type="http://schemas.openxmlformats.org/officeDocument/2006/relationships/tags" Target="../tags/tag943.xml" /><Relationship Id="rId24" Type="http://schemas.openxmlformats.org/officeDocument/2006/relationships/tags" Target="../tags/tag944.xml" /><Relationship Id="rId25" Type="http://schemas.openxmlformats.org/officeDocument/2006/relationships/oleObject" Target="../embeddings/oleObject112.bin" TargetMode="Internal" /><Relationship Id="rId26" Type="http://schemas.openxmlformats.org/officeDocument/2006/relationships/image" Target="../media/image85.wmf" /><Relationship Id="rId27" Type="http://schemas.openxmlformats.org/officeDocument/2006/relationships/tags" Target="../tags/tag945.xml" /><Relationship Id="rId28" Type="http://schemas.openxmlformats.org/officeDocument/2006/relationships/tags" Target="../tags/tag946.xml" /><Relationship Id="rId29" Type="http://schemas.openxmlformats.org/officeDocument/2006/relationships/tags" Target="../tags/tag947.xml" /><Relationship Id="rId3" Type="http://schemas.openxmlformats.org/officeDocument/2006/relationships/tags" Target="../tags/tag933.xml" /><Relationship Id="rId30" Type="http://schemas.openxmlformats.org/officeDocument/2006/relationships/tags" Target="../tags/tag948.xml" /><Relationship Id="rId31" Type="http://schemas.openxmlformats.org/officeDocument/2006/relationships/oleObject" Target="../embeddings/oleObject113.bin" TargetMode="Internal" /><Relationship Id="rId32" Type="http://schemas.openxmlformats.org/officeDocument/2006/relationships/image" Target="../media/image86.wmf" /><Relationship Id="rId33" Type="http://schemas.openxmlformats.org/officeDocument/2006/relationships/tags" Target="../tags/tag949.xml" /><Relationship Id="rId34" Type="http://schemas.openxmlformats.org/officeDocument/2006/relationships/tags" Target="../tags/tag950.xml" /><Relationship Id="rId35" Type="http://schemas.openxmlformats.org/officeDocument/2006/relationships/tags" Target="../tags/tag951.xml" /><Relationship Id="rId36" Type="http://schemas.openxmlformats.org/officeDocument/2006/relationships/tags" Target="../tags/tag952.xml" /><Relationship Id="rId37" Type="http://schemas.openxmlformats.org/officeDocument/2006/relationships/tags" Target="../tags/tag953.xml" /><Relationship Id="rId38" Type="http://schemas.openxmlformats.org/officeDocument/2006/relationships/tags" Target="../tags/tag954.xml" /><Relationship Id="rId39" Type="http://schemas.openxmlformats.org/officeDocument/2006/relationships/tags" Target="../tags/tag955.xml" /><Relationship Id="rId4" Type="http://schemas.openxmlformats.org/officeDocument/2006/relationships/oleObject" Target="../embeddings/oleObject107.bin" TargetMode="Internal" /><Relationship Id="rId40" Type="http://schemas.openxmlformats.org/officeDocument/2006/relationships/oleObject" Target="../embeddings/oleObject114.bin" TargetMode="Internal" /><Relationship Id="rId41" Type="http://schemas.openxmlformats.org/officeDocument/2006/relationships/image" Target="../media/image35.wmf" /><Relationship Id="rId42" Type="http://schemas.openxmlformats.org/officeDocument/2006/relationships/tags" Target="../tags/tag956.xml" /><Relationship Id="rId43" Type="http://schemas.openxmlformats.org/officeDocument/2006/relationships/tags" Target="../tags/tag957.xml" /><Relationship Id="rId44" Type="http://schemas.openxmlformats.org/officeDocument/2006/relationships/tags" Target="../tags/tag958.xml" /><Relationship Id="rId45" Type="http://schemas.openxmlformats.org/officeDocument/2006/relationships/tags" Target="../tags/tag959.xml" /><Relationship Id="rId46" Type="http://schemas.openxmlformats.org/officeDocument/2006/relationships/oleObject" Target="../embeddings/oleObject115.bin" TargetMode="Internal" /><Relationship Id="rId47" Type="http://schemas.openxmlformats.org/officeDocument/2006/relationships/image" Target="../media/image36.wmf" /><Relationship Id="rId48" Type="http://schemas.openxmlformats.org/officeDocument/2006/relationships/tags" Target="../tags/tag960.xml" /><Relationship Id="rId49" Type="http://schemas.openxmlformats.org/officeDocument/2006/relationships/tags" Target="../tags/tag961.xml" /><Relationship Id="rId5" Type="http://schemas.openxmlformats.org/officeDocument/2006/relationships/image" Target="../media/image88.wmf" /><Relationship Id="rId50" Type="http://schemas.openxmlformats.org/officeDocument/2006/relationships/tags" Target="../tags/tag962.xml" /><Relationship Id="rId51" Type="http://schemas.openxmlformats.org/officeDocument/2006/relationships/oleObject" Target="../embeddings/oleObject116.bin" TargetMode="Internal" /><Relationship Id="rId52" Type="http://schemas.openxmlformats.org/officeDocument/2006/relationships/image" Target="../media/image89.wmf" /><Relationship Id="rId53" Type="http://schemas.openxmlformats.org/officeDocument/2006/relationships/tags" Target="../tags/tag963.xml" /><Relationship Id="rId54" Type="http://schemas.openxmlformats.org/officeDocument/2006/relationships/tags" Target="../tags/tag964.xml" /><Relationship Id="rId55" Type="http://schemas.openxmlformats.org/officeDocument/2006/relationships/tags" Target="../tags/tag965.xml" /><Relationship Id="rId56" Type="http://schemas.openxmlformats.org/officeDocument/2006/relationships/tags" Target="../tags/tag966.xml" /><Relationship Id="rId57" Type="http://schemas.openxmlformats.org/officeDocument/2006/relationships/oleObject" Target="../embeddings/oleObject117.bin" TargetMode="Internal" /><Relationship Id="rId58" Type="http://schemas.openxmlformats.org/officeDocument/2006/relationships/image" Target="../media/image38.wmf" /><Relationship Id="rId59" Type="http://schemas.openxmlformats.org/officeDocument/2006/relationships/tags" Target="../tags/tag967.xml" /><Relationship Id="rId6" Type="http://schemas.openxmlformats.org/officeDocument/2006/relationships/tags" Target="../tags/tag934.xml" /><Relationship Id="rId60" Type="http://schemas.openxmlformats.org/officeDocument/2006/relationships/tags" Target="../tags/tag968.xml" /><Relationship Id="rId61" Type="http://schemas.openxmlformats.org/officeDocument/2006/relationships/tags" Target="../tags/tag969.xml" /><Relationship Id="rId62" Type="http://schemas.openxmlformats.org/officeDocument/2006/relationships/oleObject" Target="../embeddings/oleObject118.bin" TargetMode="Internal" /><Relationship Id="rId63" Type="http://schemas.openxmlformats.org/officeDocument/2006/relationships/image" Target="../media/image39.wmf" /><Relationship Id="rId64" Type="http://schemas.openxmlformats.org/officeDocument/2006/relationships/tags" Target="../tags/tag970.xml" /><Relationship Id="rId65" Type="http://schemas.openxmlformats.org/officeDocument/2006/relationships/vmlDrawing" Target="../drawings/vmlDrawing19.vml" /><Relationship Id="rId7" Type="http://schemas.openxmlformats.org/officeDocument/2006/relationships/tags" Target="../tags/tag935.xml" /><Relationship Id="rId8" Type="http://schemas.openxmlformats.org/officeDocument/2006/relationships/oleObject" Target="../embeddings/oleObject108.bin" TargetMode="Internal" /><Relationship Id="rId9" Type="http://schemas.openxmlformats.org/officeDocument/2006/relationships/image" Target="../media/image6.wmf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6.xml" /><Relationship Id="rId10" Type="http://schemas.openxmlformats.org/officeDocument/2006/relationships/tags" Target="../tags/tag977.xml" /><Relationship Id="rId11" Type="http://schemas.openxmlformats.org/officeDocument/2006/relationships/oleObject" Target="../embeddings/oleObject120.bin" TargetMode="Internal" /><Relationship Id="rId12" Type="http://schemas.openxmlformats.org/officeDocument/2006/relationships/image" Target="../media/image90.wmf" /><Relationship Id="rId13" Type="http://schemas.openxmlformats.org/officeDocument/2006/relationships/tags" Target="../tags/tag978.xml" /><Relationship Id="rId14" Type="http://schemas.openxmlformats.org/officeDocument/2006/relationships/tags" Target="../tags/tag979.xml" /><Relationship Id="rId15" Type="http://schemas.openxmlformats.org/officeDocument/2006/relationships/oleObject" Target="../embeddings/oleObject121.bin" TargetMode="Internal" /><Relationship Id="rId16" Type="http://schemas.openxmlformats.org/officeDocument/2006/relationships/image" Target="../media/image91.wmf" /><Relationship Id="rId17" Type="http://schemas.openxmlformats.org/officeDocument/2006/relationships/tags" Target="../tags/tag980.xml" /><Relationship Id="rId18" Type="http://schemas.openxmlformats.org/officeDocument/2006/relationships/tags" Target="../tags/tag981.xml" /><Relationship Id="rId19" Type="http://schemas.openxmlformats.org/officeDocument/2006/relationships/tags" Target="../tags/tag982.xml" /><Relationship Id="rId2" Type="http://schemas.openxmlformats.org/officeDocument/2006/relationships/tags" Target="../tags/tag971.xml" /><Relationship Id="rId20" Type="http://schemas.openxmlformats.org/officeDocument/2006/relationships/tags" Target="../tags/tag983.xml" /><Relationship Id="rId21" Type="http://schemas.openxmlformats.org/officeDocument/2006/relationships/image" Target="../media/image47.png" /><Relationship Id="rId22" Type="http://schemas.openxmlformats.org/officeDocument/2006/relationships/tags" Target="../tags/tag984.xml" /><Relationship Id="rId23" Type="http://schemas.openxmlformats.org/officeDocument/2006/relationships/video" Target="../media/media3.avi" /><Relationship Id="rId24" Type="http://schemas.microsoft.com/office/2007/relationships/media" Target="../media/media3.avi" /><Relationship Id="rId25" Type="http://schemas.openxmlformats.org/officeDocument/2006/relationships/tags" Target="../tags/tag985.xml" /><Relationship Id="rId26" Type="http://schemas.openxmlformats.org/officeDocument/2006/relationships/tags" Target="../tags/tag986.xml" /><Relationship Id="rId27" Type="http://schemas.openxmlformats.org/officeDocument/2006/relationships/tags" Target="../tags/tag987.xml" /><Relationship Id="rId28" Type="http://schemas.openxmlformats.org/officeDocument/2006/relationships/oleObject" Target="../embeddings/oleObject122.bin" TargetMode="Internal" /><Relationship Id="rId29" Type="http://schemas.openxmlformats.org/officeDocument/2006/relationships/image" Target="../media/image39.wmf" /><Relationship Id="rId3" Type="http://schemas.openxmlformats.org/officeDocument/2006/relationships/tags" Target="../tags/tag972.xml" /><Relationship Id="rId30" Type="http://schemas.openxmlformats.org/officeDocument/2006/relationships/tags" Target="../tags/tag988.xml" /><Relationship Id="rId31" Type="http://schemas.openxmlformats.org/officeDocument/2006/relationships/tags" Target="../tags/tag989.xml" /><Relationship Id="rId32" Type="http://schemas.openxmlformats.org/officeDocument/2006/relationships/tags" Target="../tags/tag990.xml" /><Relationship Id="rId33" Type="http://schemas.openxmlformats.org/officeDocument/2006/relationships/tags" Target="../tags/tag991.xml" /><Relationship Id="rId34" Type="http://schemas.openxmlformats.org/officeDocument/2006/relationships/oleObject" Target="../embeddings/oleObject123.bin" TargetMode="Internal" /><Relationship Id="rId35" Type="http://schemas.openxmlformats.org/officeDocument/2006/relationships/image" Target="../media/image43.wmf" /><Relationship Id="rId36" Type="http://schemas.openxmlformats.org/officeDocument/2006/relationships/tags" Target="../tags/tag992.xml" /><Relationship Id="rId37" Type="http://schemas.openxmlformats.org/officeDocument/2006/relationships/tags" Target="../tags/tag993.xml" /><Relationship Id="rId38" Type="http://schemas.openxmlformats.org/officeDocument/2006/relationships/tags" Target="../tags/tag994.xml" /><Relationship Id="rId39" Type="http://schemas.openxmlformats.org/officeDocument/2006/relationships/tags" Target="../tags/tag995.xml" /><Relationship Id="rId4" Type="http://schemas.openxmlformats.org/officeDocument/2006/relationships/tags" Target="../tags/tag973.xml" /><Relationship Id="rId40" Type="http://schemas.openxmlformats.org/officeDocument/2006/relationships/tags" Target="../tags/tag996.xml" /><Relationship Id="rId41" Type="http://schemas.openxmlformats.org/officeDocument/2006/relationships/tags" Target="../tags/tag997.xml" /><Relationship Id="rId42" Type="http://schemas.openxmlformats.org/officeDocument/2006/relationships/oleObject" Target="../embeddings/oleObject124.bin" TargetMode="Internal" /><Relationship Id="rId43" Type="http://schemas.openxmlformats.org/officeDocument/2006/relationships/image" Target="../media/image33.wmf" /><Relationship Id="rId44" Type="http://schemas.openxmlformats.org/officeDocument/2006/relationships/tags" Target="../tags/tag998.xml" /><Relationship Id="rId45" Type="http://schemas.openxmlformats.org/officeDocument/2006/relationships/oleObject" Target="../embeddings/oleObject125.bin" TargetMode="Internal" /><Relationship Id="rId46" Type="http://schemas.openxmlformats.org/officeDocument/2006/relationships/image" Target="../media/image37.wmf" /><Relationship Id="rId47" Type="http://schemas.openxmlformats.org/officeDocument/2006/relationships/tags" Target="../tags/tag999.xml" /><Relationship Id="rId48" Type="http://schemas.openxmlformats.org/officeDocument/2006/relationships/tags" Target="../tags/tag1000.xml" /><Relationship Id="rId49" Type="http://schemas.openxmlformats.org/officeDocument/2006/relationships/tags" Target="../tags/tag1001.xml" /><Relationship Id="rId5" Type="http://schemas.openxmlformats.org/officeDocument/2006/relationships/tags" Target="../tags/tag974.xml" /><Relationship Id="rId50" Type="http://schemas.openxmlformats.org/officeDocument/2006/relationships/tags" Target="../tags/tag1002.xml" /><Relationship Id="rId51" Type="http://schemas.openxmlformats.org/officeDocument/2006/relationships/tags" Target="../tags/tag1003.xml" /><Relationship Id="rId52" Type="http://schemas.openxmlformats.org/officeDocument/2006/relationships/tags" Target="../tags/tag1004.xml" /><Relationship Id="rId53" Type="http://schemas.openxmlformats.org/officeDocument/2006/relationships/tags" Target="../tags/tag1005.xml" /><Relationship Id="rId54" Type="http://schemas.openxmlformats.org/officeDocument/2006/relationships/oleObject" Target="../embeddings/oleObject126.bin" TargetMode="Internal" /><Relationship Id="rId55" Type="http://schemas.openxmlformats.org/officeDocument/2006/relationships/image" Target="../media/image48.wmf" /><Relationship Id="rId56" Type="http://schemas.openxmlformats.org/officeDocument/2006/relationships/tags" Target="../tags/tag1006.xml" /><Relationship Id="rId57" Type="http://schemas.openxmlformats.org/officeDocument/2006/relationships/tags" Target="../tags/tag1007.xml" /><Relationship Id="rId58" Type="http://schemas.openxmlformats.org/officeDocument/2006/relationships/tags" Target="../tags/tag1008.xml" /><Relationship Id="rId59" Type="http://schemas.openxmlformats.org/officeDocument/2006/relationships/oleObject" Target="../embeddings/oleObject127.bin" TargetMode="Internal" /><Relationship Id="rId6" Type="http://schemas.openxmlformats.org/officeDocument/2006/relationships/oleObject" Target="../embeddings/oleObject119.bin" TargetMode="Internal" /><Relationship Id="rId60" Type="http://schemas.openxmlformats.org/officeDocument/2006/relationships/image" Target="../media/image49.wmf" /><Relationship Id="rId61" Type="http://schemas.openxmlformats.org/officeDocument/2006/relationships/image" Target="../media/image92.jpeg" /><Relationship Id="rId62" Type="http://schemas.openxmlformats.org/officeDocument/2006/relationships/tags" Target="../tags/tag1009.xml" /><Relationship Id="rId63" Type="http://schemas.openxmlformats.org/officeDocument/2006/relationships/tags" Target="../tags/tag1010.xml" /><Relationship Id="rId64" Type="http://schemas.openxmlformats.org/officeDocument/2006/relationships/tags" Target="../tags/tag1011.xml" /><Relationship Id="rId65" Type="http://schemas.openxmlformats.org/officeDocument/2006/relationships/tags" Target="../tags/tag1012.xml" /><Relationship Id="rId66" Type="http://schemas.openxmlformats.org/officeDocument/2006/relationships/tags" Target="../tags/tag1013.xml" /><Relationship Id="rId67" Type="http://schemas.openxmlformats.org/officeDocument/2006/relationships/tags" Target="../tags/tag1014.xml" /><Relationship Id="rId68" Type="http://schemas.openxmlformats.org/officeDocument/2006/relationships/tags" Target="../tags/tag1015.xml" /><Relationship Id="rId69" Type="http://schemas.openxmlformats.org/officeDocument/2006/relationships/oleObject" Target="../embeddings/oleObject128.bin" TargetMode="Internal" /><Relationship Id="rId7" Type="http://schemas.openxmlformats.org/officeDocument/2006/relationships/image" Target="../media/image6.wmf" /><Relationship Id="rId70" Type="http://schemas.openxmlformats.org/officeDocument/2006/relationships/image" Target="../media/image35.wmf" /><Relationship Id="rId71" Type="http://schemas.openxmlformats.org/officeDocument/2006/relationships/tags" Target="../tags/tag1016.xml" /><Relationship Id="rId72" Type="http://schemas.openxmlformats.org/officeDocument/2006/relationships/tags" Target="../tags/tag1017.xml" /><Relationship Id="rId73" Type="http://schemas.openxmlformats.org/officeDocument/2006/relationships/tags" Target="../tags/tag1018.xml" /><Relationship Id="rId74" Type="http://schemas.openxmlformats.org/officeDocument/2006/relationships/tags" Target="../tags/tag1019.xml" /><Relationship Id="rId75" Type="http://schemas.openxmlformats.org/officeDocument/2006/relationships/oleObject" Target="../embeddings/oleObject129.bin" TargetMode="Internal" /><Relationship Id="rId76" Type="http://schemas.openxmlformats.org/officeDocument/2006/relationships/image" Target="../media/image36.wmf" /><Relationship Id="rId77" Type="http://schemas.openxmlformats.org/officeDocument/2006/relationships/tags" Target="../tags/tag1020.xml" /><Relationship Id="rId78" Type="http://schemas.openxmlformats.org/officeDocument/2006/relationships/tags" Target="../tags/tag1021.xml" /><Relationship Id="rId79" Type="http://schemas.openxmlformats.org/officeDocument/2006/relationships/tags" Target="../tags/tag1022.xml" /><Relationship Id="rId8" Type="http://schemas.openxmlformats.org/officeDocument/2006/relationships/tags" Target="../tags/tag975.xml" /><Relationship Id="rId80" Type="http://schemas.openxmlformats.org/officeDocument/2006/relationships/oleObject" Target="../embeddings/oleObject130.bin" TargetMode="Internal" /><Relationship Id="rId81" Type="http://schemas.openxmlformats.org/officeDocument/2006/relationships/tags" Target="../tags/tag1023.xml" /><Relationship Id="rId82" Type="http://schemas.openxmlformats.org/officeDocument/2006/relationships/tags" Target="../tags/tag1024.xml" /><Relationship Id="rId83" Type="http://schemas.openxmlformats.org/officeDocument/2006/relationships/tags" Target="../tags/tag1025.xml" /><Relationship Id="rId84" Type="http://schemas.openxmlformats.org/officeDocument/2006/relationships/tags" Target="../tags/tag1026.xml" /><Relationship Id="rId85" Type="http://schemas.openxmlformats.org/officeDocument/2006/relationships/oleObject" Target="../embeddings/oleObject131.bin" TargetMode="Internal" /><Relationship Id="rId86" Type="http://schemas.openxmlformats.org/officeDocument/2006/relationships/image" Target="../media/image38.wmf" /><Relationship Id="rId87" Type="http://schemas.openxmlformats.org/officeDocument/2006/relationships/tags" Target="../tags/tag1027.xml" /><Relationship Id="rId88" Type="http://schemas.openxmlformats.org/officeDocument/2006/relationships/tags" Target="../tags/tag1028.xml" /><Relationship Id="rId89" Type="http://schemas.openxmlformats.org/officeDocument/2006/relationships/tags" Target="../tags/tag1029.xml" /><Relationship Id="rId9" Type="http://schemas.openxmlformats.org/officeDocument/2006/relationships/tags" Target="../tags/tag976.xml" /><Relationship Id="rId90" Type="http://schemas.openxmlformats.org/officeDocument/2006/relationships/oleObject" Target="../embeddings/oleObject132.bin" TargetMode="Internal" /><Relationship Id="rId91" Type="http://schemas.openxmlformats.org/officeDocument/2006/relationships/tags" Target="../tags/tag1030.xml" /><Relationship Id="rId92" Type="http://schemas.openxmlformats.org/officeDocument/2006/relationships/tags" Target="../tags/tag1031.xml" /><Relationship Id="rId93" Type="http://schemas.openxmlformats.org/officeDocument/2006/relationships/vmlDrawing" Target="../drawings/vmlDrawing20.v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6.xml" /><Relationship Id="rId10" Type="http://schemas.openxmlformats.org/officeDocument/2006/relationships/tags" Target="../tags/tag1037.xml" /><Relationship Id="rId11" Type="http://schemas.openxmlformats.org/officeDocument/2006/relationships/tags" Target="../tags/tag1038.xml" /><Relationship Id="rId12" Type="http://schemas.openxmlformats.org/officeDocument/2006/relationships/tags" Target="../tags/tag1039.xml" /><Relationship Id="rId13" Type="http://schemas.openxmlformats.org/officeDocument/2006/relationships/tags" Target="../tags/tag1040.xml" /><Relationship Id="rId14" Type="http://schemas.openxmlformats.org/officeDocument/2006/relationships/oleObject" Target="../embeddings/oleObject134.bin" TargetMode="Internal" /><Relationship Id="rId15" Type="http://schemas.openxmlformats.org/officeDocument/2006/relationships/image" Target="../media/image38.wmf" /><Relationship Id="rId16" Type="http://schemas.openxmlformats.org/officeDocument/2006/relationships/tags" Target="../tags/tag1041.xml" /><Relationship Id="rId17" Type="http://schemas.openxmlformats.org/officeDocument/2006/relationships/tags" Target="../tags/tag1042.xml" /><Relationship Id="rId18" Type="http://schemas.openxmlformats.org/officeDocument/2006/relationships/tags" Target="../tags/tag1043.xml" /><Relationship Id="rId19" Type="http://schemas.openxmlformats.org/officeDocument/2006/relationships/oleObject" Target="../embeddings/oleObject135.bin" TargetMode="Internal" /><Relationship Id="rId2" Type="http://schemas.openxmlformats.org/officeDocument/2006/relationships/tags" Target="../tags/tag1032.xml" /><Relationship Id="rId20" Type="http://schemas.openxmlformats.org/officeDocument/2006/relationships/image" Target="../media/image39.wmf" /><Relationship Id="rId21" Type="http://schemas.openxmlformats.org/officeDocument/2006/relationships/tags" Target="../tags/tag1044.xml" /><Relationship Id="rId22" Type="http://schemas.openxmlformats.org/officeDocument/2006/relationships/tags" Target="../tags/tag1045.xml" /><Relationship Id="rId23" Type="http://schemas.openxmlformats.org/officeDocument/2006/relationships/tags" Target="../tags/tag1046.xml" /><Relationship Id="rId24" Type="http://schemas.openxmlformats.org/officeDocument/2006/relationships/tags" Target="../tags/tag1047.xml" /><Relationship Id="rId25" Type="http://schemas.openxmlformats.org/officeDocument/2006/relationships/tags" Target="../tags/tag1048.xml" /><Relationship Id="rId26" Type="http://schemas.openxmlformats.org/officeDocument/2006/relationships/tags" Target="../tags/tag1049.xml" /><Relationship Id="rId27" Type="http://schemas.openxmlformats.org/officeDocument/2006/relationships/tags" Target="../tags/tag1050.xml" /><Relationship Id="rId28" Type="http://schemas.openxmlformats.org/officeDocument/2006/relationships/oleObject" Target="../embeddings/oleObject136.bin" TargetMode="Internal" /><Relationship Id="rId29" Type="http://schemas.openxmlformats.org/officeDocument/2006/relationships/image" Target="../media/image6.wmf" /><Relationship Id="rId3" Type="http://schemas.openxmlformats.org/officeDocument/2006/relationships/image" Target="../media/image93.jpeg" /><Relationship Id="rId30" Type="http://schemas.openxmlformats.org/officeDocument/2006/relationships/tags" Target="../tags/tag1051.xml" /><Relationship Id="rId31" Type="http://schemas.openxmlformats.org/officeDocument/2006/relationships/tags" Target="../tags/tag1052.xml" /><Relationship Id="rId32" Type="http://schemas.openxmlformats.org/officeDocument/2006/relationships/tags" Target="../tags/tag1053.xml" /><Relationship Id="rId33" Type="http://schemas.openxmlformats.org/officeDocument/2006/relationships/oleObject" Target="../embeddings/oleObject137.bin" TargetMode="Internal" /><Relationship Id="rId34" Type="http://schemas.openxmlformats.org/officeDocument/2006/relationships/image" Target="../media/image90.wmf" /><Relationship Id="rId35" Type="http://schemas.openxmlformats.org/officeDocument/2006/relationships/tags" Target="../tags/tag1054.xml" /><Relationship Id="rId36" Type="http://schemas.openxmlformats.org/officeDocument/2006/relationships/tags" Target="../tags/tag1055.xml" /><Relationship Id="rId37" Type="http://schemas.openxmlformats.org/officeDocument/2006/relationships/oleObject" Target="../embeddings/oleObject138.bin" TargetMode="Internal" /><Relationship Id="rId38" Type="http://schemas.openxmlformats.org/officeDocument/2006/relationships/image" Target="../media/image91.wmf" /><Relationship Id="rId39" Type="http://schemas.openxmlformats.org/officeDocument/2006/relationships/tags" Target="../tags/tag1056.xml" /><Relationship Id="rId4" Type="http://schemas.openxmlformats.org/officeDocument/2006/relationships/tags" Target="../tags/tag1033.xml" /><Relationship Id="rId40" Type="http://schemas.openxmlformats.org/officeDocument/2006/relationships/tags" Target="../tags/tag1057.xml" /><Relationship Id="rId41" Type="http://schemas.openxmlformats.org/officeDocument/2006/relationships/tags" Target="../tags/tag1058.xml" /><Relationship Id="rId42" Type="http://schemas.openxmlformats.org/officeDocument/2006/relationships/tags" Target="../tags/tag1059.xml" /><Relationship Id="rId43" Type="http://schemas.openxmlformats.org/officeDocument/2006/relationships/vmlDrawing" Target="../drawings/vmlDrawing21.vml" /><Relationship Id="rId5" Type="http://schemas.openxmlformats.org/officeDocument/2006/relationships/tags" Target="../tags/tag1034.xml" /><Relationship Id="rId6" Type="http://schemas.openxmlformats.org/officeDocument/2006/relationships/tags" Target="../tags/tag1035.xml" /><Relationship Id="rId7" Type="http://schemas.openxmlformats.org/officeDocument/2006/relationships/tags" Target="../tags/tag1036.xml" /><Relationship Id="rId8" Type="http://schemas.openxmlformats.org/officeDocument/2006/relationships/oleObject" Target="../embeddings/oleObject133.bin" TargetMode="Internal" /><Relationship Id="rId9" Type="http://schemas.openxmlformats.org/officeDocument/2006/relationships/image" Target="../media/image37.wmf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6.xml" /><Relationship Id="rId10" Type="http://schemas.openxmlformats.org/officeDocument/2006/relationships/tags" Target="../tags/tag1065.xml" /><Relationship Id="rId11" Type="http://schemas.openxmlformats.org/officeDocument/2006/relationships/tags" Target="../tags/tag1066.xml" /><Relationship Id="rId12" Type="http://schemas.openxmlformats.org/officeDocument/2006/relationships/tags" Target="../tags/tag1067.xml" /><Relationship Id="rId13" Type="http://schemas.openxmlformats.org/officeDocument/2006/relationships/oleObject" Target="../embeddings/oleObject140.bin" TargetMode="Internal" /><Relationship Id="rId14" Type="http://schemas.openxmlformats.org/officeDocument/2006/relationships/image" Target="../media/image95.wmf" /><Relationship Id="rId15" Type="http://schemas.openxmlformats.org/officeDocument/2006/relationships/tags" Target="../tags/tag1068.xml" /><Relationship Id="rId16" Type="http://schemas.openxmlformats.org/officeDocument/2006/relationships/tags" Target="../tags/tag1069.xml" /><Relationship Id="rId17" Type="http://schemas.openxmlformats.org/officeDocument/2006/relationships/oleObject" Target="../embeddings/oleObject141.bin" TargetMode="Internal" /><Relationship Id="rId18" Type="http://schemas.openxmlformats.org/officeDocument/2006/relationships/image" Target="../media/image96.wmf" /><Relationship Id="rId19" Type="http://schemas.openxmlformats.org/officeDocument/2006/relationships/tags" Target="../tags/tag1070.xml" /><Relationship Id="rId2" Type="http://schemas.openxmlformats.org/officeDocument/2006/relationships/tags" Target="../tags/tag1060.xml" /><Relationship Id="rId20" Type="http://schemas.openxmlformats.org/officeDocument/2006/relationships/tags" Target="../tags/tag1071.xml" /><Relationship Id="rId21" Type="http://schemas.openxmlformats.org/officeDocument/2006/relationships/tags" Target="../tags/tag1072.xml" /><Relationship Id="rId22" Type="http://schemas.openxmlformats.org/officeDocument/2006/relationships/tags" Target="../tags/tag1073.xml" /><Relationship Id="rId23" Type="http://schemas.openxmlformats.org/officeDocument/2006/relationships/tags" Target="../tags/tag1074.xml" /><Relationship Id="rId24" Type="http://schemas.openxmlformats.org/officeDocument/2006/relationships/tags" Target="../tags/tag1075.xml" /><Relationship Id="rId25" Type="http://schemas.openxmlformats.org/officeDocument/2006/relationships/tags" Target="../tags/tag1076.xml" /><Relationship Id="rId26" Type="http://schemas.openxmlformats.org/officeDocument/2006/relationships/oleObject" Target="../embeddings/oleObject142.bin" TargetMode="Internal" /><Relationship Id="rId27" Type="http://schemas.openxmlformats.org/officeDocument/2006/relationships/image" Target="../media/image35.wmf" /><Relationship Id="rId28" Type="http://schemas.openxmlformats.org/officeDocument/2006/relationships/tags" Target="../tags/tag1077.xml" /><Relationship Id="rId29" Type="http://schemas.openxmlformats.org/officeDocument/2006/relationships/tags" Target="../tags/tag1078.xml" /><Relationship Id="rId3" Type="http://schemas.openxmlformats.org/officeDocument/2006/relationships/image" Target="../media/image94.jpeg" /><Relationship Id="rId30" Type="http://schemas.openxmlformats.org/officeDocument/2006/relationships/tags" Target="../tags/tag1079.xml" /><Relationship Id="rId31" Type="http://schemas.openxmlformats.org/officeDocument/2006/relationships/tags" Target="../tags/tag1080.xml" /><Relationship Id="rId32" Type="http://schemas.openxmlformats.org/officeDocument/2006/relationships/oleObject" Target="../embeddings/oleObject143.bin" TargetMode="Internal" /><Relationship Id="rId33" Type="http://schemas.openxmlformats.org/officeDocument/2006/relationships/image" Target="../media/image36.wmf" /><Relationship Id="rId34" Type="http://schemas.openxmlformats.org/officeDocument/2006/relationships/tags" Target="../tags/tag1081.xml" /><Relationship Id="rId35" Type="http://schemas.openxmlformats.org/officeDocument/2006/relationships/tags" Target="../tags/tag1082.xml" /><Relationship Id="rId36" Type="http://schemas.openxmlformats.org/officeDocument/2006/relationships/tags" Target="../tags/tag1083.xml" /><Relationship Id="rId37" Type="http://schemas.openxmlformats.org/officeDocument/2006/relationships/oleObject" Target="../embeddings/oleObject144.bin" TargetMode="Internal" /><Relationship Id="rId38" Type="http://schemas.openxmlformats.org/officeDocument/2006/relationships/image" Target="../media/image37.wmf" /><Relationship Id="rId39" Type="http://schemas.openxmlformats.org/officeDocument/2006/relationships/tags" Target="../tags/tag1084.xml" /><Relationship Id="rId4" Type="http://schemas.openxmlformats.org/officeDocument/2006/relationships/tags" Target="../tags/tag1061.xml" /><Relationship Id="rId40" Type="http://schemas.openxmlformats.org/officeDocument/2006/relationships/tags" Target="../tags/tag1085.xml" /><Relationship Id="rId41" Type="http://schemas.openxmlformats.org/officeDocument/2006/relationships/tags" Target="../tags/tag1086.xml" /><Relationship Id="rId42" Type="http://schemas.openxmlformats.org/officeDocument/2006/relationships/tags" Target="../tags/tag1087.xml" /><Relationship Id="rId43" Type="http://schemas.openxmlformats.org/officeDocument/2006/relationships/oleObject" Target="../embeddings/oleObject145.bin" TargetMode="Internal" /><Relationship Id="rId44" Type="http://schemas.openxmlformats.org/officeDocument/2006/relationships/image" Target="../media/image38.wmf" /><Relationship Id="rId45" Type="http://schemas.openxmlformats.org/officeDocument/2006/relationships/tags" Target="../tags/tag1088.xml" /><Relationship Id="rId46" Type="http://schemas.openxmlformats.org/officeDocument/2006/relationships/tags" Target="../tags/tag1089.xml" /><Relationship Id="rId47" Type="http://schemas.openxmlformats.org/officeDocument/2006/relationships/tags" Target="../tags/tag1090.xml" /><Relationship Id="rId48" Type="http://schemas.openxmlformats.org/officeDocument/2006/relationships/oleObject" Target="../embeddings/oleObject146.bin" TargetMode="Internal" /><Relationship Id="rId49" Type="http://schemas.openxmlformats.org/officeDocument/2006/relationships/image" Target="../media/image39.wmf" /><Relationship Id="rId5" Type="http://schemas.openxmlformats.org/officeDocument/2006/relationships/tags" Target="../tags/tag1062.xml" /><Relationship Id="rId50" Type="http://schemas.openxmlformats.org/officeDocument/2006/relationships/tags" Target="../tags/tag1091.xml" /><Relationship Id="rId51" Type="http://schemas.openxmlformats.org/officeDocument/2006/relationships/tags" Target="../tags/tag1092.xml" /><Relationship Id="rId52" Type="http://schemas.openxmlformats.org/officeDocument/2006/relationships/tags" Target="../tags/tag1093.xml" /><Relationship Id="rId53" Type="http://schemas.openxmlformats.org/officeDocument/2006/relationships/image" Target="../media/image97.jpeg" /><Relationship Id="rId54" Type="http://schemas.openxmlformats.org/officeDocument/2006/relationships/tags" Target="../tags/tag1094.xml" /><Relationship Id="rId55" Type="http://schemas.openxmlformats.org/officeDocument/2006/relationships/tags" Target="../tags/tag1095.xml" /><Relationship Id="rId56" Type="http://schemas.openxmlformats.org/officeDocument/2006/relationships/tags" Target="../tags/tag1096.xml" /><Relationship Id="rId57" Type="http://schemas.openxmlformats.org/officeDocument/2006/relationships/vmlDrawing" Target="../drawings/vmlDrawing22.vml" /><Relationship Id="rId6" Type="http://schemas.openxmlformats.org/officeDocument/2006/relationships/tags" Target="../tags/tag1063.xml" /><Relationship Id="rId7" Type="http://schemas.openxmlformats.org/officeDocument/2006/relationships/tags" Target="../tags/tag1064.xml" /><Relationship Id="rId8" Type="http://schemas.openxmlformats.org/officeDocument/2006/relationships/oleObject" Target="../embeddings/oleObject139.bin" TargetMode="Internal" /><Relationship Id="rId9" Type="http://schemas.openxmlformats.org/officeDocument/2006/relationships/image" Target="../media/image6.wmf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4.xml" /><Relationship Id="rId11" Type="http://schemas.openxmlformats.org/officeDocument/2006/relationships/tags" Target="../tags/tag185.xml" /><Relationship Id="rId12" Type="http://schemas.openxmlformats.org/officeDocument/2006/relationships/tags" Target="../tags/tag186.xml" /><Relationship Id="rId13" Type="http://schemas.openxmlformats.org/officeDocument/2006/relationships/tags" Target="../tags/tag187.xml" /><Relationship Id="rId14" Type="http://schemas.openxmlformats.org/officeDocument/2006/relationships/tags" Target="../tags/tag188.xml" /><Relationship Id="rId15" Type="http://schemas.openxmlformats.org/officeDocument/2006/relationships/tags" Target="../tags/tag189.xml" /><Relationship Id="rId16" Type="http://schemas.openxmlformats.org/officeDocument/2006/relationships/tags" Target="../tags/tag190.xml" /><Relationship Id="rId17" Type="http://schemas.openxmlformats.org/officeDocument/2006/relationships/tags" Target="../tags/tag191.xml" /><Relationship Id="rId18" Type="http://schemas.openxmlformats.org/officeDocument/2006/relationships/tags" Target="../tags/tag192.xml" /><Relationship Id="rId19" Type="http://schemas.openxmlformats.org/officeDocument/2006/relationships/tags" Target="../tags/tag193.xml" /><Relationship Id="rId2" Type="http://schemas.openxmlformats.org/officeDocument/2006/relationships/tags" Target="../tags/tag177.xml" /><Relationship Id="rId20" Type="http://schemas.openxmlformats.org/officeDocument/2006/relationships/tags" Target="../tags/tag194.xml" /><Relationship Id="rId21" Type="http://schemas.openxmlformats.org/officeDocument/2006/relationships/tags" Target="../tags/tag195.xml" /><Relationship Id="rId22" Type="http://schemas.openxmlformats.org/officeDocument/2006/relationships/tags" Target="../tags/tag196.xml" /><Relationship Id="rId23" Type="http://schemas.openxmlformats.org/officeDocument/2006/relationships/tags" Target="../tags/tag197.xml" /><Relationship Id="rId24" Type="http://schemas.openxmlformats.org/officeDocument/2006/relationships/tags" Target="../tags/tag198.xml" /><Relationship Id="rId25" Type="http://schemas.openxmlformats.org/officeDocument/2006/relationships/tags" Target="../tags/tag199.xml" /><Relationship Id="rId26" Type="http://schemas.openxmlformats.org/officeDocument/2006/relationships/tags" Target="../tags/tag200.xml" /><Relationship Id="rId27" Type="http://schemas.openxmlformats.org/officeDocument/2006/relationships/tags" Target="../tags/tag201.xml" /><Relationship Id="rId28" Type="http://schemas.openxmlformats.org/officeDocument/2006/relationships/tags" Target="../tags/tag202.xml" /><Relationship Id="rId29" Type="http://schemas.openxmlformats.org/officeDocument/2006/relationships/tags" Target="../tags/tag203.xml" /><Relationship Id="rId3" Type="http://schemas.openxmlformats.org/officeDocument/2006/relationships/tags" Target="../tags/tag178.xml" /><Relationship Id="rId30" Type="http://schemas.openxmlformats.org/officeDocument/2006/relationships/tags" Target="../tags/tag204.xml" /><Relationship Id="rId31" Type="http://schemas.openxmlformats.org/officeDocument/2006/relationships/tags" Target="../tags/tag205.xml" /><Relationship Id="rId32" Type="http://schemas.openxmlformats.org/officeDocument/2006/relationships/tags" Target="../tags/tag206.xml" /><Relationship Id="rId33" Type="http://schemas.openxmlformats.org/officeDocument/2006/relationships/tags" Target="../tags/tag207.xml" /><Relationship Id="rId34" Type="http://schemas.openxmlformats.org/officeDocument/2006/relationships/tags" Target="../tags/tag208.xml" /><Relationship Id="rId35" Type="http://schemas.openxmlformats.org/officeDocument/2006/relationships/tags" Target="../tags/tag209.xml" /><Relationship Id="rId36" Type="http://schemas.openxmlformats.org/officeDocument/2006/relationships/tags" Target="../tags/tag210.xml" /><Relationship Id="rId37" Type="http://schemas.openxmlformats.org/officeDocument/2006/relationships/tags" Target="../tags/tag211.xml" /><Relationship Id="rId38" Type="http://schemas.openxmlformats.org/officeDocument/2006/relationships/tags" Target="../tags/tag212.xml" /><Relationship Id="rId39" Type="http://schemas.openxmlformats.org/officeDocument/2006/relationships/image" Target="../media/image17.png" /><Relationship Id="rId4" Type="http://schemas.openxmlformats.org/officeDocument/2006/relationships/image" Target="../media/image16.jpeg" /><Relationship Id="rId40" Type="http://schemas.openxmlformats.org/officeDocument/2006/relationships/tags" Target="../tags/tag213.xml" /><Relationship Id="rId41" Type="http://schemas.openxmlformats.org/officeDocument/2006/relationships/image" Target="../media/image18.png" /><Relationship Id="rId42" Type="http://schemas.openxmlformats.org/officeDocument/2006/relationships/tags" Target="../tags/tag214.xml" /><Relationship Id="rId43" Type="http://schemas.openxmlformats.org/officeDocument/2006/relationships/tags" Target="../tags/tag215.xml" /><Relationship Id="rId44" Type="http://schemas.openxmlformats.org/officeDocument/2006/relationships/audio" Target="../media/chimes1.wav" /><Relationship Id="rId5" Type="http://schemas.openxmlformats.org/officeDocument/2006/relationships/tags" Target="../tags/tag179.xml" /><Relationship Id="rId6" Type="http://schemas.openxmlformats.org/officeDocument/2006/relationships/tags" Target="../tags/tag180.xml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tags" Target="../tags/tag183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101.xml" /><Relationship Id="rId4" Type="http://schemas.openxmlformats.org/officeDocument/2006/relationships/tags" Target="../tags/tag1102.xml" /><Relationship Id="rId5" Type="http://schemas.openxmlformats.org/officeDocument/2006/relationships/tags" Target="../tags/tag1103.xml" /><Relationship Id="rId6" Type="http://schemas.openxmlformats.org/officeDocument/2006/relationships/tags" Target="../tags/tag1104.xml" /><Relationship Id="rId7" Type="http://schemas.openxmlformats.org/officeDocument/2006/relationships/tags" Target="../tags/tag1105.xml" /><Relationship Id="rId8" Type="http://schemas.openxmlformats.org/officeDocument/2006/relationships/slide" Target="slide2.xml" TargetMode="Interna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15.xml" /><Relationship Id="rId11" Type="http://schemas.openxmlformats.org/officeDocument/2006/relationships/tags" Target="../tags/tag1116.xml" /><Relationship Id="rId12" Type="http://schemas.openxmlformats.org/officeDocument/2006/relationships/image" Target="../media/image100.png" /><Relationship Id="rId13" Type="http://schemas.openxmlformats.org/officeDocument/2006/relationships/tags" Target="../tags/tag1117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110.xml" /><Relationship Id="rId4" Type="http://schemas.openxmlformats.org/officeDocument/2006/relationships/tags" Target="../tags/tag1111.xml" /><Relationship Id="rId5" Type="http://schemas.openxmlformats.org/officeDocument/2006/relationships/tags" Target="../tags/tag1112.xml" /><Relationship Id="rId6" Type="http://schemas.openxmlformats.org/officeDocument/2006/relationships/image" Target="../media/image98.png" /><Relationship Id="rId7" Type="http://schemas.openxmlformats.org/officeDocument/2006/relationships/tags" Target="../tags/tag1113.xml" /><Relationship Id="rId8" Type="http://schemas.openxmlformats.org/officeDocument/2006/relationships/image" Target="../media/image99.jpeg" /><Relationship Id="rId9" Type="http://schemas.openxmlformats.org/officeDocument/2006/relationships/tags" Target="../tags/tag1114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26.xml" /><Relationship Id="rId11" Type="http://schemas.openxmlformats.org/officeDocument/2006/relationships/tags" Target="../tags/tag1127.xml" /><Relationship Id="rId12" Type="http://schemas.openxmlformats.org/officeDocument/2006/relationships/image" Target="../media/image104.jpeg" /><Relationship Id="rId13" Type="http://schemas.openxmlformats.org/officeDocument/2006/relationships/tags" Target="../tags/tag1128.xml" /><Relationship Id="rId14" Type="http://schemas.openxmlformats.org/officeDocument/2006/relationships/tags" Target="../tags/tag1129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1122.xml" /><Relationship Id="rId4" Type="http://schemas.openxmlformats.org/officeDocument/2006/relationships/tags" Target="../tags/tag1123.xml" /><Relationship Id="rId5" Type="http://schemas.openxmlformats.org/officeDocument/2006/relationships/tags" Target="../tags/tag1124.xml" /><Relationship Id="rId6" Type="http://schemas.openxmlformats.org/officeDocument/2006/relationships/image" Target="../media/image101.png" /><Relationship Id="rId7" Type="http://schemas.openxmlformats.org/officeDocument/2006/relationships/image" Target="../media/image102.jpeg" /><Relationship Id="rId8" Type="http://schemas.openxmlformats.org/officeDocument/2006/relationships/tags" Target="../tags/tag1125.xml" /><Relationship Id="rId9" Type="http://schemas.openxmlformats.org/officeDocument/2006/relationships/image" Target="../media/image103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40.xml" /><Relationship Id="rId11" Type="http://schemas.openxmlformats.org/officeDocument/2006/relationships/tags" Target="../tags/tag1141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1134.xml" /><Relationship Id="rId4" Type="http://schemas.openxmlformats.org/officeDocument/2006/relationships/image" Target="../media/image105.jpeg" /><Relationship Id="rId5" Type="http://schemas.openxmlformats.org/officeDocument/2006/relationships/tags" Target="../tags/tag1135.xml" /><Relationship Id="rId6" Type="http://schemas.openxmlformats.org/officeDocument/2006/relationships/tags" Target="../tags/tag1136.xml" /><Relationship Id="rId7" Type="http://schemas.openxmlformats.org/officeDocument/2006/relationships/tags" Target="../tags/tag1137.xml" /><Relationship Id="rId8" Type="http://schemas.openxmlformats.org/officeDocument/2006/relationships/tags" Target="../tags/tag1138.xml" /><Relationship Id="rId9" Type="http://schemas.openxmlformats.org/officeDocument/2006/relationships/tags" Target="../tags/tag1139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1146.xml" /><Relationship Id="rId4" Type="http://schemas.openxmlformats.org/officeDocument/2006/relationships/tags" Target="../tags/tag1147.xml" /><Relationship Id="rId5" Type="http://schemas.openxmlformats.org/officeDocument/2006/relationships/tags" Target="../tags/tag1148.xml" /><Relationship Id="rId6" Type="http://schemas.openxmlformats.org/officeDocument/2006/relationships/image" Target="../media/image106.png" /><Relationship Id="rId7" Type="http://schemas.openxmlformats.org/officeDocument/2006/relationships/image" Target="../media/image105.jpeg" /><Relationship Id="rId8" Type="http://schemas.openxmlformats.org/officeDocument/2006/relationships/tags" Target="../tags/tag1149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1154.xml" /><Relationship Id="rId4" Type="http://schemas.openxmlformats.org/officeDocument/2006/relationships/tags" Target="../tags/tag1155.xml" /><Relationship Id="rId5" Type="http://schemas.openxmlformats.org/officeDocument/2006/relationships/tags" Target="../tags/tag1156.xml" /><Relationship Id="rId6" Type="http://schemas.openxmlformats.org/officeDocument/2006/relationships/tags" Target="../tags/tag1157.xml" /><Relationship Id="rId7" Type="http://schemas.openxmlformats.org/officeDocument/2006/relationships/tags" Target="../tags/tag1158.xml" /><Relationship Id="rId8" Type="http://schemas.openxmlformats.org/officeDocument/2006/relationships/image" Target="../media/image107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59.xml" /><Relationship Id="rId3" Type="http://schemas.openxmlformats.org/officeDocument/2006/relationships/image" Target="../media/image105.jpeg" /><Relationship Id="rId4" Type="http://schemas.openxmlformats.org/officeDocument/2006/relationships/tags" Target="../tags/tag1160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1165.xml" /><Relationship Id="rId4" Type="http://schemas.openxmlformats.org/officeDocument/2006/relationships/image" Target="../media/image105.jpeg" /><Relationship Id="rId5" Type="http://schemas.openxmlformats.org/officeDocument/2006/relationships/tags" Target="../tags/tag1166.xml" /><Relationship Id="rId6" Type="http://schemas.openxmlformats.org/officeDocument/2006/relationships/tags" Target="../tags/tag1167.xml" /><Relationship Id="rId7" Type="http://schemas.openxmlformats.org/officeDocument/2006/relationships/tags" Target="../tags/tag1168.xml" /><Relationship Id="rId8" Type="http://schemas.openxmlformats.org/officeDocument/2006/relationships/tags" Target="../tags/tag1169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79.xml" /><Relationship Id="rId11" Type="http://schemas.openxmlformats.org/officeDocument/2006/relationships/tags" Target="../tags/tag1180.xml" /><Relationship Id="rId12" Type="http://schemas.openxmlformats.org/officeDocument/2006/relationships/tags" Target="../tags/tag1181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1174.xml" /><Relationship Id="rId4" Type="http://schemas.openxmlformats.org/officeDocument/2006/relationships/image" Target="../media/image105.jpeg" /><Relationship Id="rId5" Type="http://schemas.openxmlformats.org/officeDocument/2006/relationships/tags" Target="../tags/tag1175.xml" /><Relationship Id="rId6" Type="http://schemas.openxmlformats.org/officeDocument/2006/relationships/tags" Target="../tags/tag1176.xml" /><Relationship Id="rId7" Type="http://schemas.openxmlformats.org/officeDocument/2006/relationships/tags" Target="../tags/tag1177.xml" /><Relationship Id="rId8" Type="http://schemas.openxmlformats.org/officeDocument/2006/relationships/image" Target="../media/image108.png" /><Relationship Id="rId9" Type="http://schemas.openxmlformats.org/officeDocument/2006/relationships/tags" Target="../tags/tag1178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1186.xml" /><Relationship Id="rId4" Type="http://schemas.openxmlformats.org/officeDocument/2006/relationships/tags" Target="../tags/tag1187.xml" /><Relationship Id="rId5" Type="http://schemas.openxmlformats.org/officeDocument/2006/relationships/tags" Target="../tags/tag1188.xml" /><Relationship Id="rId6" Type="http://schemas.openxmlformats.org/officeDocument/2006/relationships/image" Target="../media/image109.png" /><Relationship Id="rId7" Type="http://schemas.openxmlformats.org/officeDocument/2006/relationships/image" Target="../media/image110.jpeg" /><Relationship Id="rId8" Type="http://schemas.openxmlformats.org/officeDocument/2006/relationships/tags" Target="../tags/tag1189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16.xml" /><Relationship Id="rId3" Type="http://schemas.openxmlformats.org/officeDocument/2006/relationships/tags" Target="../tags/tag217.xml" /><Relationship Id="rId4" Type="http://schemas.openxmlformats.org/officeDocument/2006/relationships/image" Target="../media/image19.jpeg" /><Relationship Id="rId5" Type="http://schemas.openxmlformats.org/officeDocument/2006/relationships/tags" Target="../tags/tag218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1194.xml" /><Relationship Id="rId4" Type="http://schemas.openxmlformats.org/officeDocument/2006/relationships/tags" Target="../tags/tag1195.xml" /><Relationship Id="rId5" Type="http://schemas.openxmlformats.org/officeDocument/2006/relationships/tags" Target="../tags/tag1196.xml" /><Relationship Id="rId6" Type="http://schemas.openxmlformats.org/officeDocument/2006/relationships/image" Target="../media/image111.png" /><Relationship Id="rId7" Type="http://schemas.openxmlformats.org/officeDocument/2006/relationships/image" Target="../media/image110.jpeg" /><Relationship Id="rId8" Type="http://schemas.openxmlformats.org/officeDocument/2006/relationships/tags" Target="../tags/tag1197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07.xml" /><Relationship Id="rId11" Type="http://schemas.openxmlformats.org/officeDocument/2006/relationships/image" Target="../media/image114.png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1202.xml" /><Relationship Id="rId4" Type="http://schemas.openxmlformats.org/officeDocument/2006/relationships/image" Target="../media/image112.jpeg" /><Relationship Id="rId5" Type="http://schemas.openxmlformats.org/officeDocument/2006/relationships/tags" Target="../tags/tag1203.xml" /><Relationship Id="rId6" Type="http://schemas.openxmlformats.org/officeDocument/2006/relationships/tags" Target="../tags/tag1204.xml" /><Relationship Id="rId7" Type="http://schemas.openxmlformats.org/officeDocument/2006/relationships/tags" Target="../tags/tag1205.xml" /><Relationship Id="rId8" Type="http://schemas.openxmlformats.org/officeDocument/2006/relationships/image" Target="../media/image113.png" /><Relationship Id="rId9" Type="http://schemas.openxmlformats.org/officeDocument/2006/relationships/tags" Target="../tags/tag1206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1212.xml" /><Relationship Id="rId4" Type="http://schemas.openxmlformats.org/officeDocument/2006/relationships/tags" Target="../tags/tag1213.xml" /><Relationship Id="rId5" Type="http://schemas.openxmlformats.org/officeDocument/2006/relationships/tags" Target="../tags/tag1214.xml" /><Relationship Id="rId6" Type="http://schemas.openxmlformats.org/officeDocument/2006/relationships/image" Target="../media/image115.png" /><Relationship Id="rId7" Type="http://schemas.openxmlformats.org/officeDocument/2006/relationships/image" Target="../media/image110.jpeg" /><Relationship Id="rId8" Type="http://schemas.openxmlformats.org/officeDocument/2006/relationships/tags" Target="../tags/tag1215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1220.xml" /><Relationship Id="rId4" Type="http://schemas.openxmlformats.org/officeDocument/2006/relationships/tags" Target="../tags/tag1221.xml" /><Relationship Id="rId5" Type="http://schemas.openxmlformats.org/officeDocument/2006/relationships/tags" Target="../tags/tag1222.xml" /><Relationship Id="rId6" Type="http://schemas.openxmlformats.org/officeDocument/2006/relationships/image" Target="../media/image116.png" /><Relationship Id="rId7" Type="http://schemas.openxmlformats.org/officeDocument/2006/relationships/image" Target="../media/image110.jpeg" /><Relationship Id="rId8" Type="http://schemas.openxmlformats.org/officeDocument/2006/relationships/tags" Target="../tags/tag1223.xml" /><Relationship Id="rId9" Type="http://schemas.openxmlformats.org/officeDocument/2006/relationships/tags" Target="../tags/tag1224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33.xml" /><Relationship Id="rId11" Type="http://schemas.openxmlformats.org/officeDocument/2006/relationships/tags" Target="../tags/tag1234.xml" /><Relationship Id="rId12" Type="http://schemas.openxmlformats.org/officeDocument/2006/relationships/tags" Target="../tags/tag1235.xml" /><Relationship Id="rId13" Type="http://schemas.openxmlformats.org/officeDocument/2006/relationships/image" Target="../media/image120.jpeg" /><Relationship Id="rId14" Type="http://schemas.openxmlformats.org/officeDocument/2006/relationships/tags" Target="../tags/tag1236.xml" /><Relationship Id="rId15" Type="http://schemas.openxmlformats.org/officeDocument/2006/relationships/image" Target="../media/image121.jpeg" /><Relationship Id="rId16" Type="http://schemas.openxmlformats.org/officeDocument/2006/relationships/tags" Target="../tags/tag1237.xml" /><Relationship Id="rId17" Type="http://schemas.openxmlformats.org/officeDocument/2006/relationships/image" Target="../media/image122.jpeg" /><Relationship Id="rId18" Type="http://schemas.openxmlformats.org/officeDocument/2006/relationships/tags" Target="../tags/tag1238.xml" /><Relationship Id="rId19" Type="http://schemas.openxmlformats.org/officeDocument/2006/relationships/image" Target="../media/image123.jpeg" /><Relationship Id="rId2" Type="http://schemas.openxmlformats.org/officeDocument/2006/relationships/notesSlide" Target="../notesSlides/notesSlide18.xml" /><Relationship Id="rId20" Type="http://schemas.openxmlformats.org/officeDocument/2006/relationships/tags" Target="../tags/tag1239.xml" /><Relationship Id="rId21" Type="http://schemas.openxmlformats.org/officeDocument/2006/relationships/tags" Target="../tags/tag1240.xml" /><Relationship Id="rId22" Type="http://schemas.openxmlformats.org/officeDocument/2006/relationships/tags" Target="../tags/tag1241.xml" /><Relationship Id="rId23" Type="http://schemas.openxmlformats.org/officeDocument/2006/relationships/image" Target="../media/image124.png" /><Relationship Id="rId24" Type="http://schemas.openxmlformats.org/officeDocument/2006/relationships/tags" Target="../tags/tag1242.xml" /><Relationship Id="rId25" Type="http://schemas.openxmlformats.org/officeDocument/2006/relationships/tags" Target="../tags/tag1243.xml" /><Relationship Id="rId26" Type="http://schemas.openxmlformats.org/officeDocument/2006/relationships/image" Target="../media/image125.png" /><Relationship Id="rId27" Type="http://schemas.openxmlformats.org/officeDocument/2006/relationships/tags" Target="../tags/tag1244.xml" /><Relationship Id="rId28" Type="http://schemas.openxmlformats.org/officeDocument/2006/relationships/slide" Target="slide2.xml" TargetMode="Internal" /><Relationship Id="rId3" Type="http://schemas.openxmlformats.org/officeDocument/2006/relationships/tags" Target="../tags/tag1229.xml" /><Relationship Id="rId4" Type="http://schemas.openxmlformats.org/officeDocument/2006/relationships/image" Target="../media/image117.jpeg" /><Relationship Id="rId5" Type="http://schemas.openxmlformats.org/officeDocument/2006/relationships/tags" Target="../tags/tag1230.xml" /><Relationship Id="rId6" Type="http://schemas.openxmlformats.org/officeDocument/2006/relationships/tags" Target="../tags/tag1231.xml" /><Relationship Id="rId7" Type="http://schemas.openxmlformats.org/officeDocument/2006/relationships/tags" Target="../tags/tag1232.xml" /><Relationship Id="rId8" Type="http://schemas.openxmlformats.org/officeDocument/2006/relationships/image" Target="../media/image118.png" /><Relationship Id="rId9" Type="http://schemas.openxmlformats.org/officeDocument/2006/relationships/image" Target="../media/image119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55.xml" /><Relationship Id="rId11" Type="http://schemas.openxmlformats.org/officeDocument/2006/relationships/image" Target="../media/image127.png" /><Relationship Id="rId12" Type="http://schemas.openxmlformats.org/officeDocument/2006/relationships/tags" Target="../tags/tag1256.xml" /><Relationship Id="rId13" Type="http://schemas.openxmlformats.org/officeDocument/2006/relationships/tags" Target="../tags/tag1257.xml" /><Relationship Id="rId14" Type="http://schemas.openxmlformats.org/officeDocument/2006/relationships/tags" Target="../tags/tag1258.xml" /><Relationship Id="rId15" Type="http://schemas.openxmlformats.org/officeDocument/2006/relationships/image" Target="../media/image128.png" /><Relationship Id="rId16" Type="http://schemas.openxmlformats.org/officeDocument/2006/relationships/tags" Target="../tags/tag1259.xml" /><Relationship Id="rId17" Type="http://schemas.openxmlformats.org/officeDocument/2006/relationships/tags" Target="../tags/tag1260.xml" /><Relationship Id="rId18" Type="http://schemas.openxmlformats.org/officeDocument/2006/relationships/tags" Target="../tags/tag1261.xml" /><Relationship Id="rId19" Type="http://schemas.openxmlformats.org/officeDocument/2006/relationships/image" Target="../media/image129.png" /><Relationship Id="rId2" Type="http://schemas.openxmlformats.org/officeDocument/2006/relationships/notesSlide" Target="../notesSlides/notesSlide19.xml" /><Relationship Id="rId20" Type="http://schemas.openxmlformats.org/officeDocument/2006/relationships/tags" Target="../tags/tag1262.xml" /><Relationship Id="rId21" Type="http://schemas.openxmlformats.org/officeDocument/2006/relationships/tags" Target="../tags/tag1263.xml" /><Relationship Id="rId3" Type="http://schemas.openxmlformats.org/officeDocument/2006/relationships/tags" Target="../tags/tag1249.xml" /><Relationship Id="rId4" Type="http://schemas.openxmlformats.org/officeDocument/2006/relationships/tags" Target="../tags/tag1250.xml" /><Relationship Id="rId5" Type="http://schemas.openxmlformats.org/officeDocument/2006/relationships/tags" Target="../tags/tag1251.xml" /><Relationship Id="rId6" Type="http://schemas.openxmlformats.org/officeDocument/2006/relationships/tags" Target="../tags/tag1252.xml" /><Relationship Id="rId7" Type="http://schemas.openxmlformats.org/officeDocument/2006/relationships/image" Target="../media/image126.png" /><Relationship Id="rId8" Type="http://schemas.openxmlformats.org/officeDocument/2006/relationships/tags" Target="../tags/tag1253.xml" /><Relationship Id="rId9" Type="http://schemas.openxmlformats.org/officeDocument/2006/relationships/tags" Target="../tags/tag1254.xml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10" Type="http://schemas.openxmlformats.org/officeDocument/2006/relationships/tags" Target="../tags/tag1272.xml" /><Relationship Id="rId11" Type="http://schemas.openxmlformats.org/officeDocument/2006/relationships/tags" Target="../tags/tag1273.xml" /><Relationship Id="rId12" Type="http://schemas.openxmlformats.org/officeDocument/2006/relationships/tags" Target="../tags/tag1274.xml" /><Relationship Id="rId13" Type="http://schemas.openxmlformats.org/officeDocument/2006/relationships/tags" Target="../tags/tag1275.xml" /><Relationship Id="rId14" Type="http://schemas.openxmlformats.org/officeDocument/2006/relationships/tags" Target="../tags/tag1276.xml" /><Relationship Id="rId15" Type="http://schemas.openxmlformats.org/officeDocument/2006/relationships/tags" Target="../tags/tag1277.xml" /><Relationship Id="rId16" Type="http://schemas.openxmlformats.org/officeDocument/2006/relationships/tags" Target="../tags/tag1278.xml" /><Relationship Id="rId17" Type="http://schemas.openxmlformats.org/officeDocument/2006/relationships/tags" Target="../tags/tag1279.xml" /><Relationship Id="rId18" Type="http://schemas.openxmlformats.org/officeDocument/2006/relationships/tags" Target="../tags/tag1280.xml" /><Relationship Id="rId2" Type="http://schemas.openxmlformats.org/officeDocument/2006/relationships/tags" Target="../tags/tag1264.xml" /><Relationship Id="rId3" Type="http://schemas.openxmlformats.org/officeDocument/2006/relationships/tags" Target="../tags/tag1265.xml" /><Relationship Id="rId4" Type="http://schemas.openxmlformats.org/officeDocument/2006/relationships/tags" Target="../tags/tag1266.xml" /><Relationship Id="rId5" Type="http://schemas.openxmlformats.org/officeDocument/2006/relationships/tags" Target="../tags/tag1267.xml" /><Relationship Id="rId6" Type="http://schemas.openxmlformats.org/officeDocument/2006/relationships/tags" Target="../tags/tag1268.xml" /><Relationship Id="rId7" Type="http://schemas.openxmlformats.org/officeDocument/2006/relationships/tags" Target="../tags/tag1269.xml" /><Relationship Id="rId8" Type="http://schemas.openxmlformats.org/officeDocument/2006/relationships/tags" Target="../tags/tag1270.xml" /><Relationship Id="rId9" Type="http://schemas.openxmlformats.org/officeDocument/2006/relationships/tags" Target="../tags/tag1271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88.xml" /><Relationship Id="rId11" Type="http://schemas.openxmlformats.org/officeDocument/2006/relationships/image" Target="../media/image131.png" /><Relationship Id="rId12" Type="http://schemas.openxmlformats.org/officeDocument/2006/relationships/tags" Target="../tags/tag1289.xml" /><Relationship Id="rId13" Type="http://schemas.openxmlformats.org/officeDocument/2006/relationships/image" Target="../media/image132.png" /><Relationship Id="rId14" Type="http://schemas.openxmlformats.org/officeDocument/2006/relationships/tags" Target="../tags/tag1290.xml" /><Relationship Id="rId15" Type="http://schemas.openxmlformats.org/officeDocument/2006/relationships/image" Target="../media/image133.png" /><Relationship Id="rId16" Type="http://schemas.openxmlformats.org/officeDocument/2006/relationships/tags" Target="../tags/tag1291.xml" /><Relationship Id="rId17" Type="http://schemas.openxmlformats.org/officeDocument/2006/relationships/image" Target="../media/image134.png" /><Relationship Id="rId18" Type="http://schemas.openxmlformats.org/officeDocument/2006/relationships/tags" Target="../tags/tag1292.xml" /><Relationship Id="rId19" Type="http://schemas.openxmlformats.org/officeDocument/2006/relationships/image" Target="../media/image135.png" /><Relationship Id="rId2" Type="http://schemas.openxmlformats.org/officeDocument/2006/relationships/tags" Target="../tags/tag1281.xml" /><Relationship Id="rId20" Type="http://schemas.openxmlformats.org/officeDocument/2006/relationships/tags" Target="../tags/tag1293.xml" /><Relationship Id="rId21" Type="http://schemas.openxmlformats.org/officeDocument/2006/relationships/image" Target="../media/image136.png" /><Relationship Id="rId22" Type="http://schemas.openxmlformats.org/officeDocument/2006/relationships/tags" Target="../tags/tag1294.xml" /><Relationship Id="rId23" Type="http://schemas.openxmlformats.org/officeDocument/2006/relationships/image" Target="../media/image137.png" /><Relationship Id="rId24" Type="http://schemas.openxmlformats.org/officeDocument/2006/relationships/tags" Target="../tags/tag1295.xml" /><Relationship Id="rId25" Type="http://schemas.openxmlformats.org/officeDocument/2006/relationships/image" Target="../media/image138.png" /><Relationship Id="rId26" Type="http://schemas.openxmlformats.org/officeDocument/2006/relationships/tags" Target="../tags/tag1296.xml" /><Relationship Id="rId27" Type="http://schemas.openxmlformats.org/officeDocument/2006/relationships/image" Target="../media/image139.png" /><Relationship Id="rId28" Type="http://schemas.openxmlformats.org/officeDocument/2006/relationships/tags" Target="../tags/tag1297.xml" /><Relationship Id="rId29" Type="http://schemas.openxmlformats.org/officeDocument/2006/relationships/image" Target="../media/image140.png" /><Relationship Id="rId3" Type="http://schemas.openxmlformats.org/officeDocument/2006/relationships/tags" Target="../tags/tag1282.xml" /><Relationship Id="rId30" Type="http://schemas.openxmlformats.org/officeDocument/2006/relationships/tags" Target="../tags/tag1298.xml" /><Relationship Id="rId31" Type="http://schemas.openxmlformats.org/officeDocument/2006/relationships/image" Target="../media/image141.png" /><Relationship Id="rId32" Type="http://schemas.openxmlformats.org/officeDocument/2006/relationships/tags" Target="../tags/tag1299.xml" /><Relationship Id="rId33" Type="http://schemas.openxmlformats.org/officeDocument/2006/relationships/image" Target="../media/image142.png" /><Relationship Id="rId34" Type="http://schemas.openxmlformats.org/officeDocument/2006/relationships/tags" Target="../tags/tag1300.xml" /><Relationship Id="rId35" Type="http://schemas.openxmlformats.org/officeDocument/2006/relationships/image" Target="../media/image143.png" /><Relationship Id="rId36" Type="http://schemas.openxmlformats.org/officeDocument/2006/relationships/tags" Target="../tags/tag1301.xml" /><Relationship Id="rId37" Type="http://schemas.openxmlformats.org/officeDocument/2006/relationships/image" Target="../media/image144.png" /><Relationship Id="rId38" Type="http://schemas.openxmlformats.org/officeDocument/2006/relationships/tags" Target="../tags/tag1302.xml" /><Relationship Id="rId39" Type="http://schemas.openxmlformats.org/officeDocument/2006/relationships/image" Target="../media/image145.png" /><Relationship Id="rId4" Type="http://schemas.openxmlformats.org/officeDocument/2006/relationships/tags" Target="../tags/tag1283.xml" /><Relationship Id="rId40" Type="http://schemas.openxmlformats.org/officeDocument/2006/relationships/tags" Target="../tags/tag1303.xml" /><Relationship Id="rId41" Type="http://schemas.openxmlformats.org/officeDocument/2006/relationships/tags" Target="../tags/tag1304.xml" /><Relationship Id="rId42" Type="http://schemas.openxmlformats.org/officeDocument/2006/relationships/audio" Target="../media/chimes1.wav" /><Relationship Id="rId5" Type="http://schemas.openxmlformats.org/officeDocument/2006/relationships/tags" Target="../tags/tag1284.xml" /><Relationship Id="rId6" Type="http://schemas.openxmlformats.org/officeDocument/2006/relationships/image" Target="../media/image130.png" /><Relationship Id="rId7" Type="http://schemas.openxmlformats.org/officeDocument/2006/relationships/tags" Target="../tags/tag1285.xml" /><Relationship Id="rId8" Type="http://schemas.openxmlformats.org/officeDocument/2006/relationships/tags" Target="../tags/tag1286.xml" /><Relationship Id="rId9" Type="http://schemas.openxmlformats.org/officeDocument/2006/relationships/tags" Target="../tags/tag128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 /><Relationship Id="rId10" Type="http://schemas.openxmlformats.org/officeDocument/2006/relationships/tags" Target="../tags/tag224.xml" /><Relationship Id="rId11" Type="http://schemas.openxmlformats.org/officeDocument/2006/relationships/tags" Target="../tags/tag225.xml" /><Relationship Id="rId12" Type="http://schemas.openxmlformats.org/officeDocument/2006/relationships/tags" Target="../tags/tag226.xml" /><Relationship Id="rId13" Type="http://schemas.openxmlformats.org/officeDocument/2006/relationships/tags" Target="../tags/tag227.xml" /><Relationship Id="rId14" Type="http://schemas.openxmlformats.org/officeDocument/2006/relationships/tags" Target="../tags/tag228.xml" /><Relationship Id="rId15" Type="http://schemas.openxmlformats.org/officeDocument/2006/relationships/image" Target="../media/image23.jpeg" /><Relationship Id="rId16" Type="http://schemas.openxmlformats.org/officeDocument/2006/relationships/tags" Target="../tags/tag229.xml" /><Relationship Id="rId17" Type="http://schemas.openxmlformats.org/officeDocument/2006/relationships/tags" Target="../tags/tag230.xml" /><Relationship Id="rId18" Type="http://schemas.openxmlformats.org/officeDocument/2006/relationships/tags" Target="../tags/tag231.xml" /><Relationship Id="rId19" Type="http://schemas.openxmlformats.org/officeDocument/2006/relationships/tags" Target="../tags/tag232.xml" /><Relationship Id="rId2" Type="http://schemas.openxmlformats.org/officeDocument/2006/relationships/tags" Target="../tags/tag219.xml" /><Relationship Id="rId3" Type="http://schemas.openxmlformats.org/officeDocument/2006/relationships/image" Target="../media/image20.png" /><Relationship Id="rId4" Type="http://schemas.openxmlformats.org/officeDocument/2006/relationships/tags" Target="../tags/tag220.xml" /><Relationship Id="rId5" Type="http://schemas.openxmlformats.org/officeDocument/2006/relationships/image" Target="../media/image21.png" /><Relationship Id="rId6" Type="http://schemas.openxmlformats.org/officeDocument/2006/relationships/tags" Target="../tags/tag221.xml" /><Relationship Id="rId7" Type="http://schemas.openxmlformats.org/officeDocument/2006/relationships/tags" Target="../tags/tag222.xml" /><Relationship Id="rId8" Type="http://schemas.openxmlformats.org/officeDocument/2006/relationships/tags" Target="../tags/tag223.xml" /><Relationship Id="rId9" Type="http://schemas.openxmlformats.org/officeDocument/2006/relationships/image" Target="../media/image22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 /><Relationship Id="rId10" Type="http://schemas.openxmlformats.org/officeDocument/2006/relationships/tags" Target="../tags/tag239.xml" /><Relationship Id="rId11" Type="http://schemas.openxmlformats.org/officeDocument/2006/relationships/tags" Target="../tags/tag240.xml" /><Relationship Id="rId12" Type="http://schemas.openxmlformats.org/officeDocument/2006/relationships/tags" Target="../tags/tag241.xml" /><Relationship Id="rId13" Type="http://schemas.openxmlformats.org/officeDocument/2006/relationships/tags" Target="../tags/tag242.xml" /><Relationship Id="rId14" Type="http://schemas.openxmlformats.org/officeDocument/2006/relationships/tags" Target="../tags/tag243.xml" /><Relationship Id="rId15" Type="http://schemas.openxmlformats.org/officeDocument/2006/relationships/image" Target="../media/image26.png" /><Relationship Id="rId16" Type="http://schemas.openxmlformats.org/officeDocument/2006/relationships/tags" Target="../tags/tag244.xml" /><Relationship Id="rId17" Type="http://schemas.openxmlformats.org/officeDocument/2006/relationships/tags" Target="../tags/tag245.xml" /><Relationship Id="rId18" Type="http://schemas.openxmlformats.org/officeDocument/2006/relationships/tags" Target="../tags/tag246.xml" /><Relationship Id="rId19" Type="http://schemas.openxmlformats.org/officeDocument/2006/relationships/tags" Target="../tags/tag247.xml" /><Relationship Id="rId2" Type="http://schemas.openxmlformats.org/officeDocument/2006/relationships/tags" Target="../tags/tag233.xml" /><Relationship Id="rId20" Type="http://schemas.openxmlformats.org/officeDocument/2006/relationships/tags" Target="../tags/tag248.xml" /><Relationship Id="rId21" Type="http://schemas.openxmlformats.org/officeDocument/2006/relationships/tags" Target="../tags/tag249.xml" /><Relationship Id="rId22" Type="http://schemas.openxmlformats.org/officeDocument/2006/relationships/tags" Target="../tags/tag250.xml" /><Relationship Id="rId23" Type="http://schemas.openxmlformats.org/officeDocument/2006/relationships/tags" Target="../tags/tag251.xml" /><Relationship Id="rId3" Type="http://schemas.openxmlformats.org/officeDocument/2006/relationships/image" Target="../media/image24.png" /><Relationship Id="rId4" Type="http://schemas.openxmlformats.org/officeDocument/2006/relationships/tags" Target="../tags/tag234.xml" /><Relationship Id="rId5" Type="http://schemas.openxmlformats.org/officeDocument/2006/relationships/tags" Target="../tags/tag235.xml" /><Relationship Id="rId6" Type="http://schemas.openxmlformats.org/officeDocument/2006/relationships/tags" Target="../tags/tag236.xml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image" Target="../media/image25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 /><Relationship Id="rId10" Type="http://schemas.openxmlformats.org/officeDocument/2006/relationships/tags" Target="../tags/tag259.xml" /><Relationship Id="rId11" Type="http://schemas.openxmlformats.org/officeDocument/2006/relationships/tags" Target="../tags/tag260.xml" /><Relationship Id="rId12" Type="http://schemas.openxmlformats.org/officeDocument/2006/relationships/tags" Target="../tags/tag261.xml" /><Relationship Id="rId13" Type="http://schemas.openxmlformats.org/officeDocument/2006/relationships/tags" Target="../tags/tag262.xml" /><Relationship Id="rId14" Type="http://schemas.openxmlformats.org/officeDocument/2006/relationships/oleObject" Target="../embeddings/oleObject6.bin" TargetMode="Internal" /><Relationship Id="rId15" Type="http://schemas.openxmlformats.org/officeDocument/2006/relationships/image" Target="../media/image28.wmf" /><Relationship Id="rId16" Type="http://schemas.openxmlformats.org/officeDocument/2006/relationships/tags" Target="../tags/tag263.xml" /><Relationship Id="rId17" Type="http://schemas.openxmlformats.org/officeDocument/2006/relationships/image" Target="../media/image29.png" /><Relationship Id="rId18" Type="http://schemas.openxmlformats.org/officeDocument/2006/relationships/tags" Target="../tags/tag264.xml" /><Relationship Id="rId19" Type="http://schemas.openxmlformats.org/officeDocument/2006/relationships/video" Target="../media/media2.avi" /><Relationship Id="rId2" Type="http://schemas.openxmlformats.org/officeDocument/2006/relationships/tags" Target="../tags/tag252.xml" /><Relationship Id="rId20" Type="http://schemas.microsoft.com/office/2007/relationships/media" Target="../media/media2.avi" /><Relationship Id="rId21" Type="http://schemas.openxmlformats.org/officeDocument/2006/relationships/vmlDrawing" Target="../drawings/vmlDrawing3.vml" /><Relationship Id="rId3" Type="http://schemas.openxmlformats.org/officeDocument/2006/relationships/image" Target="../media/image27.jpeg" /><Relationship Id="rId4" Type="http://schemas.openxmlformats.org/officeDocument/2006/relationships/tags" Target="../tags/tag253.xml" /><Relationship Id="rId5" Type="http://schemas.openxmlformats.org/officeDocument/2006/relationships/tags" Target="../tags/tag254.xml" /><Relationship Id="rId6" Type="http://schemas.openxmlformats.org/officeDocument/2006/relationships/tags" Target="../tags/tag255.xml" /><Relationship Id="rId7" Type="http://schemas.openxmlformats.org/officeDocument/2006/relationships/tags" Target="../tags/tag256.xml" /><Relationship Id="rId8" Type="http://schemas.openxmlformats.org/officeDocument/2006/relationships/tags" Target="../tags/tag257.xml" /><Relationship Id="rId9" Type="http://schemas.openxmlformats.org/officeDocument/2006/relationships/tags" Target="../tags/tag25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10" Type="http://schemas.openxmlformats.org/officeDocument/2006/relationships/tags" Target="../tags/tag273.xml" /><Relationship Id="rId11" Type="http://schemas.openxmlformats.org/officeDocument/2006/relationships/tags" Target="../tags/tag274.xml" /><Relationship Id="rId12" Type="http://schemas.openxmlformats.org/officeDocument/2006/relationships/tags" Target="../tags/tag275.xml" /><Relationship Id="rId13" Type="http://schemas.openxmlformats.org/officeDocument/2006/relationships/tags" Target="../tags/tag276.xml" /><Relationship Id="rId14" Type="http://schemas.openxmlformats.org/officeDocument/2006/relationships/tags" Target="../tags/tag277.xml" /><Relationship Id="rId15" Type="http://schemas.openxmlformats.org/officeDocument/2006/relationships/tags" Target="../tags/tag278.xml" /><Relationship Id="rId16" Type="http://schemas.openxmlformats.org/officeDocument/2006/relationships/tags" Target="../tags/tag279.xml" /><Relationship Id="rId17" Type="http://schemas.openxmlformats.org/officeDocument/2006/relationships/tags" Target="../tags/tag280.xml" /><Relationship Id="rId18" Type="http://schemas.openxmlformats.org/officeDocument/2006/relationships/tags" Target="../tags/tag281.xml" /><Relationship Id="rId19" Type="http://schemas.openxmlformats.org/officeDocument/2006/relationships/tags" Target="../tags/tag282.xml" /><Relationship Id="rId2" Type="http://schemas.openxmlformats.org/officeDocument/2006/relationships/tags" Target="../tags/tag265.xml" /><Relationship Id="rId20" Type="http://schemas.openxmlformats.org/officeDocument/2006/relationships/tags" Target="../tags/tag283.xml" /><Relationship Id="rId21" Type="http://schemas.openxmlformats.org/officeDocument/2006/relationships/tags" Target="../tags/tag284.xml" /><Relationship Id="rId22" Type="http://schemas.openxmlformats.org/officeDocument/2006/relationships/tags" Target="../tags/tag285.xml" /><Relationship Id="rId23" Type="http://schemas.openxmlformats.org/officeDocument/2006/relationships/tags" Target="../tags/tag286.xml" /><Relationship Id="rId24" Type="http://schemas.openxmlformats.org/officeDocument/2006/relationships/tags" Target="../tags/tag287.xml" /><Relationship Id="rId25" Type="http://schemas.openxmlformats.org/officeDocument/2006/relationships/tags" Target="../tags/tag288.xml" /><Relationship Id="rId26" Type="http://schemas.openxmlformats.org/officeDocument/2006/relationships/tags" Target="../tags/tag289.xml" /><Relationship Id="rId27" Type="http://schemas.openxmlformats.org/officeDocument/2006/relationships/tags" Target="../tags/tag290.xml" /><Relationship Id="rId28" Type="http://schemas.openxmlformats.org/officeDocument/2006/relationships/tags" Target="../tags/tag291.xml" /><Relationship Id="rId29" Type="http://schemas.openxmlformats.org/officeDocument/2006/relationships/tags" Target="../tags/tag292.xml" /><Relationship Id="rId3" Type="http://schemas.openxmlformats.org/officeDocument/2006/relationships/tags" Target="../tags/tag266.xml" /><Relationship Id="rId30" Type="http://schemas.openxmlformats.org/officeDocument/2006/relationships/tags" Target="../tags/tag293.xml" /><Relationship Id="rId31" Type="http://schemas.openxmlformats.org/officeDocument/2006/relationships/tags" Target="../tags/tag294.xml" /><Relationship Id="rId32" Type="http://schemas.openxmlformats.org/officeDocument/2006/relationships/oleObject" Target="../embeddings/oleObject7.bin" TargetMode="Internal" /><Relationship Id="rId33" Type="http://schemas.openxmlformats.org/officeDocument/2006/relationships/image" Target="../media/image30.wmf" /><Relationship Id="rId34" Type="http://schemas.openxmlformats.org/officeDocument/2006/relationships/tags" Target="../tags/tag295.xml" /><Relationship Id="rId35" Type="http://schemas.openxmlformats.org/officeDocument/2006/relationships/tags" Target="../tags/tag296.xml" /><Relationship Id="rId36" Type="http://schemas.openxmlformats.org/officeDocument/2006/relationships/tags" Target="../tags/tag297.xml" /><Relationship Id="rId37" Type="http://schemas.openxmlformats.org/officeDocument/2006/relationships/oleObject" Target="../embeddings/oleObject8.bin" TargetMode="Internal" /><Relationship Id="rId38" Type="http://schemas.openxmlformats.org/officeDocument/2006/relationships/image" Target="../media/image31.wmf" /><Relationship Id="rId39" Type="http://schemas.openxmlformats.org/officeDocument/2006/relationships/tags" Target="../tags/tag298.xml" /><Relationship Id="rId4" Type="http://schemas.openxmlformats.org/officeDocument/2006/relationships/tags" Target="../tags/tag267.xml" /><Relationship Id="rId40" Type="http://schemas.openxmlformats.org/officeDocument/2006/relationships/tags" Target="../tags/tag299.xml" /><Relationship Id="rId41" Type="http://schemas.openxmlformats.org/officeDocument/2006/relationships/tags" Target="../tags/tag300.xml" /><Relationship Id="rId42" Type="http://schemas.openxmlformats.org/officeDocument/2006/relationships/tags" Target="../tags/tag301.xml" /><Relationship Id="rId43" Type="http://schemas.openxmlformats.org/officeDocument/2006/relationships/tags" Target="../tags/tag302.xml" /><Relationship Id="rId44" Type="http://schemas.openxmlformats.org/officeDocument/2006/relationships/tags" Target="../tags/tag303.xml" /><Relationship Id="rId45" Type="http://schemas.openxmlformats.org/officeDocument/2006/relationships/tags" Target="../tags/tag304.xml" /><Relationship Id="rId46" Type="http://schemas.openxmlformats.org/officeDocument/2006/relationships/tags" Target="../tags/tag305.xml" /><Relationship Id="rId47" Type="http://schemas.openxmlformats.org/officeDocument/2006/relationships/tags" Target="../tags/tag306.xml" /><Relationship Id="rId48" Type="http://schemas.openxmlformats.org/officeDocument/2006/relationships/oleObject" Target="../embeddings/oleObject9.bin" TargetMode="Internal" /><Relationship Id="rId49" Type="http://schemas.openxmlformats.org/officeDocument/2006/relationships/image" Target="../media/image32.wmf" /><Relationship Id="rId5" Type="http://schemas.openxmlformats.org/officeDocument/2006/relationships/tags" Target="../tags/tag268.xml" /><Relationship Id="rId50" Type="http://schemas.openxmlformats.org/officeDocument/2006/relationships/tags" Target="../tags/tag307.xml" /><Relationship Id="rId51" Type="http://schemas.openxmlformats.org/officeDocument/2006/relationships/tags" Target="../tags/tag308.xml" /><Relationship Id="rId52" Type="http://schemas.openxmlformats.org/officeDocument/2006/relationships/tags" Target="../tags/tag309.xml" /><Relationship Id="rId53" Type="http://schemas.openxmlformats.org/officeDocument/2006/relationships/tags" Target="../tags/tag310.xml" /><Relationship Id="rId54" Type="http://schemas.openxmlformats.org/officeDocument/2006/relationships/oleObject" Target="../embeddings/oleObject10.bin" TargetMode="Internal" /><Relationship Id="rId55" Type="http://schemas.openxmlformats.org/officeDocument/2006/relationships/image" Target="../media/image33.wmf" /><Relationship Id="rId56" Type="http://schemas.openxmlformats.org/officeDocument/2006/relationships/vmlDrawing" Target="../drawings/vmlDrawing4.vml" /><Relationship Id="rId6" Type="http://schemas.openxmlformats.org/officeDocument/2006/relationships/tags" Target="../tags/tag269.xml" /><Relationship Id="rId7" Type="http://schemas.openxmlformats.org/officeDocument/2006/relationships/tags" Target="../tags/tag270.xml" /><Relationship Id="rId8" Type="http://schemas.openxmlformats.org/officeDocument/2006/relationships/tags" Target="../tags/tag271.xml" /><Relationship Id="rId9" Type="http://schemas.openxmlformats.org/officeDocument/2006/relationships/tags" Target="../tags/tag27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 /><Relationship Id="rId10" Type="http://schemas.openxmlformats.org/officeDocument/2006/relationships/tags" Target="../tags/tag318.xml" /><Relationship Id="rId11" Type="http://schemas.openxmlformats.org/officeDocument/2006/relationships/tags" Target="../tags/tag319.xml" /><Relationship Id="rId12" Type="http://schemas.openxmlformats.org/officeDocument/2006/relationships/tags" Target="../tags/tag320.xml" /><Relationship Id="rId13" Type="http://schemas.openxmlformats.org/officeDocument/2006/relationships/tags" Target="../tags/tag321.xml" /><Relationship Id="rId14" Type="http://schemas.openxmlformats.org/officeDocument/2006/relationships/tags" Target="../tags/tag322.xml" /><Relationship Id="rId15" Type="http://schemas.openxmlformats.org/officeDocument/2006/relationships/tags" Target="../tags/tag323.xml" /><Relationship Id="rId16" Type="http://schemas.openxmlformats.org/officeDocument/2006/relationships/tags" Target="../tags/tag324.xml" /><Relationship Id="rId17" Type="http://schemas.openxmlformats.org/officeDocument/2006/relationships/tags" Target="../tags/tag325.xml" /><Relationship Id="rId18" Type="http://schemas.openxmlformats.org/officeDocument/2006/relationships/tags" Target="../tags/tag326.xml" /><Relationship Id="rId19" Type="http://schemas.openxmlformats.org/officeDocument/2006/relationships/tags" Target="../tags/tag327.xml" /><Relationship Id="rId2" Type="http://schemas.openxmlformats.org/officeDocument/2006/relationships/tags" Target="../tags/tag311.xml" /><Relationship Id="rId20" Type="http://schemas.openxmlformats.org/officeDocument/2006/relationships/tags" Target="../tags/tag328.xml" /><Relationship Id="rId21" Type="http://schemas.openxmlformats.org/officeDocument/2006/relationships/tags" Target="../tags/tag329.xml" /><Relationship Id="rId22" Type="http://schemas.openxmlformats.org/officeDocument/2006/relationships/tags" Target="../tags/tag330.xml" /><Relationship Id="rId23" Type="http://schemas.openxmlformats.org/officeDocument/2006/relationships/tags" Target="../tags/tag331.xml" /><Relationship Id="rId24" Type="http://schemas.openxmlformats.org/officeDocument/2006/relationships/tags" Target="../tags/tag332.xml" /><Relationship Id="rId25" Type="http://schemas.openxmlformats.org/officeDocument/2006/relationships/tags" Target="../tags/tag333.xml" /><Relationship Id="rId26" Type="http://schemas.openxmlformats.org/officeDocument/2006/relationships/tags" Target="../tags/tag334.xml" /><Relationship Id="rId27" Type="http://schemas.openxmlformats.org/officeDocument/2006/relationships/tags" Target="../tags/tag335.xml" /><Relationship Id="rId28" Type="http://schemas.openxmlformats.org/officeDocument/2006/relationships/tags" Target="../tags/tag336.xml" /><Relationship Id="rId29" Type="http://schemas.openxmlformats.org/officeDocument/2006/relationships/tags" Target="../tags/tag337.xml" /><Relationship Id="rId3" Type="http://schemas.openxmlformats.org/officeDocument/2006/relationships/tags" Target="../tags/tag312.xml" /><Relationship Id="rId30" Type="http://schemas.openxmlformats.org/officeDocument/2006/relationships/tags" Target="../tags/tag338.xml" /><Relationship Id="rId31" Type="http://schemas.openxmlformats.org/officeDocument/2006/relationships/tags" Target="../tags/tag339.xml" /><Relationship Id="rId32" Type="http://schemas.openxmlformats.org/officeDocument/2006/relationships/tags" Target="../tags/tag340.xml" /><Relationship Id="rId33" Type="http://schemas.openxmlformats.org/officeDocument/2006/relationships/oleObject" Target="../embeddings/oleObject11.bin" TargetMode="Internal" /><Relationship Id="rId34" Type="http://schemas.openxmlformats.org/officeDocument/2006/relationships/image" Target="../media/image35.wmf" /><Relationship Id="rId35" Type="http://schemas.openxmlformats.org/officeDocument/2006/relationships/tags" Target="../tags/tag341.xml" /><Relationship Id="rId36" Type="http://schemas.openxmlformats.org/officeDocument/2006/relationships/tags" Target="../tags/tag342.xml" /><Relationship Id="rId37" Type="http://schemas.openxmlformats.org/officeDocument/2006/relationships/tags" Target="../tags/tag343.xml" /><Relationship Id="rId38" Type="http://schemas.openxmlformats.org/officeDocument/2006/relationships/tags" Target="../tags/tag344.xml" /><Relationship Id="rId39" Type="http://schemas.openxmlformats.org/officeDocument/2006/relationships/tags" Target="../tags/tag345.xml" /><Relationship Id="rId4" Type="http://schemas.openxmlformats.org/officeDocument/2006/relationships/tags" Target="../tags/tag313.xml" /><Relationship Id="rId40" Type="http://schemas.openxmlformats.org/officeDocument/2006/relationships/oleObject" Target="../embeddings/oleObject12.bin" TargetMode="Internal" /><Relationship Id="rId41" Type="http://schemas.openxmlformats.org/officeDocument/2006/relationships/image" Target="../media/image36.wmf" /><Relationship Id="rId42" Type="http://schemas.openxmlformats.org/officeDocument/2006/relationships/tags" Target="../tags/tag346.xml" /><Relationship Id="rId43" Type="http://schemas.openxmlformats.org/officeDocument/2006/relationships/tags" Target="../tags/tag347.xml" /><Relationship Id="rId44" Type="http://schemas.openxmlformats.org/officeDocument/2006/relationships/tags" Target="../tags/tag348.xml" /><Relationship Id="rId45" Type="http://schemas.openxmlformats.org/officeDocument/2006/relationships/oleObject" Target="../embeddings/oleObject13.bin" TargetMode="Internal" /><Relationship Id="rId46" Type="http://schemas.openxmlformats.org/officeDocument/2006/relationships/image" Target="../media/image37.wmf" /><Relationship Id="rId47" Type="http://schemas.openxmlformats.org/officeDocument/2006/relationships/tags" Target="../tags/tag349.xml" /><Relationship Id="rId48" Type="http://schemas.openxmlformats.org/officeDocument/2006/relationships/tags" Target="../tags/tag350.xml" /><Relationship Id="rId49" Type="http://schemas.openxmlformats.org/officeDocument/2006/relationships/tags" Target="../tags/tag351.xml" /><Relationship Id="rId5" Type="http://schemas.openxmlformats.org/officeDocument/2006/relationships/image" Target="../media/image34.png" /><Relationship Id="rId50" Type="http://schemas.openxmlformats.org/officeDocument/2006/relationships/tags" Target="../tags/tag352.xml" /><Relationship Id="rId51" Type="http://schemas.openxmlformats.org/officeDocument/2006/relationships/oleObject" Target="../embeddings/oleObject14.bin" TargetMode="Internal" /><Relationship Id="rId52" Type="http://schemas.openxmlformats.org/officeDocument/2006/relationships/image" Target="../media/image38.wmf" /><Relationship Id="rId53" Type="http://schemas.openxmlformats.org/officeDocument/2006/relationships/tags" Target="../tags/tag353.xml" /><Relationship Id="rId54" Type="http://schemas.openxmlformats.org/officeDocument/2006/relationships/tags" Target="../tags/tag354.xml" /><Relationship Id="rId55" Type="http://schemas.openxmlformats.org/officeDocument/2006/relationships/tags" Target="../tags/tag355.xml" /><Relationship Id="rId56" Type="http://schemas.openxmlformats.org/officeDocument/2006/relationships/oleObject" Target="../embeddings/oleObject15.bin" TargetMode="Internal" /><Relationship Id="rId57" Type="http://schemas.openxmlformats.org/officeDocument/2006/relationships/image" Target="../media/image39.wmf" /><Relationship Id="rId58" Type="http://schemas.openxmlformats.org/officeDocument/2006/relationships/tags" Target="../tags/tag356.xml" /><Relationship Id="rId59" Type="http://schemas.openxmlformats.org/officeDocument/2006/relationships/vmlDrawing" Target="../drawings/vmlDrawing5.vml" /><Relationship Id="rId6" Type="http://schemas.openxmlformats.org/officeDocument/2006/relationships/tags" Target="../tags/tag314.xml" /><Relationship Id="rId7" Type="http://schemas.openxmlformats.org/officeDocument/2006/relationships/tags" Target="../tags/tag315.xml" /><Relationship Id="rId8" Type="http://schemas.openxmlformats.org/officeDocument/2006/relationships/tags" Target="../tags/tag316.xml" /><Relationship Id="rId9" Type="http://schemas.openxmlformats.org/officeDocument/2006/relationships/tags" Target="../tags/tag31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1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-1287124" y="124818"/>
            <a:ext cx="11658765" cy="5690462"/>
            <a:chOff x="-1287124" y="124818"/>
            <a:chExt cx="11658765" cy="5690462"/>
          </a:xfrm>
        </p:grpSpPr>
        <p:sp>
          <p:nvSpPr>
            <p:cNvPr id="6" name="圆角矩形​​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835641" y="1100845"/>
              <a:ext cx="4536000" cy="6480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200" ker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第十二章</a:t>
              </a:r>
              <a:r>
                <a:rPr lang="en-US" altLang="zh-CN" sz="3200" ker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 </a:t>
              </a:r>
              <a:r>
                <a:rPr lang="zh-CN" altLang="en-US" sz="3200" ker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简单机械</a:t>
              </a:r>
              <a:endParaRPr lang="zh-CN" altLang="en-US" sz="3200" ker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-1287124" y="124818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2024</a:t>
              </a:r>
              <a:r>
                <a:rPr lang="zh-CN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人教版物理八年级下册</a:t>
              </a:r>
              <a:endParaRPr lang="zh-CN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7"/>
              </p:custDataLst>
            </p:nvPr>
          </p:nvGrpSpPr>
          <p:grpSpPr>
            <a:xfrm>
              <a:off x="-88308" y="421271"/>
              <a:ext cx="10325384" cy="5394009"/>
              <a:chOff x="-88308" y="421271"/>
              <a:chExt cx="10325384" cy="5394009"/>
            </a:xfrm>
          </p:grpSpPr>
          <p:sp>
            <p:nvSpPr>
              <p:cNvPr id="19" name="TextBox 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021553" y="3357228"/>
                <a:ext cx="4215523" cy="1384970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2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授课教师：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班      级</a:t>
                </a: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时      间：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>
                <a:alphaModFix amt="35000"/>
              </a:blip>
              <a:stretch>
                <a:fillRect/>
              </a:stretch>
            </p:blipFill>
            <p:spPr>
              <a:xfrm rot="21011104">
                <a:off x="2931774" y="3640664"/>
                <a:ext cx="1535614" cy="2174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-88308" y="421271"/>
                <a:ext cx="2174616" cy="2174616"/>
              </a:xfrm>
              <a:prstGeom prst="rect">
                <a:avLst/>
              </a:prstGeom>
            </p:spPr>
          </p:pic>
        </p:grpSp>
      </p:grpSp>
      <p:sp>
        <p:nvSpPr>
          <p:cNvPr id="2" name="AutoShape 5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5496912" y="1793226"/>
            <a:ext cx="5133948" cy="1134501"/>
          </a:xfrm>
          <a:custGeom>
            <a:gdLst>
              <a:gd name="connsiteX0" fmla="*/ 0 w 5133948"/>
              <a:gd name="connsiteY0" fmla="*/ 189087 h 1134501"/>
              <a:gd name="connsiteX1" fmla="*/ 189087 w 5133948"/>
              <a:gd name="connsiteY1" fmla="*/ 0 h 1134501"/>
              <a:gd name="connsiteX2" fmla="*/ 4944861 w 5133948"/>
              <a:gd name="connsiteY2" fmla="*/ 0 h 1134501"/>
              <a:gd name="connsiteX3" fmla="*/ 5133948 w 5133948"/>
              <a:gd name="connsiteY3" fmla="*/ 189087 h 1134501"/>
              <a:gd name="connsiteX4" fmla="*/ 5133948 w 5133948"/>
              <a:gd name="connsiteY4" fmla="*/ 945414 h 1134501"/>
              <a:gd name="connsiteX5" fmla="*/ 4944861 w 5133948"/>
              <a:gd name="connsiteY5" fmla="*/ 1134501 h 1134501"/>
              <a:gd name="connsiteX6" fmla="*/ 189087 w 5133948"/>
              <a:gd name="connsiteY6" fmla="*/ 1134501 h 1134501"/>
              <a:gd name="connsiteX7" fmla="*/ 0 w 5133948"/>
              <a:gd name="connsiteY7" fmla="*/ 945414 h 1134501"/>
              <a:gd name="connsiteX8" fmla="*/ 0 w 5133948"/>
              <a:gd name="connsiteY8" fmla="*/ 189087 h 113450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3948" h="1134501" fill="none" extrusionOk="0">
                <a:moveTo>
                  <a:pt x="0" y="189087"/>
                </a:moveTo>
                <a:cubicBezTo>
                  <a:pt x="3689" y="74372"/>
                  <a:pt x="84887" y="-6175"/>
                  <a:pt x="189087" y="0"/>
                </a:cubicBezTo>
                <a:cubicBezTo>
                  <a:pt x="1248000" y="-20655"/>
                  <a:pt x="3861378" y="-111687"/>
                  <a:pt x="4944861" y="0"/>
                </a:cubicBezTo>
                <a:cubicBezTo>
                  <a:pt x="5044231" y="17976"/>
                  <a:pt x="5137553" y="68778"/>
                  <a:pt x="5133948" y="189087"/>
                </a:cubicBezTo>
                <a:cubicBezTo>
                  <a:pt x="5146387" y="351140"/>
                  <a:pt x="5088127" y="760952"/>
                  <a:pt x="5133948" y="945414"/>
                </a:cubicBezTo>
                <a:cubicBezTo>
                  <a:pt x="5136851" y="1058106"/>
                  <a:pt x="5044624" y="1141213"/>
                  <a:pt x="4944861" y="1134501"/>
                </a:cubicBezTo>
                <a:cubicBezTo>
                  <a:pt x="4089172" y="1056676"/>
                  <a:pt x="1491340" y="1216779"/>
                  <a:pt x="189087" y="1134501"/>
                </a:cubicBezTo>
                <a:cubicBezTo>
                  <a:pt x="94698" y="1126656"/>
                  <a:pt x="-14431" y="1041665"/>
                  <a:pt x="0" y="945414"/>
                </a:cubicBezTo>
                <a:cubicBezTo>
                  <a:pt x="-33811" y="727352"/>
                  <a:pt x="-33253" y="414801"/>
                  <a:pt x="0" y="189087"/>
                </a:cubicBezTo>
                <a:close/>
              </a:path>
              <a:path w="5133948" h="1134501" stroke="0" extrusionOk="0">
                <a:moveTo>
                  <a:pt x="0" y="189087"/>
                </a:moveTo>
                <a:cubicBezTo>
                  <a:pt x="1979" y="86138"/>
                  <a:pt x="79715" y="-13761"/>
                  <a:pt x="189087" y="0"/>
                </a:cubicBezTo>
                <a:cubicBezTo>
                  <a:pt x="2556993" y="-83864"/>
                  <a:pt x="2612947" y="-109232"/>
                  <a:pt x="4944861" y="0"/>
                </a:cubicBezTo>
                <a:cubicBezTo>
                  <a:pt x="5051168" y="-4308"/>
                  <a:pt x="5131009" y="102147"/>
                  <a:pt x="5133948" y="189087"/>
                </a:cubicBezTo>
                <a:cubicBezTo>
                  <a:pt x="5101833" y="483226"/>
                  <a:pt x="5146102" y="635116"/>
                  <a:pt x="5133948" y="945414"/>
                </a:cubicBezTo>
                <a:cubicBezTo>
                  <a:pt x="5140424" y="1062026"/>
                  <a:pt x="5065713" y="1125499"/>
                  <a:pt x="4944861" y="1134501"/>
                </a:cubicBezTo>
                <a:cubicBezTo>
                  <a:pt x="4143252" y="1058495"/>
                  <a:pt x="1636545" y="1280291"/>
                  <a:pt x="189087" y="1134501"/>
                </a:cubicBezTo>
                <a:cubicBezTo>
                  <a:pt x="80170" y="1130257"/>
                  <a:pt x="14984" y="1059049"/>
                  <a:pt x="0" y="945414"/>
                </a:cubicBezTo>
                <a:cubicBezTo>
                  <a:pt x="-35272" y="629408"/>
                  <a:pt x="-8774" y="492653"/>
                  <a:pt x="0" y="189087"/>
                </a:cubicBezTo>
                <a:close/>
              </a:path>
            </a:pathLst>
          </a:custGeom>
          <a:ln w="57150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</a:gra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8745" tIns="49372" rIns="98745" bIns="49372" anchor="ctr"/>
          <a:lstStyle>
            <a:lvl1pPr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3275" indent="-30988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3507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2910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22500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97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369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941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513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12.1 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杠杆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95644" y="1796453"/>
            <a:ext cx="3429514" cy="455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  <p:sndAc>
      <p:stSnd>
        <p:snd r:embed="rId1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6" name="Group 24" title=""/>
          <p:cNvGrpSpPr/>
          <p:nvPr>
            <p:custDataLst>
              <p:tags r:id="rId3"/>
            </p:custDataLst>
          </p:nvPr>
        </p:nvGrpSpPr>
        <p:grpSpPr>
          <a:xfrm>
            <a:off x="6936498" y="1628800"/>
            <a:ext cx="4084638" cy="2532063"/>
            <a:chOff x="-268" y="181"/>
            <a:chExt cx="2573" cy="1595"/>
          </a:xfrm>
        </p:grpSpPr>
        <p:grpSp>
          <p:nvGrpSpPr>
            <p:cNvPr id="47" name="Group 25"/>
            <p:cNvGrpSpPr/>
            <p:nvPr>
              <p:custDataLst>
                <p:tags r:id="rId4"/>
              </p:custDataLst>
            </p:nvPr>
          </p:nvGrpSpPr>
          <p:grpSpPr>
            <a:xfrm>
              <a:off x="-268" y="181"/>
              <a:ext cx="2573" cy="1595"/>
              <a:chOff x="-268" y="181"/>
              <a:chExt cx="2573" cy="1595"/>
            </a:xfrm>
          </p:grpSpPr>
          <p:sp>
            <p:nvSpPr>
              <p:cNvPr id="49" name="AutoShape 26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 rot="5454894">
                <a:off x="498" y="1434"/>
                <a:ext cx="186" cy="336"/>
              </a:xfrm>
              <a:prstGeom prst="rtTriangle">
                <a:avLst/>
              </a:prstGeom>
              <a:solidFill>
                <a:srgbClr val="3399FF"/>
              </a:solidFill>
              <a:ln w="9525">
                <a:solidFill>
                  <a:srgbClr val="463416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 rot="2869737">
                <a:off x="1231" y="-276"/>
                <a:ext cx="57" cy="2091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rgbClr val="463416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47" y="192"/>
                <a:ext cx="73" cy="1584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rgbClr val="463416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4" name="Line 33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-268" y="181"/>
                <a:ext cx="645" cy="258"/>
              </a:xfrm>
              <a:prstGeom prst="line">
                <a:avLst/>
              </a:prstGeom>
              <a:noFill/>
              <a:ln w="28575">
                <a:solidFill>
                  <a:srgbClr val="46341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8" name="Oval 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68" y="1440"/>
              <a:ext cx="73" cy="73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463416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cxnSp>
        <p:nvCxnSpPr>
          <p:cNvPr id="3" name="直接连接符 2" title=""/>
          <p:cNvCxnSpPr/>
          <p:nvPr>
            <p:custDataLst>
              <p:tags r:id="rId10"/>
            </p:custDataLst>
          </p:nvPr>
        </p:nvCxnSpPr>
        <p:spPr>
          <a:xfrm>
            <a:off x="7959007" y="1625580"/>
            <a:ext cx="1763036" cy="6207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7" name="组合 86" title=""/>
          <p:cNvGrpSpPr/>
          <p:nvPr>
            <p:custDataLst>
              <p:tags r:id="rId11"/>
            </p:custDataLst>
          </p:nvPr>
        </p:nvGrpSpPr>
        <p:grpSpPr>
          <a:xfrm rot="15495934">
            <a:off x="7105176" y="2484012"/>
            <a:ext cx="90010" cy="1127215"/>
            <a:chOff x="6190755" y="577215"/>
            <a:chExt cx="90010" cy="1127215"/>
          </a:xfrm>
        </p:grpSpPr>
        <p:grpSp>
          <p:nvGrpSpPr>
            <p:cNvPr id="88" name="组合 87"/>
            <p:cNvGrpSpPr/>
            <p:nvPr>
              <p:custDataLst>
                <p:tags r:id="rId12"/>
              </p:custDataLst>
            </p:nvPr>
          </p:nvGrpSpPr>
          <p:grpSpPr>
            <a:xfrm>
              <a:off x="6190755" y="660827"/>
              <a:ext cx="90010" cy="1012608"/>
              <a:chOff x="2039605" y="2486502"/>
              <a:chExt cx="90010" cy="1012608"/>
            </a:xfrm>
          </p:grpSpPr>
          <p:cxnSp>
            <p:nvCxnSpPr>
              <p:cNvPr id="90" name="直接连接符 89"/>
              <p:cNvCxnSpPr/>
              <p:nvPr>
                <p:custDataLst>
                  <p:tags r:id="rId13"/>
                </p:custDataLst>
              </p:nvPr>
            </p:nvCxnSpPr>
            <p:spPr>
              <a:xfrm rot="5400000" flipH="1">
                <a:off x="2028353" y="2497754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>
                <p:custDataLst>
                  <p:tags r:id="rId14"/>
                </p:custDataLst>
              </p:nvPr>
            </p:nvCxnSpPr>
            <p:spPr>
              <a:xfrm rot="5400000" flipH="1">
                <a:off x="2028353" y="2614224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>
                <p:custDataLst>
                  <p:tags r:id="rId15"/>
                </p:custDataLst>
              </p:nvPr>
            </p:nvCxnSpPr>
            <p:spPr>
              <a:xfrm rot="5400000" flipH="1">
                <a:off x="2028353" y="2726738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>
                <p:custDataLst>
                  <p:tags r:id="rId16"/>
                </p:custDataLst>
              </p:nvPr>
            </p:nvCxnSpPr>
            <p:spPr>
              <a:xfrm rot="5400000" flipH="1">
                <a:off x="2028353" y="2839252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>
                <p:custDataLst>
                  <p:tags r:id="rId17"/>
                </p:custDataLst>
              </p:nvPr>
            </p:nvCxnSpPr>
            <p:spPr>
              <a:xfrm rot="5400000" flipH="1">
                <a:off x="2028353" y="2951766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>
                <p:custDataLst>
                  <p:tags r:id="rId18"/>
                </p:custDataLst>
              </p:nvPr>
            </p:nvCxnSpPr>
            <p:spPr>
              <a:xfrm rot="5400000" flipH="1">
                <a:off x="2028353" y="3060306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>
                <p:custDataLst>
                  <p:tags r:id="rId19"/>
                </p:custDataLst>
              </p:nvPr>
            </p:nvCxnSpPr>
            <p:spPr>
              <a:xfrm rot="5400000" flipH="1">
                <a:off x="2028353" y="3172820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>
                <p:custDataLst>
                  <p:tags r:id="rId20"/>
                </p:custDataLst>
              </p:nvPr>
            </p:nvCxnSpPr>
            <p:spPr>
              <a:xfrm rot="5400000" flipH="1">
                <a:off x="2028353" y="3285334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>
                <p:custDataLst>
                  <p:tags r:id="rId21"/>
                </p:custDataLst>
              </p:nvPr>
            </p:nvCxnSpPr>
            <p:spPr>
              <a:xfrm rot="5400000" flipH="1">
                <a:off x="2028353" y="3397848"/>
                <a:ext cx="112514" cy="900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直接连接符 88"/>
            <p:cNvCxnSpPr/>
            <p:nvPr>
              <p:custDataLst>
                <p:tags r:id="rId22"/>
              </p:custDataLst>
            </p:nvPr>
          </p:nvCxnSpPr>
          <p:spPr>
            <a:xfrm flipH="1">
              <a:off x="6273711" y="577215"/>
              <a:ext cx="0" cy="1127215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 rot="20763012">
            <a:off x="6404549" y="1634899"/>
            <a:ext cx="1070917" cy="1403585"/>
          </a:xfrm>
          <a:prstGeom prst="rect">
            <a:avLst/>
          </a:prstGeom>
        </p:spPr>
      </p:pic>
      <p:grpSp>
        <p:nvGrpSpPr>
          <p:cNvPr id="23" name="组合 22" title=""/>
          <p:cNvGrpSpPr/>
          <p:nvPr>
            <p:custDataLst>
              <p:tags r:id="rId25"/>
            </p:custDataLst>
          </p:nvPr>
        </p:nvGrpSpPr>
        <p:grpSpPr>
          <a:xfrm>
            <a:off x="10263726" y="1491105"/>
            <a:ext cx="648072" cy="2144652"/>
            <a:chOff x="10812524" y="2852936"/>
            <a:chExt cx="648072" cy="2144652"/>
          </a:xfrm>
        </p:grpSpPr>
        <p:cxnSp>
          <p:nvCxnSpPr>
            <p:cNvPr id="20" name="直接连接符 19"/>
            <p:cNvCxnSpPr/>
            <p:nvPr>
              <p:custDataLst>
                <p:tags r:id="rId26"/>
              </p:custDataLst>
            </p:nvPr>
          </p:nvCxnSpPr>
          <p:spPr>
            <a:xfrm flipH="1">
              <a:off x="11136560" y="2852936"/>
              <a:ext cx="0" cy="14035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>
              <p:custDataLst>
                <p:tags r:id="rId27"/>
              </p:custDataLst>
            </p:nvPr>
          </p:nvSpPr>
          <p:spPr>
            <a:xfrm>
              <a:off x="10812524" y="4200008"/>
              <a:ext cx="648072" cy="797580"/>
            </a:xfrm>
            <a:prstGeom prst="rect">
              <a:avLst/>
            </a:prstGeom>
            <a:blipFill>
              <a:blip r:embed="rId28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" name="组合 3" title=""/>
          <p:cNvGrpSpPr/>
          <p:nvPr>
            <p:custDataLst>
              <p:tags r:id="rId29"/>
            </p:custDataLst>
          </p:nvPr>
        </p:nvGrpSpPr>
        <p:grpSpPr>
          <a:xfrm>
            <a:off x="8104657" y="3582935"/>
            <a:ext cx="438150" cy="487362"/>
            <a:chOff x="8342435" y="4055681"/>
            <a:chExt cx="438150" cy="487362"/>
          </a:xfrm>
        </p:grpSpPr>
        <p:sp>
          <p:nvSpPr>
            <p:cNvPr id="2" name="椭圆 1"/>
            <p:cNvSpPr/>
            <p:nvPr>
              <p:custDataLst>
                <p:tags r:id="rId30"/>
              </p:custDataLst>
            </p:nvPr>
          </p:nvSpPr>
          <p:spPr>
            <a:xfrm>
              <a:off x="8342435" y="4107140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32" name="对象 31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8342435" y="4055681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3" name="Equation" r:id="rId32" imgW="3048000" imgH="3352800" progId="Equation.DSMT4">
                    <p:embed/>
                  </p:oleObj>
                </mc:Choice>
                <mc:Fallback>
                  <p:oleObj name="Equation" r:id="rId32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8342435" y="4055681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8" name="直接连接符 17" title=""/>
          <p:cNvCxnSpPr/>
          <p:nvPr>
            <p:custDataLst>
              <p:tags r:id="rId34"/>
            </p:custDataLst>
          </p:nvPr>
        </p:nvCxnSpPr>
        <p:spPr>
          <a:xfrm flipV="1">
            <a:off x="8137186" y="1887698"/>
            <a:ext cx="651799" cy="185625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任意多边形: 形状 56" title=""/>
          <p:cNvSpPr/>
          <p:nvPr>
            <p:custDataLst>
              <p:tags r:id="rId35"/>
            </p:custDataLst>
          </p:nvPr>
        </p:nvSpPr>
        <p:spPr>
          <a:xfrm rot="17192904">
            <a:off x="8718947" y="1954936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 title=""/>
          <p:cNvGrpSpPr/>
          <p:nvPr>
            <p:custDataLst>
              <p:tags r:id="rId36"/>
            </p:custDataLst>
          </p:nvPr>
        </p:nvGrpSpPr>
        <p:grpSpPr>
          <a:xfrm>
            <a:off x="7761534" y="1890081"/>
            <a:ext cx="702053" cy="1791403"/>
            <a:chOff x="6939699" y="7126735"/>
            <a:chExt cx="702053" cy="1791403"/>
          </a:xfrm>
        </p:grpSpPr>
        <p:sp>
          <p:nvSpPr>
            <p:cNvPr id="59" name="右大括号 58"/>
            <p:cNvSpPr/>
            <p:nvPr>
              <p:custDataLst>
                <p:tags r:id="rId37"/>
              </p:custDataLst>
            </p:nvPr>
          </p:nvSpPr>
          <p:spPr>
            <a:xfrm rot="12028310">
              <a:off x="7387722" y="7126735"/>
              <a:ext cx="254030" cy="1791403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0" name="对象 59"/>
            <p:cNvGraphicFramePr>
              <a:graphicFrameLocks noChangeAspect="1"/>
            </p:cNvGraphicFramePr>
            <p:nvPr>
              <p:custDataLst>
                <p:tags r:id="rId38"/>
              </p:custDataLst>
            </p:nvPr>
          </p:nvGraphicFramePr>
          <p:xfrm>
            <a:off x="6939699" y="7393902"/>
            <a:ext cx="439738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4" name="Equation" r:id="rId39" imgW="3048000" imgH="5486400" progId="Equation.DSMT4">
                    <p:embed/>
                  </p:oleObj>
                </mc:Choice>
                <mc:Fallback>
                  <p:oleObj name="Equation" r:id="rId39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0"/>
                        <a:stretch>
                          <a:fillRect/>
                        </a:stretch>
                      </p:blipFill>
                      <p:spPr>
                        <a:xfrm>
                          <a:off x="6939699" y="7393902"/>
                          <a:ext cx="439738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" name="组合 60" title=""/>
          <p:cNvGrpSpPr/>
          <p:nvPr>
            <p:custDataLst>
              <p:tags r:id="rId41"/>
            </p:custDataLst>
          </p:nvPr>
        </p:nvGrpSpPr>
        <p:grpSpPr>
          <a:xfrm>
            <a:off x="8238768" y="3714151"/>
            <a:ext cx="2333238" cy="891022"/>
            <a:chOff x="5932110" y="6299388"/>
            <a:chExt cx="2333238" cy="891022"/>
          </a:xfrm>
        </p:grpSpPr>
        <p:sp>
          <p:nvSpPr>
            <p:cNvPr id="62" name="右大括号 61"/>
            <p:cNvSpPr/>
            <p:nvPr>
              <p:custDataLst>
                <p:tags r:id="rId42"/>
              </p:custDataLst>
            </p:nvPr>
          </p:nvSpPr>
          <p:spPr>
            <a:xfrm rot="5400000">
              <a:off x="6970164" y="5261334"/>
              <a:ext cx="257130" cy="2333238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3" name="对象 62"/>
            <p:cNvGraphicFramePr>
              <a:graphicFrameLocks noChangeAspect="1"/>
            </p:cNvGraphicFramePr>
            <p:nvPr>
              <p:custDataLst>
                <p:tags r:id="rId43"/>
              </p:custDataLst>
            </p:nvPr>
          </p:nvGraphicFramePr>
          <p:xfrm>
            <a:off x="7021739" y="6393485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5" name="Equation" r:id="rId44" imgW="3352800" imgH="5486400" progId="Equation.DSMT4">
                    <p:embed/>
                  </p:oleObj>
                </mc:Choice>
                <mc:Fallback>
                  <p:oleObj name="Equation" r:id="rId44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5"/>
                        <a:stretch>
                          <a:fillRect/>
                        </a:stretch>
                      </p:blipFill>
                      <p:spPr>
                        <a:xfrm>
                          <a:off x="7021739" y="6393485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64" name="直接连接符 63" title=""/>
          <p:cNvCxnSpPr/>
          <p:nvPr>
            <p:custDataLst>
              <p:tags r:id="rId46"/>
            </p:custDataLst>
          </p:nvPr>
        </p:nvCxnSpPr>
        <p:spPr>
          <a:xfrm flipV="1">
            <a:off x="10577524" y="1455107"/>
            <a:ext cx="15638" cy="2581409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 title=""/>
          <p:cNvCxnSpPr>
            <a:endCxn id="22" idx="2"/>
          </p:cNvCxnSpPr>
          <p:nvPr>
            <p:custDataLst>
              <p:tags r:id="rId47"/>
            </p:custDataLst>
          </p:nvPr>
        </p:nvCxnSpPr>
        <p:spPr>
          <a:xfrm flipV="1">
            <a:off x="8213523" y="3635757"/>
            <a:ext cx="2374239" cy="4965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任意多边形: 形状 69" title=""/>
          <p:cNvSpPr/>
          <p:nvPr>
            <p:custDataLst>
              <p:tags r:id="rId48"/>
            </p:custDataLst>
          </p:nvPr>
        </p:nvSpPr>
        <p:spPr>
          <a:xfrm rot="5400000">
            <a:off x="10237977" y="3321973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 title=""/>
          <p:cNvGrpSpPr/>
          <p:nvPr>
            <p:custDataLst>
              <p:tags r:id="rId49"/>
            </p:custDataLst>
          </p:nvPr>
        </p:nvGrpSpPr>
        <p:grpSpPr>
          <a:xfrm>
            <a:off x="8588461" y="1268334"/>
            <a:ext cx="1578835" cy="1422120"/>
            <a:chOff x="8812052" y="1743161"/>
            <a:chExt cx="1578835" cy="1422120"/>
          </a:xfrm>
        </p:grpSpPr>
        <p:grpSp>
          <p:nvGrpSpPr>
            <p:cNvPr id="35" name="组合 34"/>
            <p:cNvGrpSpPr/>
            <p:nvPr>
              <p:custDataLst>
                <p:tags r:id="rId50"/>
              </p:custDataLst>
            </p:nvPr>
          </p:nvGrpSpPr>
          <p:grpSpPr>
            <a:xfrm>
              <a:off x="9820975" y="2589019"/>
              <a:ext cx="569912" cy="576262"/>
              <a:chOff x="8276870" y="4010496"/>
              <a:chExt cx="569912" cy="576262"/>
            </a:xfrm>
          </p:grpSpPr>
          <p:sp>
            <p:nvSpPr>
              <p:cNvPr id="36" name="椭圆 35"/>
              <p:cNvSpPr/>
              <p:nvPr>
                <p:custDataLst>
                  <p:tags r:id="rId51"/>
                </p:custDataLst>
              </p:nvPr>
            </p:nvSpPr>
            <p:spPr>
              <a:xfrm>
                <a:off x="8342435" y="4107140"/>
                <a:ext cx="110162" cy="1101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graphicFrame>
            <p:nvGraphicFramePr>
              <p:cNvPr id="37" name="对象 36"/>
              <p:cNvGraphicFramePr>
                <a:graphicFrameLocks noChangeAspect="1"/>
              </p:cNvGraphicFramePr>
              <p:nvPr>
                <p:custDataLst>
                  <p:tags r:id="rId52"/>
                </p:custDataLst>
              </p:nvPr>
            </p:nvGraphicFramePr>
            <p:xfrm>
              <a:off x="8276870" y="4010496"/>
              <a:ext cx="569912" cy="57626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56" name="Equation" r:id="rId53" imgW="3962400" imgH="3962400" progId="Equation.DSMT4">
                      <p:embed/>
                    </p:oleObj>
                  </mc:Choice>
                  <mc:Fallback>
                    <p:oleObj name="Equation" r:id="rId53" imgW="3962400" imgH="3962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8276870" y="4010496"/>
                            <a:ext cx="569912" cy="5762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41" name="直接箭头连接符 40"/>
            <p:cNvCxnSpPr/>
            <p:nvPr>
              <p:custDataLst>
                <p:tags r:id="rId55"/>
              </p:custDataLst>
            </p:nvPr>
          </p:nvCxnSpPr>
          <p:spPr>
            <a:xfrm flipH="1" flipV="1">
              <a:off x="8812052" y="2329403"/>
              <a:ext cx="1139232" cy="39176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1" name="对象 70"/>
            <p:cNvGraphicFramePr>
              <a:graphicFrameLocks noChangeAspect="1"/>
            </p:cNvGraphicFramePr>
            <p:nvPr>
              <p:custDataLst>
                <p:tags r:id="rId56"/>
              </p:custDataLst>
            </p:nvPr>
          </p:nvGraphicFramePr>
          <p:xfrm>
            <a:off x="8883342" y="1743161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7" name="Equation" r:id="rId57" imgW="4267200" imgH="5486400" progId="Equation.DSMT4">
                    <p:embed/>
                  </p:oleObj>
                </mc:Choice>
                <mc:Fallback>
                  <p:oleObj name="Equation" r:id="rId57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8883342" y="1743161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组合 26" title=""/>
          <p:cNvGrpSpPr/>
          <p:nvPr>
            <p:custDataLst>
              <p:tags r:id="rId59"/>
            </p:custDataLst>
          </p:nvPr>
        </p:nvGrpSpPr>
        <p:grpSpPr>
          <a:xfrm>
            <a:off x="10516925" y="1145676"/>
            <a:ext cx="794441" cy="1518703"/>
            <a:chOff x="10740516" y="1620503"/>
            <a:chExt cx="794441" cy="1518703"/>
          </a:xfrm>
        </p:grpSpPr>
        <p:grpSp>
          <p:nvGrpSpPr>
            <p:cNvPr id="38" name="组合 37"/>
            <p:cNvGrpSpPr/>
            <p:nvPr>
              <p:custDataLst>
                <p:tags r:id="rId60"/>
              </p:custDataLst>
            </p:nvPr>
          </p:nvGrpSpPr>
          <p:grpSpPr>
            <a:xfrm>
              <a:off x="10740516" y="1620503"/>
              <a:ext cx="668149" cy="576262"/>
              <a:chOff x="8342435" y="3819009"/>
              <a:chExt cx="668149" cy="576262"/>
            </a:xfrm>
          </p:grpSpPr>
          <p:sp>
            <p:nvSpPr>
              <p:cNvPr id="39" name="椭圆 38"/>
              <p:cNvSpPr/>
              <p:nvPr>
                <p:custDataLst>
                  <p:tags r:id="rId61"/>
                </p:custDataLst>
              </p:nvPr>
            </p:nvSpPr>
            <p:spPr>
              <a:xfrm>
                <a:off x="8342435" y="4107140"/>
                <a:ext cx="110162" cy="1101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graphicFrame>
            <p:nvGraphicFramePr>
              <p:cNvPr id="40" name="对象 39"/>
              <p:cNvGraphicFramePr>
                <a:graphicFrameLocks noChangeAspect="1"/>
              </p:cNvGraphicFramePr>
              <p:nvPr>
                <p:custDataLst>
                  <p:tags r:id="rId62"/>
                </p:custDataLst>
              </p:nvPr>
            </p:nvGraphicFramePr>
            <p:xfrm>
              <a:off x="8442259" y="3819009"/>
              <a:ext cx="568325" cy="57626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58" name="Equation" r:id="rId63" imgW="3962400" imgH="3962400" progId="Equation.DSMT4">
                      <p:embed/>
                    </p:oleObj>
                  </mc:Choice>
                  <mc:Fallback>
                    <p:oleObj name="Equation" r:id="rId63" imgW="3962400" imgH="3962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64"/>
                          <a:stretch>
                            <a:fillRect/>
                          </a:stretch>
                        </p:blipFill>
                        <p:spPr>
                          <a:xfrm>
                            <a:off x="8442259" y="3819009"/>
                            <a:ext cx="568325" cy="5762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44" name="直接箭头连接符 43"/>
            <p:cNvCxnSpPr/>
            <p:nvPr>
              <p:custDataLst>
                <p:tags r:id="rId65"/>
              </p:custDataLst>
            </p:nvPr>
          </p:nvCxnSpPr>
          <p:spPr>
            <a:xfrm flipH="1">
              <a:off x="10814418" y="1924767"/>
              <a:ext cx="0" cy="863073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2" name="对象 71"/>
            <p:cNvGraphicFramePr>
              <a:graphicFrameLocks noChangeAspect="1"/>
            </p:cNvGraphicFramePr>
            <p:nvPr>
              <p:custDataLst>
                <p:tags r:id="rId66"/>
              </p:custDataLst>
            </p:nvPr>
          </p:nvGraphicFramePr>
          <p:xfrm>
            <a:off x="10876144" y="2342281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9" name="Equation" r:id="rId67" imgW="4572000" imgH="5486400" progId="Equation.DSMT4">
                    <p:embed/>
                  </p:oleObj>
                </mc:Choice>
                <mc:Fallback>
                  <p:oleObj name="Equation" r:id="rId67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8"/>
                        <a:stretch>
                          <a:fillRect/>
                        </a:stretch>
                      </p:blipFill>
                      <p:spPr>
                        <a:xfrm>
                          <a:off x="10876144" y="2342281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组合 28" title=""/>
          <p:cNvGrpSpPr/>
          <p:nvPr>
            <p:custDataLst>
              <p:tags r:id="rId69"/>
            </p:custDataLst>
          </p:nvPr>
        </p:nvGrpSpPr>
        <p:grpSpPr>
          <a:xfrm>
            <a:off x="5563091" y="1875950"/>
            <a:ext cx="1467681" cy="590854"/>
            <a:chOff x="5786682" y="2350777"/>
            <a:chExt cx="1467681" cy="590854"/>
          </a:xfrm>
        </p:grpSpPr>
        <p:cxnSp>
          <p:nvCxnSpPr>
            <p:cNvPr id="52" name="直接箭头连接符 51"/>
            <p:cNvCxnSpPr/>
            <p:nvPr>
              <p:custDataLst>
                <p:tags r:id="rId70"/>
              </p:custDataLst>
            </p:nvPr>
          </p:nvCxnSpPr>
          <p:spPr>
            <a:xfrm flipH="1">
              <a:off x="6051955" y="2496298"/>
              <a:ext cx="1202408" cy="445333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3" name="对象 72"/>
            <p:cNvGraphicFramePr>
              <a:graphicFrameLocks noChangeAspect="1"/>
            </p:cNvGraphicFramePr>
            <p:nvPr>
              <p:custDataLst>
                <p:tags r:id="rId71"/>
              </p:custDataLst>
            </p:nvPr>
          </p:nvGraphicFramePr>
          <p:xfrm>
            <a:off x="5786682" y="2350777"/>
            <a:ext cx="569913" cy="57626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0" name="Equation" r:id="rId72" imgW="3962400" imgH="3962400" progId="Equation.DSMT4">
                    <p:embed/>
                  </p:oleObj>
                </mc:Choice>
                <mc:Fallback>
                  <p:oleObj name="Equation" r:id="rId72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3"/>
                        <a:stretch>
                          <a:fillRect/>
                        </a:stretch>
                      </p:blipFill>
                      <p:spPr>
                        <a:xfrm>
                          <a:off x="5786682" y="2350777"/>
                          <a:ext cx="569913" cy="5762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1" name="组合 80" title=""/>
          <p:cNvGrpSpPr/>
          <p:nvPr>
            <p:custDataLst>
              <p:tags r:id="rId74"/>
            </p:custDataLst>
          </p:nvPr>
        </p:nvGrpSpPr>
        <p:grpSpPr>
          <a:xfrm>
            <a:off x="10523082" y="3249532"/>
            <a:ext cx="749927" cy="1141329"/>
            <a:chOff x="10740516" y="1908634"/>
            <a:chExt cx="749927" cy="1141329"/>
          </a:xfrm>
        </p:grpSpPr>
        <p:sp>
          <p:nvSpPr>
            <p:cNvPr id="85" name="椭圆 84"/>
            <p:cNvSpPr/>
            <p:nvPr>
              <p:custDataLst>
                <p:tags r:id="rId75"/>
              </p:custDataLst>
            </p:nvPr>
          </p:nvSpPr>
          <p:spPr>
            <a:xfrm>
              <a:off x="10740516" y="1908634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  <p:cxnSp>
          <p:nvCxnSpPr>
            <p:cNvPr id="83" name="直接箭头连接符 82"/>
            <p:cNvCxnSpPr/>
            <p:nvPr>
              <p:custDataLst>
                <p:tags r:id="rId76"/>
              </p:custDataLst>
            </p:nvPr>
          </p:nvCxnSpPr>
          <p:spPr>
            <a:xfrm flipH="1">
              <a:off x="10814418" y="1924767"/>
              <a:ext cx="0" cy="863073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4" name="对象 83"/>
            <p:cNvGraphicFramePr>
              <a:graphicFrameLocks noChangeAspect="1"/>
            </p:cNvGraphicFramePr>
            <p:nvPr>
              <p:custDataLst>
                <p:tags r:id="rId77"/>
              </p:custDataLst>
            </p:nvPr>
          </p:nvGraphicFramePr>
          <p:xfrm>
            <a:off x="10918943" y="2430838"/>
            <a:ext cx="571500" cy="6191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1" name="Equation" r:id="rId78" imgW="3962400" imgH="4267200" progId="Equation.DSMT4">
                    <p:embed/>
                  </p:oleObj>
                </mc:Choice>
                <mc:Fallback>
                  <p:oleObj name="Equation" r:id="rId78" imgW="39624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9"/>
                        <a:stretch>
                          <a:fillRect/>
                        </a:stretch>
                      </p:blipFill>
                      <p:spPr>
                        <a:xfrm>
                          <a:off x="10918943" y="2430838"/>
                          <a:ext cx="571500" cy="6191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文本框 4" title=""/>
          <p:cNvSpPr txBox="1"/>
          <p:nvPr>
            <p:custDataLst>
              <p:tags r:id="rId80"/>
            </p:custDataLst>
          </p:nvPr>
        </p:nvSpPr>
        <p:spPr bwMode="auto">
          <a:xfrm>
            <a:off x="6944218" y="4656134"/>
            <a:ext cx="4231928" cy="4616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动力</a:t>
            </a:r>
            <a:r>
              <a:rPr lang="en-US" altLang="zh-CN" sz="3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：绳对杠杆的拉力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1"/>
            </p:custDataLst>
          </p:nvPr>
        </p:nvSpPr>
        <p:spPr bwMode="auto">
          <a:xfrm>
            <a:off x="6944218" y="5390324"/>
            <a:ext cx="4643967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阻力</a:t>
            </a:r>
            <a:r>
              <a:rPr lang="en-US" altLang="zh-CN" sz="3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：绳对杠杆的拉力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70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6" name="Rec069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74488" y="1486012"/>
            <a:ext cx="4784769" cy="3020236"/>
          </a:xfrm>
          <a:prstGeom prst="rect">
            <a:avLst/>
          </a:prstGeom>
        </p:spPr>
      </p:pic>
      <p:grpSp>
        <p:nvGrpSpPr>
          <p:cNvPr id="4" name="组合 3" title=""/>
          <p:cNvGrpSpPr/>
          <p:nvPr>
            <p:custDataLst>
              <p:tags r:id="rId7"/>
            </p:custDataLst>
          </p:nvPr>
        </p:nvGrpSpPr>
        <p:grpSpPr>
          <a:xfrm>
            <a:off x="7268560" y="3826591"/>
            <a:ext cx="521778" cy="487362"/>
            <a:chOff x="7930819" y="3795863"/>
            <a:chExt cx="521778" cy="487362"/>
          </a:xfrm>
        </p:grpSpPr>
        <p:sp>
          <p:nvSpPr>
            <p:cNvPr id="2" name="椭圆 1"/>
            <p:cNvSpPr/>
            <p:nvPr>
              <p:custDataLst>
                <p:tags r:id="rId8"/>
              </p:custDataLst>
            </p:nvPr>
          </p:nvSpPr>
          <p:spPr>
            <a:xfrm>
              <a:off x="8342435" y="4107140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32" name="对象 31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7930819" y="3795863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2" name="Equation" r:id="rId10" imgW="3048000" imgH="3352800" progId="Equation.DSMT4">
                    <p:embed/>
                  </p:oleObj>
                </mc:Choice>
                <mc:Fallback>
                  <p:oleObj name="Equation" r:id="rId10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930819" y="3795863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0" name="任意多边形: 形状 69" title=""/>
          <p:cNvSpPr/>
          <p:nvPr>
            <p:custDataLst>
              <p:tags r:id="rId12"/>
            </p:custDataLst>
          </p:nvPr>
        </p:nvSpPr>
        <p:spPr>
          <a:xfrm>
            <a:off x="10064038" y="4189494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 title=""/>
          <p:cNvGrpSpPr/>
          <p:nvPr>
            <p:custDataLst>
              <p:tags r:id="rId13"/>
            </p:custDataLst>
          </p:nvPr>
        </p:nvGrpSpPr>
        <p:grpSpPr>
          <a:xfrm>
            <a:off x="7784459" y="3256118"/>
            <a:ext cx="2599493" cy="879941"/>
            <a:chOff x="5926231" y="4421035"/>
            <a:chExt cx="2599493" cy="879941"/>
          </a:xfrm>
        </p:grpSpPr>
        <p:sp>
          <p:nvSpPr>
            <p:cNvPr id="62" name="右大括号 61"/>
            <p:cNvSpPr/>
            <p:nvPr>
              <p:custDataLst>
                <p:tags r:id="rId14"/>
              </p:custDataLst>
            </p:nvPr>
          </p:nvSpPr>
          <p:spPr>
            <a:xfrm rot="5400000" flipH="1">
              <a:off x="7116459" y="3891710"/>
              <a:ext cx="219038" cy="2599493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3" name="对象 62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7114278" y="4421035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3" name="Equation" r:id="rId16" imgW="3352800" imgH="5486400" progId="Equation.DSMT4">
                    <p:embed/>
                  </p:oleObj>
                </mc:Choice>
                <mc:Fallback>
                  <p:oleObj name="Equation" r:id="rId16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114278" y="4421035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64" name="直接连接符 63" title=""/>
          <p:cNvCxnSpPr/>
          <p:nvPr>
            <p:custDataLst>
              <p:tags r:id="rId18"/>
            </p:custDataLst>
          </p:nvPr>
        </p:nvCxnSpPr>
        <p:spPr>
          <a:xfrm flipV="1">
            <a:off x="10400711" y="2894781"/>
            <a:ext cx="15638" cy="2581409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 title=""/>
          <p:cNvCxnSpPr/>
          <p:nvPr>
            <p:custDataLst>
              <p:tags r:id="rId19"/>
            </p:custDataLst>
          </p:nvPr>
        </p:nvCxnSpPr>
        <p:spPr>
          <a:xfrm flipV="1">
            <a:off x="7728903" y="4191963"/>
            <a:ext cx="2681119" cy="5606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 title=""/>
          <p:cNvGrpSpPr/>
          <p:nvPr>
            <p:custDataLst>
              <p:tags r:id="rId20"/>
            </p:custDataLst>
          </p:nvPr>
        </p:nvGrpSpPr>
        <p:grpSpPr>
          <a:xfrm>
            <a:off x="10344472" y="2559214"/>
            <a:ext cx="763085" cy="1511058"/>
            <a:chOff x="10344472" y="2559214"/>
            <a:chExt cx="763085" cy="1511058"/>
          </a:xfrm>
        </p:grpSpPr>
        <p:grpSp>
          <p:nvGrpSpPr>
            <p:cNvPr id="38" name="组合 37"/>
            <p:cNvGrpSpPr/>
            <p:nvPr>
              <p:custDataLst>
                <p:tags r:id="rId21"/>
              </p:custDataLst>
            </p:nvPr>
          </p:nvGrpSpPr>
          <p:grpSpPr>
            <a:xfrm>
              <a:off x="10344472" y="2559214"/>
              <a:ext cx="668149" cy="576262"/>
              <a:chOff x="8342435" y="3819009"/>
              <a:chExt cx="668149" cy="576262"/>
            </a:xfrm>
          </p:grpSpPr>
          <p:sp>
            <p:nvSpPr>
              <p:cNvPr id="39" name="椭圆 38"/>
              <p:cNvSpPr/>
              <p:nvPr>
                <p:custDataLst>
                  <p:tags r:id="rId22"/>
                </p:custDataLst>
              </p:nvPr>
            </p:nvSpPr>
            <p:spPr>
              <a:xfrm>
                <a:off x="8342435" y="4107140"/>
                <a:ext cx="110162" cy="1101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graphicFrame>
            <p:nvGraphicFramePr>
              <p:cNvPr id="40" name="对象 39"/>
              <p:cNvGraphicFramePr>
                <a:graphicFrameLocks noChangeAspect="1"/>
              </p:cNvGraphicFramePr>
              <p:nvPr>
                <p:custDataLst>
                  <p:tags r:id="rId23"/>
                </p:custDataLst>
              </p:nvPr>
            </p:nvGraphicFramePr>
            <p:xfrm>
              <a:off x="8442259" y="3819009"/>
              <a:ext cx="568325" cy="57626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64" name="Equation" r:id="rId24" imgW="3962400" imgH="3962400" progId="Equation.DSMT4">
                      <p:embed/>
                    </p:oleObj>
                  </mc:Choice>
                  <mc:Fallback>
                    <p:oleObj name="Equation" r:id="rId24" imgW="3962400" imgH="3962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8442259" y="3819009"/>
                            <a:ext cx="568325" cy="5762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2" name="对象 71"/>
            <p:cNvGraphicFramePr>
              <a:graphicFrameLocks noChangeAspect="1"/>
            </p:cNvGraphicFramePr>
            <p:nvPr>
              <p:custDataLst>
                <p:tags r:id="rId26"/>
              </p:custDataLst>
            </p:nvPr>
          </p:nvGraphicFramePr>
          <p:xfrm>
            <a:off x="10448744" y="3273347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5" name="Equation" r:id="rId27" imgW="4572000" imgH="5486400" progId="Equation.DSMT4">
                    <p:embed/>
                  </p:oleObj>
                </mc:Choice>
                <mc:Fallback>
                  <p:oleObj name="Equation" r:id="rId27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10448744" y="3273347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直接箭头连接符 43"/>
            <p:cNvCxnSpPr/>
            <p:nvPr>
              <p:custDataLst>
                <p:tags r:id="rId29"/>
              </p:custDataLst>
            </p:nvPr>
          </p:nvCxnSpPr>
          <p:spPr>
            <a:xfrm flipH="1">
              <a:off x="10408530" y="2894781"/>
              <a:ext cx="0" cy="863073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直接连接符 67" title=""/>
          <p:cNvCxnSpPr/>
          <p:nvPr>
            <p:custDataLst>
              <p:tags r:id="rId30"/>
            </p:custDataLst>
          </p:nvPr>
        </p:nvCxnSpPr>
        <p:spPr>
          <a:xfrm flipH="1" flipV="1">
            <a:off x="7976200" y="3952251"/>
            <a:ext cx="137251" cy="870943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 title=""/>
          <p:cNvCxnSpPr/>
          <p:nvPr>
            <p:custDataLst>
              <p:tags r:id="rId31"/>
            </p:custDataLst>
          </p:nvPr>
        </p:nvCxnSpPr>
        <p:spPr>
          <a:xfrm flipV="1">
            <a:off x="7728903" y="4157372"/>
            <a:ext cx="302378" cy="47436"/>
          </a:xfrm>
          <a:prstGeom prst="line">
            <a:avLst/>
          </a:prstGeom>
          <a:ln w="38100">
            <a:solidFill>
              <a:srgbClr val="FFFF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任意多边形: 形状 73" title=""/>
          <p:cNvSpPr/>
          <p:nvPr>
            <p:custDataLst>
              <p:tags r:id="rId32"/>
            </p:custDataLst>
          </p:nvPr>
        </p:nvSpPr>
        <p:spPr>
          <a:xfrm rot="4626642">
            <a:off x="7842940" y="4024809"/>
            <a:ext cx="143176" cy="143995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0" name="组合 79" title=""/>
          <p:cNvGrpSpPr/>
          <p:nvPr>
            <p:custDataLst>
              <p:tags r:id="rId33"/>
            </p:custDataLst>
          </p:nvPr>
        </p:nvGrpSpPr>
        <p:grpSpPr>
          <a:xfrm>
            <a:off x="7401718" y="4195359"/>
            <a:ext cx="577889" cy="935023"/>
            <a:chOff x="7711505" y="5903064"/>
            <a:chExt cx="577889" cy="935023"/>
          </a:xfrm>
        </p:grpSpPr>
        <p:sp>
          <p:nvSpPr>
            <p:cNvPr id="81" name="右大括号 80"/>
            <p:cNvSpPr/>
            <p:nvPr>
              <p:custDataLst>
                <p:tags r:id="rId34"/>
              </p:custDataLst>
            </p:nvPr>
          </p:nvSpPr>
          <p:spPr>
            <a:xfrm rot="4954784">
              <a:off x="8129514" y="5832915"/>
              <a:ext cx="89732" cy="230029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82" name="对象 81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7711505" y="6041162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6" name="Equation" r:id="rId36" imgW="3048000" imgH="5486400" progId="Equation.DSMT4">
                    <p:embed/>
                  </p:oleObj>
                </mc:Choice>
                <mc:Fallback>
                  <p:oleObj name="Equation" r:id="rId36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7711505" y="6041162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组合 14" title=""/>
          <p:cNvGrpSpPr/>
          <p:nvPr>
            <p:custDataLst>
              <p:tags r:id="rId38"/>
            </p:custDataLst>
          </p:nvPr>
        </p:nvGrpSpPr>
        <p:grpSpPr>
          <a:xfrm>
            <a:off x="7436772" y="1888108"/>
            <a:ext cx="615950" cy="2114714"/>
            <a:chOff x="7436772" y="1888108"/>
            <a:chExt cx="615950" cy="2114714"/>
          </a:xfrm>
        </p:grpSpPr>
        <p:cxnSp>
          <p:nvCxnSpPr>
            <p:cNvPr id="41" name="直接箭头连接符 40"/>
            <p:cNvCxnSpPr/>
            <p:nvPr>
              <p:custDataLst>
                <p:tags r:id="rId39"/>
              </p:custDataLst>
            </p:nvPr>
          </p:nvCxnSpPr>
          <p:spPr>
            <a:xfrm flipH="1" flipV="1">
              <a:off x="7735257" y="2384884"/>
              <a:ext cx="248549" cy="1617938"/>
            </a:xfrm>
            <a:prstGeom prst="straightConnector1">
              <a:avLst/>
            </a:prstGeom>
            <a:ln w="47625">
              <a:solidFill>
                <a:srgbClr val="0070C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3" name="对象 82"/>
            <p:cNvGraphicFramePr>
              <a:graphicFrameLocks noChangeAspect="1"/>
            </p:cNvGraphicFramePr>
            <p:nvPr>
              <p:custDataLst>
                <p:tags r:id="rId40"/>
              </p:custDataLst>
            </p:nvPr>
          </p:nvGraphicFramePr>
          <p:xfrm>
            <a:off x="7436772" y="1888108"/>
            <a:ext cx="615950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7" name="Equation" r:id="rId41" imgW="4267200" imgH="5486400" progId="Equation.DSMT4">
                    <p:embed/>
                  </p:oleObj>
                </mc:Choice>
                <mc:Fallback>
                  <p:oleObj name="Equation" r:id="rId41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2"/>
                        <a:stretch>
                          <a:fillRect/>
                        </a:stretch>
                      </p:blipFill>
                      <p:spPr>
                        <a:xfrm>
                          <a:off x="7436772" y="1888108"/>
                          <a:ext cx="615950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70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3" name="文本占位符 2" title=""/>
          <p:cNvSpPr txBox="1"/>
          <p:nvPr>
            <p:custDataLst>
              <p:tags r:id="rId3"/>
            </p:custDataLst>
          </p:nvPr>
        </p:nvSpPr>
        <p:spPr>
          <a:xfrm>
            <a:off x="862068" y="651458"/>
            <a:ext cx="1595294" cy="467630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altLang="en-US" sz="3000" b="1" kern="1200">
                <a:solidFill>
                  <a:srgbClr val="000099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说明：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 bwMode="auto">
          <a:xfrm>
            <a:off x="2356514" y="755139"/>
            <a:ext cx="62420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支点、动力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阻力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作用点在杠杆上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5"/>
            </p:custDataLst>
          </p:nvPr>
        </p:nvSpPr>
        <p:spPr bwMode="auto">
          <a:xfrm>
            <a:off x="2335675" y="2568491"/>
            <a:ext cx="77793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力臂不一定在杠杆上，是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过支点的直角边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6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0532" r="14619" b="22455"/>
          <a:stretch>
            <a:fillRect/>
          </a:stretch>
        </p:blipFill>
        <p:spPr bwMode="auto">
          <a:xfrm>
            <a:off x="659396" y="3212976"/>
            <a:ext cx="3857652" cy="244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椭圆 35" title=""/>
          <p:cNvSpPr/>
          <p:nvPr>
            <p:custDataLst>
              <p:tags r:id="rId8"/>
            </p:custDataLst>
          </p:nvPr>
        </p:nvSpPr>
        <p:spPr>
          <a:xfrm>
            <a:off x="3159726" y="5194576"/>
            <a:ext cx="140574" cy="1434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37" name="TextBox 3" title=""/>
          <p:cNvSpPr txBox="1"/>
          <p:nvPr>
            <p:custDataLst>
              <p:tags r:id="rId9"/>
            </p:custDataLst>
          </p:nvPr>
        </p:nvSpPr>
        <p:spPr>
          <a:xfrm>
            <a:off x="3120872" y="5255752"/>
            <a:ext cx="7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zh-CN" altLang="en-US" sz="3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接箭头连接符 37" title=""/>
          <p:cNvCxnSpPr/>
          <p:nvPr>
            <p:custDataLst>
              <p:tags r:id="rId10"/>
            </p:custDataLst>
          </p:nvPr>
        </p:nvCxnSpPr>
        <p:spPr>
          <a:xfrm flipH="1">
            <a:off x="1230900" y="4402632"/>
            <a:ext cx="0" cy="504056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 title=""/>
          <p:cNvCxnSpPr/>
          <p:nvPr>
            <p:custDataLst>
              <p:tags r:id="rId11"/>
            </p:custDataLst>
          </p:nvPr>
        </p:nvCxnSpPr>
        <p:spPr>
          <a:xfrm flipH="1">
            <a:off x="3450236" y="5499626"/>
            <a:ext cx="424815" cy="861695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9" title=""/>
          <p:cNvSpPr txBox="1"/>
          <p:nvPr>
            <p:custDataLst>
              <p:tags r:id="rId12"/>
            </p:custDataLst>
          </p:nvPr>
        </p:nvSpPr>
        <p:spPr>
          <a:xfrm>
            <a:off x="581494" y="4354174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10" title=""/>
          <p:cNvSpPr txBox="1"/>
          <p:nvPr>
            <p:custDataLst>
              <p:tags r:id="rId13"/>
            </p:custDataLst>
          </p:nvPr>
        </p:nvSpPr>
        <p:spPr>
          <a:xfrm>
            <a:off x="3500133" y="6116091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直接连接符 41" title=""/>
          <p:cNvCxnSpPr/>
          <p:nvPr>
            <p:custDataLst>
              <p:tags r:id="rId14"/>
            </p:custDataLst>
          </p:nvPr>
        </p:nvCxnSpPr>
        <p:spPr>
          <a:xfrm rot="10800000" flipV="1">
            <a:off x="1230900" y="5284676"/>
            <a:ext cx="2000264" cy="2186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右大括号 42" title=""/>
          <p:cNvSpPr/>
          <p:nvPr>
            <p:custDataLst>
              <p:tags r:id="rId15"/>
            </p:custDataLst>
          </p:nvPr>
        </p:nvSpPr>
        <p:spPr>
          <a:xfrm rot="17580000" flipV="1">
            <a:off x="3480662" y="4964693"/>
            <a:ext cx="287463" cy="642942"/>
          </a:xfrm>
          <a:prstGeom prst="rightBrace">
            <a:avLst>
              <a:gd name="adj1" fmla="val 43121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grpSp>
        <p:nvGrpSpPr>
          <p:cNvPr id="44" name="组合 42" title=""/>
          <p:cNvGrpSpPr/>
          <p:nvPr>
            <p:custDataLst>
              <p:tags r:id="rId16"/>
            </p:custDataLst>
          </p:nvPr>
        </p:nvGrpSpPr>
        <p:grpSpPr>
          <a:xfrm rot="10800000" flipH="1">
            <a:off x="1230898" y="5074964"/>
            <a:ext cx="220610" cy="214315"/>
            <a:chOff x="2483779" y="2276872"/>
            <a:chExt cx="74124" cy="72008"/>
          </a:xfrm>
        </p:grpSpPr>
        <p:cxnSp>
          <p:nvCxnSpPr>
            <p:cNvPr id="45" name="直接连接符 44"/>
            <p:cNvCxnSpPr/>
            <p:nvPr>
              <p:custDataLst>
                <p:tags r:id="rId17"/>
              </p:custDataLst>
            </p:nvPr>
          </p:nvCxnSpPr>
          <p:spPr>
            <a:xfrm flipH="1">
              <a:off x="2557903" y="2276872"/>
              <a:ext cx="0" cy="720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18"/>
              </p:custDataLst>
            </p:nvPr>
          </p:nvCxnSpPr>
          <p:spPr>
            <a:xfrm flipH="1">
              <a:off x="2483779" y="2348880"/>
              <a:ext cx="7200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右大括号 46" title=""/>
          <p:cNvSpPr/>
          <p:nvPr>
            <p:custDataLst>
              <p:tags r:id="rId19"/>
            </p:custDataLst>
          </p:nvPr>
        </p:nvSpPr>
        <p:spPr>
          <a:xfrm rot="5400000" flipV="1">
            <a:off x="2015008" y="4429133"/>
            <a:ext cx="432051" cy="2000265"/>
          </a:xfrm>
          <a:prstGeom prst="rightBrace">
            <a:avLst>
              <a:gd name="adj1" fmla="val 40961"/>
              <a:gd name="adj2" fmla="val 4960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48" name="TextBox 29" title=""/>
          <p:cNvSpPr txBox="1"/>
          <p:nvPr>
            <p:custDataLst>
              <p:tags r:id="rId20"/>
            </p:custDataLst>
          </p:nvPr>
        </p:nvSpPr>
        <p:spPr>
          <a:xfrm>
            <a:off x="2011639" y="5513183"/>
            <a:ext cx="648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30" title=""/>
          <p:cNvSpPr txBox="1"/>
          <p:nvPr>
            <p:custDataLst>
              <p:tags r:id="rId21"/>
            </p:custDataLst>
          </p:nvPr>
        </p:nvSpPr>
        <p:spPr>
          <a:xfrm>
            <a:off x="3631022" y="4654761"/>
            <a:ext cx="648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直接连接符 49" title=""/>
          <p:cNvCxnSpPr/>
          <p:nvPr>
            <p:custDataLst>
              <p:tags r:id="rId22"/>
            </p:custDataLst>
          </p:nvPr>
        </p:nvCxnSpPr>
        <p:spPr>
          <a:xfrm flipH="1" flipV="1">
            <a:off x="3306726" y="5280551"/>
            <a:ext cx="503555" cy="21653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42" title=""/>
          <p:cNvGrpSpPr/>
          <p:nvPr>
            <p:custDataLst>
              <p:tags r:id="rId23"/>
            </p:custDataLst>
          </p:nvPr>
        </p:nvGrpSpPr>
        <p:grpSpPr>
          <a:xfrm rot="12600000" flipV="1">
            <a:off x="3603295" y="5466141"/>
            <a:ext cx="214314" cy="214315"/>
            <a:chOff x="2487068" y="2276872"/>
            <a:chExt cx="72008" cy="72008"/>
          </a:xfrm>
        </p:grpSpPr>
        <p:cxnSp>
          <p:nvCxnSpPr>
            <p:cNvPr id="52" name="直接连接符 51"/>
            <p:cNvCxnSpPr/>
            <p:nvPr>
              <p:custDataLst>
                <p:tags r:id="rId24"/>
              </p:custDataLst>
            </p:nvPr>
          </p:nvCxnSpPr>
          <p:spPr>
            <a:xfrm flipH="1">
              <a:off x="2555776" y="2276872"/>
              <a:ext cx="0" cy="720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>
              <p:custDataLst>
                <p:tags r:id="rId25"/>
              </p:custDataLst>
            </p:nvPr>
          </p:nvCxnSpPr>
          <p:spPr>
            <a:xfrm flipH="1">
              <a:off x="2487068" y="2343165"/>
              <a:ext cx="7200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直接连接符 53" title=""/>
          <p:cNvCxnSpPr/>
          <p:nvPr>
            <p:custDataLst>
              <p:tags r:id="rId26"/>
            </p:custDataLst>
          </p:nvPr>
        </p:nvCxnSpPr>
        <p:spPr>
          <a:xfrm flipH="1" flipV="1">
            <a:off x="1230900" y="4405832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 title=""/>
          <p:cNvSpPr txBox="1"/>
          <p:nvPr>
            <p:custDataLst>
              <p:tags r:id="rId27"/>
            </p:custDataLst>
          </p:nvPr>
        </p:nvSpPr>
        <p:spPr bwMode="auto">
          <a:xfrm>
            <a:off x="2224266" y="1360385"/>
            <a:ext cx="65707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动力和阻力使杠杆转动的方向相反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弧形 92" title=""/>
          <p:cNvSpPr/>
          <p:nvPr>
            <p:custDataLst>
              <p:tags r:id="rId28"/>
            </p:custDataLst>
          </p:nvPr>
        </p:nvSpPr>
        <p:spPr>
          <a:xfrm rot="8332468">
            <a:off x="2469166" y="5352324"/>
            <a:ext cx="1428813" cy="756084"/>
          </a:xfrm>
          <a:prstGeom prst="arc">
            <a:avLst>
              <a:gd name="adj1" fmla="val 16200000"/>
              <a:gd name="adj2" fmla="val 20215066"/>
            </a:avLst>
          </a:prstGeom>
          <a:ln w="47625">
            <a:solidFill>
              <a:srgbClr val="0066CC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弧形 93" title=""/>
          <p:cNvSpPr/>
          <p:nvPr>
            <p:custDataLst>
              <p:tags r:id="rId29"/>
            </p:custDataLst>
          </p:nvPr>
        </p:nvSpPr>
        <p:spPr>
          <a:xfrm rot="3983607" flipV="1">
            <a:off x="486242" y="4667995"/>
            <a:ext cx="1428813" cy="1055282"/>
          </a:xfrm>
          <a:prstGeom prst="arc">
            <a:avLst>
              <a:gd name="adj1" fmla="val 16200000"/>
              <a:gd name="adj2" fmla="val 20215066"/>
            </a:avLst>
          </a:prstGeom>
          <a:ln w="47625">
            <a:solidFill>
              <a:srgbClr val="0066CC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97" title=""/>
          <p:cNvSpPr/>
          <p:nvPr>
            <p:custDataLst>
              <p:tags r:id="rId30"/>
            </p:custDataLst>
          </p:nvPr>
        </p:nvSpPr>
        <p:spPr>
          <a:xfrm>
            <a:off x="2255525" y="1924066"/>
            <a:ext cx="7149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杠杆平衡：杠杆保持静止或匀速转动。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" name="直接连接符 95" title=""/>
          <p:cNvCxnSpPr/>
          <p:nvPr>
            <p:custDataLst>
              <p:tags r:id="rId31"/>
            </p:custDataLst>
          </p:nvPr>
        </p:nvCxnSpPr>
        <p:spPr>
          <a:xfrm flipV="1">
            <a:off x="6330369" y="3440016"/>
            <a:ext cx="942141" cy="1505123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组合 98" title=""/>
          <p:cNvGrpSpPr/>
          <p:nvPr>
            <p:custDataLst>
              <p:tags r:id="rId32"/>
            </p:custDataLst>
          </p:nvPr>
        </p:nvGrpSpPr>
        <p:grpSpPr>
          <a:xfrm>
            <a:off x="5742479" y="3425401"/>
            <a:ext cx="5279058" cy="2932576"/>
            <a:chOff x="6839923" y="1312000"/>
            <a:chExt cx="5279058" cy="2932576"/>
          </a:xfrm>
        </p:grpSpPr>
        <p:pic>
          <p:nvPicPr>
            <p:cNvPr id="100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33"/>
            <a:srcRect l="70649" t="45042" r="26561" b="49336"/>
            <a:stretch>
              <a:fillRect/>
            </a:stretch>
          </p:blipFill>
          <p:spPr bwMode="auto">
            <a:xfrm rot="7579506">
              <a:off x="8706562" y="1264374"/>
              <a:ext cx="714380" cy="8096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cxnSp>
          <p:nvCxnSpPr>
            <p:cNvPr id="101" name="直接连接符 100"/>
            <p:cNvCxnSpPr/>
            <p:nvPr>
              <p:custDataLst>
                <p:tags r:id="rId35"/>
              </p:custDataLst>
            </p:nvPr>
          </p:nvCxnSpPr>
          <p:spPr>
            <a:xfrm rot="16200000" flipV="1">
              <a:off x="9363130" y="1445203"/>
              <a:ext cx="1006627" cy="162633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组合 34"/>
            <p:cNvGrpSpPr/>
            <p:nvPr>
              <p:custDataLst>
                <p:tags r:id="rId36"/>
              </p:custDataLst>
            </p:nvPr>
          </p:nvGrpSpPr>
          <p:grpSpPr>
            <a:xfrm>
              <a:off x="10992720" y="3606987"/>
              <a:ext cx="1087377" cy="637589"/>
              <a:chOff x="6413959" y="3258651"/>
              <a:chExt cx="1285884" cy="741853"/>
            </a:xfrm>
          </p:grpSpPr>
          <p:sp>
            <p:nvSpPr>
              <p:cNvPr id="120" name="椭圆 119"/>
              <p:cNvSpPr/>
              <p:nvPr>
                <p:custDataLst>
                  <p:tags r:id="rId37"/>
                </p:custDataLst>
              </p:nvPr>
            </p:nvSpPr>
            <p:spPr>
              <a:xfrm>
                <a:off x="6736432" y="3429000"/>
                <a:ext cx="571504" cy="57150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TextBox 33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6413959" y="3258651"/>
                <a:ext cx="1285884" cy="4297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03" name="矩形 102"/>
            <p:cNvSpPr/>
            <p:nvPr>
              <p:custDataLst>
                <p:tags r:id="rId39"/>
              </p:custDataLst>
            </p:nvPr>
          </p:nvSpPr>
          <p:spPr>
            <a:xfrm>
              <a:off x="7348226" y="2750302"/>
              <a:ext cx="4151803" cy="184193"/>
            </a:xfrm>
            <a:prstGeom prst="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4" name="直接连接符 103"/>
            <p:cNvCxnSpPr/>
            <p:nvPr>
              <p:custDataLst>
                <p:tags r:id="rId40"/>
              </p:custDataLst>
            </p:nvPr>
          </p:nvCxnSpPr>
          <p:spPr>
            <a:xfrm>
              <a:off x="11500029" y="2804372"/>
              <a:ext cx="8886" cy="6815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等腰三角形 104"/>
            <p:cNvSpPr/>
            <p:nvPr>
              <p:custDataLst>
                <p:tags r:id="rId41"/>
              </p:custDataLst>
            </p:nvPr>
          </p:nvSpPr>
          <p:spPr>
            <a:xfrm>
              <a:off x="10895122" y="3447649"/>
              <a:ext cx="1223859" cy="552579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弧形 105"/>
            <p:cNvSpPr/>
            <p:nvPr>
              <p:custDataLst>
                <p:tags r:id="rId42"/>
              </p:custDataLst>
            </p:nvPr>
          </p:nvSpPr>
          <p:spPr>
            <a:xfrm rot="2580817">
              <a:off x="6839923" y="2491646"/>
              <a:ext cx="679997" cy="737791"/>
            </a:xfrm>
            <a:prstGeom prst="arc">
              <a:avLst>
                <a:gd name="adj1" fmla="val 14990525"/>
                <a:gd name="adj2" fmla="val 133611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>
              <p:custDataLst>
                <p:tags r:id="rId43"/>
              </p:custDataLst>
            </p:nvPr>
          </p:nvSpPr>
          <p:spPr>
            <a:xfrm>
              <a:off x="7380705" y="2801548"/>
              <a:ext cx="71438" cy="714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8" name="组合 107"/>
            <p:cNvGrpSpPr/>
            <p:nvPr>
              <p:custDataLst>
                <p:tags r:id="rId44"/>
              </p:custDataLst>
            </p:nvPr>
          </p:nvGrpSpPr>
          <p:grpSpPr>
            <a:xfrm>
              <a:off x="7231596" y="2268131"/>
              <a:ext cx="90010" cy="1127215"/>
              <a:chOff x="6190755" y="577215"/>
              <a:chExt cx="90010" cy="1127215"/>
            </a:xfrm>
          </p:grpSpPr>
          <p:grpSp>
            <p:nvGrpSpPr>
              <p:cNvPr id="109" name="组合 108"/>
              <p:cNvGrpSpPr/>
              <p:nvPr>
                <p:custDataLst>
                  <p:tags r:id="rId45"/>
                </p:custDataLst>
              </p:nvPr>
            </p:nvGrpSpPr>
            <p:grpSpPr>
              <a:xfrm>
                <a:off x="6190755" y="660827"/>
                <a:ext cx="90010" cy="1012608"/>
                <a:chOff x="2039605" y="2486502"/>
                <a:chExt cx="90010" cy="1012608"/>
              </a:xfrm>
            </p:grpSpPr>
            <p:cxnSp>
              <p:nvCxnSpPr>
                <p:cNvPr id="111" name="直接连接符 110"/>
                <p:cNvCxnSpPr/>
                <p:nvPr>
                  <p:custDataLst>
                    <p:tags r:id="rId46"/>
                  </p:custDataLst>
                </p:nvPr>
              </p:nvCxnSpPr>
              <p:spPr>
                <a:xfrm rot="5400000" flipH="1">
                  <a:off x="2028353" y="249775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>
                  <p:custDataLst>
                    <p:tags r:id="rId47"/>
                  </p:custDataLst>
                </p:nvPr>
              </p:nvCxnSpPr>
              <p:spPr>
                <a:xfrm rot="5400000" flipH="1">
                  <a:off x="2028353" y="261422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>
                  <p:custDataLst>
                    <p:tags r:id="rId48"/>
                  </p:custDataLst>
                </p:nvPr>
              </p:nvCxnSpPr>
              <p:spPr>
                <a:xfrm rot="5400000" flipH="1">
                  <a:off x="2028353" y="272673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>
                  <p:custDataLst>
                    <p:tags r:id="rId49"/>
                  </p:custDataLst>
                </p:nvPr>
              </p:nvCxnSpPr>
              <p:spPr>
                <a:xfrm rot="5400000" flipH="1">
                  <a:off x="2028353" y="2839252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>
                  <p:custDataLst>
                    <p:tags r:id="rId50"/>
                  </p:custDataLst>
                </p:nvPr>
              </p:nvCxnSpPr>
              <p:spPr>
                <a:xfrm rot="5400000" flipH="1">
                  <a:off x="2028353" y="295176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>
                  <p:custDataLst>
                    <p:tags r:id="rId51"/>
                  </p:custDataLst>
                </p:nvPr>
              </p:nvCxnSpPr>
              <p:spPr>
                <a:xfrm rot="5400000" flipH="1">
                  <a:off x="2028353" y="306030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>
                  <p:custDataLst>
                    <p:tags r:id="rId52"/>
                  </p:custDataLst>
                </p:nvPr>
              </p:nvCxnSpPr>
              <p:spPr>
                <a:xfrm rot="5400000" flipH="1">
                  <a:off x="2028353" y="3172820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>
                  <p:custDataLst>
                    <p:tags r:id="rId53"/>
                  </p:custDataLst>
                </p:nvPr>
              </p:nvCxnSpPr>
              <p:spPr>
                <a:xfrm rot="5400000" flipH="1">
                  <a:off x="2028353" y="328533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>
                  <p:custDataLst>
                    <p:tags r:id="rId54"/>
                  </p:custDataLst>
                </p:nvPr>
              </p:nvCxnSpPr>
              <p:spPr>
                <a:xfrm rot="5400000" flipH="1">
                  <a:off x="2028353" y="339784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直接连接符 109"/>
              <p:cNvCxnSpPr/>
              <p:nvPr>
                <p:custDataLst>
                  <p:tags r:id="rId55"/>
                </p:custDataLst>
              </p:nvPr>
            </p:nvCxnSpPr>
            <p:spPr>
              <a:xfrm flipH="1">
                <a:off x="6273711" y="577215"/>
                <a:ext cx="0" cy="1127215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接连接符 121" title=""/>
          <p:cNvCxnSpPr/>
          <p:nvPr>
            <p:custDataLst>
              <p:tags r:id="rId56"/>
            </p:custDataLst>
          </p:nvPr>
        </p:nvCxnSpPr>
        <p:spPr>
          <a:xfrm>
            <a:off x="6988636" y="3249499"/>
            <a:ext cx="1725438" cy="1106872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任意多边形: 形状 122" title=""/>
          <p:cNvSpPr/>
          <p:nvPr>
            <p:custDataLst>
              <p:tags r:id="rId57"/>
            </p:custDataLst>
          </p:nvPr>
        </p:nvSpPr>
        <p:spPr>
          <a:xfrm rot="18150312">
            <a:off x="7155485" y="3518766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4" name="组合 123" title=""/>
          <p:cNvGrpSpPr/>
          <p:nvPr>
            <p:custDataLst>
              <p:tags r:id="rId58"/>
            </p:custDataLst>
          </p:nvPr>
        </p:nvGrpSpPr>
        <p:grpSpPr>
          <a:xfrm>
            <a:off x="6114747" y="3261697"/>
            <a:ext cx="668970" cy="1726299"/>
            <a:chOff x="6792304" y="1799008"/>
            <a:chExt cx="668970" cy="1726299"/>
          </a:xfrm>
        </p:grpSpPr>
        <p:sp>
          <p:nvSpPr>
            <p:cNvPr id="125" name="右大括号 124"/>
            <p:cNvSpPr/>
            <p:nvPr>
              <p:custDataLst>
                <p:tags r:id="rId59"/>
              </p:custDataLst>
            </p:nvPr>
          </p:nvSpPr>
          <p:spPr>
            <a:xfrm rot="12666112">
              <a:off x="7191909" y="1799008"/>
              <a:ext cx="269365" cy="1726299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26" name="对象 125"/>
            <p:cNvGraphicFramePr>
              <a:graphicFrameLocks noChangeAspect="1"/>
            </p:cNvGraphicFramePr>
            <p:nvPr>
              <p:custDataLst>
                <p:tags r:id="rId60"/>
              </p:custDataLst>
            </p:nvPr>
          </p:nvGraphicFramePr>
          <p:xfrm>
            <a:off x="6792304" y="2079343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8" name="Equation" r:id="rId61" imgW="3048000" imgH="5486400" progId="Equation.DSMT4">
                    <p:embed/>
                  </p:oleObj>
                </mc:Choice>
                <mc:Fallback>
                  <p:oleObj name="Equation" r:id="rId61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2"/>
                        <a:stretch>
                          <a:fillRect/>
                        </a:stretch>
                      </p:blipFill>
                      <p:spPr>
                        <a:xfrm>
                          <a:off x="6792304" y="2079343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27" name="直接连接符 126" title=""/>
          <p:cNvCxnSpPr/>
          <p:nvPr>
            <p:custDataLst>
              <p:tags r:id="rId63"/>
            </p:custDataLst>
          </p:nvPr>
        </p:nvCxnSpPr>
        <p:spPr>
          <a:xfrm>
            <a:off x="6318980" y="4973942"/>
            <a:ext cx="4111353" cy="0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任意多边形: 形状 127" title=""/>
          <p:cNvSpPr/>
          <p:nvPr>
            <p:custDataLst>
              <p:tags r:id="rId64"/>
            </p:custDataLst>
          </p:nvPr>
        </p:nvSpPr>
        <p:spPr>
          <a:xfrm>
            <a:off x="10077641" y="5067221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9" name="组合 128" title=""/>
          <p:cNvGrpSpPr/>
          <p:nvPr>
            <p:custDataLst>
              <p:tags r:id="rId65"/>
            </p:custDataLst>
          </p:nvPr>
        </p:nvGrpSpPr>
        <p:grpSpPr>
          <a:xfrm>
            <a:off x="6302260" y="5044184"/>
            <a:ext cx="4102520" cy="870841"/>
            <a:chOff x="6979817" y="3581495"/>
            <a:chExt cx="4102520" cy="870841"/>
          </a:xfrm>
        </p:grpSpPr>
        <p:sp>
          <p:nvSpPr>
            <p:cNvPr id="130" name="右大括号 129"/>
            <p:cNvSpPr/>
            <p:nvPr>
              <p:custDataLst>
                <p:tags r:id="rId66"/>
              </p:custDataLst>
            </p:nvPr>
          </p:nvSpPr>
          <p:spPr>
            <a:xfrm rot="5400000">
              <a:off x="8896394" y="1664918"/>
              <a:ext cx="269365" cy="4102520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31" name="对象 130"/>
            <p:cNvGraphicFramePr>
              <a:graphicFrameLocks noChangeAspect="1"/>
            </p:cNvGraphicFramePr>
            <p:nvPr>
              <p:custDataLst>
                <p:tags r:id="rId67"/>
              </p:custDataLst>
            </p:nvPr>
          </p:nvGraphicFramePr>
          <p:xfrm>
            <a:off x="8686495" y="3655411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69" name="Equation" r:id="rId68" imgW="3352800" imgH="5486400" progId="Equation.DSMT4">
                    <p:embed/>
                  </p:oleObj>
                </mc:Choice>
                <mc:Fallback>
                  <p:oleObj name="Equation" r:id="rId68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9"/>
                        <a:stretch>
                          <a:fillRect/>
                        </a:stretch>
                      </p:blipFill>
                      <p:spPr>
                        <a:xfrm>
                          <a:off x="8686495" y="3655411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2" name="弧形 131" title=""/>
          <p:cNvSpPr/>
          <p:nvPr>
            <p:custDataLst>
              <p:tags r:id="rId70"/>
            </p:custDataLst>
          </p:nvPr>
        </p:nvSpPr>
        <p:spPr>
          <a:xfrm rot="8332468">
            <a:off x="9234912" y="4923052"/>
            <a:ext cx="1428813" cy="756084"/>
          </a:xfrm>
          <a:prstGeom prst="arc">
            <a:avLst>
              <a:gd name="adj1" fmla="val 16200000"/>
              <a:gd name="adj2" fmla="val 20215066"/>
            </a:avLst>
          </a:prstGeom>
          <a:ln w="47625">
            <a:solidFill>
              <a:srgbClr val="0066CC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弧形 132" title=""/>
          <p:cNvSpPr/>
          <p:nvPr>
            <p:custDataLst>
              <p:tags r:id="rId71"/>
            </p:custDataLst>
          </p:nvPr>
        </p:nvSpPr>
        <p:spPr>
          <a:xfrm rot="2572013">
            <a:off x="7632599" y="4428599"/>
            <a:ext cx="1428813" cy="756084"/>
          </a:xfrm>
          <a:prstGeom prst="arc">
            <a:avLst>
              <a:gd name="adj1" fmla="val 10766769"/>
              <a:gd name="adj2" fmla="val 15859091"/>
            </a:avLst>
          </a:prstGeom>
          <a:ln w="47625">
            <a:solidFill>
              <a:srgbClr val="0066CC"/>
            </a:solidFill>
            <a:headEnd type="stealth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4" name="组合 133" title=""/>
          <p:cNvGrpSpPr/>
          <p:nvPr>
            <p:custDataLst>
              <p:tags r:id="rId72"/>
            </p:custDataLst>
          </p:nvPr>
        </p:nvGrpSpPr>
        <p:grpSpPr>
          <a:xfrm>
            <a:off x="10360609" y="4969118"/>
            <a:ext cx="737169" cy="1153693"/>
            <a:chOff x="11038166" y="3506429"/>
            <a:chExt cx="737169" cy="1153693"/>
          </a:xfrm>
        </p:grpSpPr>
        <p:cxnSp>
          <p:nvCxnSpPr>
            <p:cNvPr id="135" name="直接箭头连接符 134"/>
            <p:cNvCxnSpPr/>
            <p:nvPr>
              <p:custDataLst>
                <p:tags r:id="rId73"/>
              </p:custDataLst>
            </p:nvPr>
          </p:nvCxnSpPr>
          <p:spPr>
            <a:xfrm>
              <a:off x="11087165" y="3549355"/>
              <a:ext cx="9387" cy="91414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6" name="对象 135"/>
            <p:cNvGraphicFramePr>
              <a:graphicFrameLocks noChangeAspect="1"/>
            </p:cNvGraphicFramePr>
            <p:nvPr>
              <p:custDataLst>
                <p:tags r:id="rId74"/>
              </p:custDataLst>
            </p:nvPr>
          </p:nvGraphicFramePr>
          <p:xfrm>
            <a:off x="11116522" y="3863197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0" name="Equation" r:id="rId75" imgW="4572000" imgH="5486400" progId="Equation.DSMT4">
                    <p:embed/>
                  </p:oleObj>
                </mc:Choice>
                <mc:Fallback>
                  <p:oleObj name="Equation" r:id="rId75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6"/>
                        <a:stretch>
                          <a:fillRect/>
                        </a:stretch>
                      </p:blipFill>
                      <p:spPr>
                        <a:xfrm>
                          <a:off x="11116522" y="3863197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" name="椭圆 136"/>
            <p:cNvSpPr/>
            <p:nvPr>
              <p:custDataLst>
                <p:tags r:id="rId77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38" name="组合 137" title=""/>
          <p:cNvGrpSpPr/>
          <p:nvPr>
            <p:custDataLst>
              <p:tags r:id="rId78"/>
            </p:custDataLst>
          </p:nvPr>
        </p:nvGrpSpPr>
        <p:grpSpPr>
          <a:xfrm>
            <a:off x="8514787" y="3612711"/>
            <a:ext cx="1152128" cy="1372612"/>
            <a:chOff x="9192344" y="2150022"/>
            <a:chExt cx="1152128" cy="1372612"/>
          </a:xfrm>
        </p:grpSpPr>
        <p:cxnSp>
          <p:nvCxnSpPr>
            <p:cNvPr id="139" name="直接箭头连接符 138"/>
            <p:cNvCxnSpPr/>
            <p:nvPr>
              <p:custDataLst>
                <p:tags r:id="rId79"/>
              </p:custDataLst>
            </p:nvPr>
          </p:nvCxnSpPr>
          <p:spPr>
            <a:xfrm flipH="1" flipV="1">
              <a:off x="9192344" y="2755996"/>
              <a:ext cx="1152128" cy="709008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40" name="对象 139"/>
            <p:cNvGraphicFramePr>
              <a:graphicFrameLocks noChangeAspect="1"/>
            </p:cNvGraphicFramePr>
            <p:nvPr>
              <p:custDataLst>
                <p:tags r:id="rId80"/>
              </p:custDataLst>
            </p:nvPr>
          </p:nvGraphicFramePr>
          <p:xfrm>
            <a:off x="9217205" y="2150022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1" name="Equation" r:id="rId81" imgW="4267200" imgH="5486400" progId="Equation.DSMT4">
                    <p:embed/>
                  </p:oleObj>
                </mc:Choice>
                <mc:Fallback>
                  <p:oleObj name="Equation" r:id="rId81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9217205" y="2150022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1" name="椭圆 140"/>
            <p:cNvSpPr/>
            <p:nvPr>
              <p:custDataLst>
                <p:tags r:id="rId83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42" name="组合 141" title=""/>
          <p:cNvGrpSpPr/>
          <p:nvPr>
            <p:custDataLst>
              <p:tags r:id="rId84"/>
            </p:custDataLst>
          </p:nvPr>
        </p:nvGrpSpPr>
        <p:grpSpPr>
          <a:xfrm>
            <a:off x="5800660" y="4760418"/>
            <a:ext cx="583045" cy="487362"/>
            <a:chOff x="6460447" y="3253055"/>
            <a:chExt cx="583045" cy="487362"/>
          </a:xfrm>
        </p:grpSpPr>
        <p:graphicFrame>
          <p:nvGraphicFramePr>
            <p:cNvPr id="143" name="对象 142"/>
            <p:cNvGraphicFramePr>
              <a:graphicFrameLocks noChangeAspect="1"/>
            </p:cNvGraphicFramePr>
            <p:nvPr>
              <p:custDataLst>
                <p:tags r:id="rId85"/>
              </p:custDataLst>
            </p:nvPr>
          </p:nvGraphicFramePr>
          <p:xfrm>
            <a:off x="6460447" y="3253055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2" name="Equation" r:id="rId86" imgW="3048000" imgH="3352800" progId="Equation.DSMT4">
                    <p:embed/>
                  </p:oleObj>
                </mc:Choice>
                <mc:Fallback>
                  <p:oleObj name="Equation" r:id="rId86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87"/>
                        <a:stretch>
                          <a:fillRect/>
                        </a:stretch>
                      </p:blipFill>
                      <p:spPr>
                        <a:xfrm>
                          <a:off x="6460447" y="3253055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" name="椭圆 143"/>
            <p:cNvSpPr/>
            <p:nvPr>
              <p:custDataLst>
                <p:tags r:id="rId88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/>
      <p:bldP spid="43" grpId="0" animBg="1"/>
      <p:bldP spid="47" grpId="0" animBg="1"/>
      <p:bldP spid="48" grpId="0"/>
      <p:bldP spid="49" grpId="0"/>
      <p:bldP spid="55" grpId="0"/>
      <p:bldP spid="93" grpId="0" animBg="1"/>
      <p:bldP spid="94" grpId="0" animBg="1"/>
      <p:bldP spid="98" grpId="0"/>
      <p:bldP spid="132" grpId="0" animBg="1"/>
      <p:bldP spid="1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TextBox 7" title=""/>
          <p:cNvSpPr txBox="1"/>
          <p:nvPr>
            <p:custDataLst>
              <p:tags r:id="rId3"/>
            </p:custDataLst>
          </p:nvPr>
        </p:nvSpPr>
        <p:spPr>
          <a:xfrm>
            <a:off x="2881958" y="1663726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杠杆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 title=""/>
          <p:cNvSpPr txBox="1"/>
          <p:nvPr>
            <p:custDataLst>
              <p:tags r:id="rId4"/>
            </p:custDataLst>
          </p:nvPr>
        </p:nvSpPr>
        <p:spPr>
          <a:xfrm>
            <a:off x="2624404" y="5218693"/>
            <a:ext cx="2091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铁架台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5"/>
            </p:custDataLst>
          </p:nvPr>
        </p:nvGrpSpPr>
        <p:grpSpPr>
          <a:xfrm>
            <a:off x="8880086" y="2831454"/>
            <a:ext cx="1961852" cy="2178991"/>
            <a:chOff x="7716180" y="2477094"/>
            <a:chExt cx="1961852" cy="2178991"/>
          </a:xfrm>
        </p:grpSpPr>
        <p:pic>
          <p:nvPicPr>
            <p:cNvPr id="6" name="Picture 5" descr="http://ykyiheng.com/UploadFiles/b_2009103015214404.jp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/>
            <a:srcRect l="13608" t="11002" r="10793" b="11985"/>
            <a:stretch>
              <a:fillRect/>
            </a:stretch>
          </p:blipFill>
          <p:spPr bwMode="auto">
            <a:xfrm>
              <a:off x="7716180" y="2477094"/>
              <a:ext cx="1656184" cy="1623061"/>
            </a:xfrm>
            <a:prstGeom prst="rect">
              <a:avLst/>
            </a:prstGeom>
            <a:noFill/>
          </p:spPr>
        </p:pic>
        <p:sp>
          <p:nvSpPr>
            <p:cNvPr id="9" name="TextBox 9"/>
            <p:cNvSpPr txBox="1"/>
            <p:nvPr>
              <p:custDataLst>
                <p:tags r:id="rId8"/>
              </p:custDataLst>
            </p:nvPr>
          </p:nvSpPr>
          <p:spPr>
            <a:xfrm>
              <a:off x="8021848" y="4102087"/>
              <a:ext cx="16561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(3)</a:t>
              </a:r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钩码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 title=""/>
          <p:cNvSpPr txBox="1"/>
          <p:nvPr>
            <p:custDataLst>
              <p:tags r:id="rId9"/>
            </p:custDataLst>
          </p:nvPr>
        </p:nvSpPr>
        <p:spPr bwMode="auto">
          <a:xfrm>
            <a:off x="1031831" y="814560"/>
            <a:ext cx="1447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器材：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7" title=""/>
          <p:cNvSpPr txBox="1"/>
          <p:nvPr>
            <p:custDataLst>
              <p:tags r:id="rId10"/>
            </p:custDataLst>
          </p:nvPr>
        </p:nvSpPr>
        <p:spPr>
          <a:xfrm>
            <a:off x="6025577" y="2627321"/>
            <a:ext cx="1110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平衡螺母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 title=""/>
          <p:cNvGrpSpPr/>
          <p:nvPr>
            <p:custDataLst>
              <p:tags r:id="rId11"/>
            </p:custDataLst>
          </p:nvPr>
        </p:nvGrpSpPr>
        <p:grpSpPr>
          <a:xfrm>
            <a:off x="803412" y="1923607"/>
            <a:ext cx="5695370" cy="3431972"/>
            <a:chOff x="899646" y="2332290"/>
            <a:chExt cx="5695370" cy="3431972"/>
          </a:xfrm>
        </p:grpSpPr>
        <p:grpSp>
          <p:nvGrpSpPr>
            <p:cNvPr id="15" name="组合 14"/>
            <p:cNvGrpSpPr/>
            <p:nvPr>
              <p:custDataLst>
                <p:tags r:id="rId12"/>
              </p:custDataLst>
            </p:nvPr>
          </p:nvGrpSpPr>
          <p:grpSpPr>
            <a:xfrm>
              <a:off x="899646" y="2576412"/>
              <a:ext cx="5695370" cy="3187850"/>
              <a:chOff x="1372738" y="3041193"/>
              <a:chExt cx="5695370" cy="3187850"/>
            </a:xfrm>
          </p:grpSpPr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2824630" y="3041193"/>
                <a:ext cx="2649616" cy="3187850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1372738" y="3162400"/>
                <a:ext cx="5695370" cy="542565"/>
              </a:xfrm>
              <a:prstGeom prst="rect">
                <a:avLst/>
              </a:prstGeom>
            </p:spPr>
          </p:pic>
        </p:grpSp>
        <p:sp>
          <p:nvSpPr>
            <p:cNvPr id="10" name="圆: 空心 9"/>
            <p:cNvSpPr/>
            <p:nvPr>
              <p:custDataLst>
                <p:tags r:id="rId17"/>
              </p:custDataLst>
            </p:nvPr>
          </p:nvSpPr>
          <p:spPr>
            <a:xfrm>
              <a:off x="3676346" y="2332290"/>
              <a:ext cx="129938" cy="779026"/>
            </a:xfrm>
            <a:prstGeom prst="donut">
              <a:avLst>
                <a:gd name="adj" fmla="val 48610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649" name="Rectangle 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1424" y="1132598"/>
            <a:ext cx="100340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调节杠杆两端的平衡螺母，使杠杆在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水平位置平衡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 52" title=""/>
          <p:cNvSpPr/>
          <p:nvPr>
            <p:custDataLst>
              <p:tags r:id="rId4"/>
            </p:custDataLst>
          </p:nvPr>
        </p:nvSpPr>
        <p:spPr>
          <a:xfrm>
            <a:off x="1271464" y="1988840"/>
            <a:ext cx="55510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可忽略杠杆自重对实验的影响。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5"/>
            </p:custDataLst>
          </p:nvPr>
        </p:nvGrpSpPr>
        <p:grpSpPr>
          <a:xfrm>
            <a:off x="3248315" y="2776922"/>
            <a:ext cx="5695370" cy="3187850"/>
            <a:chOff x="899646" y="2568175"/>
            <a:chExt cx="5695370" cy="3187850"/>
          </a:xfrm>
        </p:grpSpPr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899646" y="2568175"/>
              <a:ext cx="5695370" cy="3187850"/>
              <a:chOff x="1372738" y="3032956"/>
              <a:chExt cx="5695370" cy="3187850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2834316" y="3032956"/>
                <a:ext cx="2649616" cy="318785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372738" y="3162400"/>
                <a:ext cx="5695370" cy="542565"/>
              </a:xfrm>
              <a:prstGeom prst="rect">
                <a:avLst/>
              </a:prstGeom>
            </p:spPr>
          </p:pic>
        </p:grpSp>
        <p:sp>
          <p:nvSpPr>
            <p:cNvPr id="13" name="圆: 空心 12"/>
            <p:cNvSpPr/>
            <p:nvPr>
              <p:custDataLst>
                <p:tags r:id="rId11"/>
              </p:custDataLst>
            </p:nvPr>
          </p:nvSpPr>
          <p:spPr>
            <a:xfrm>
              <a:off x="3669297" y="2670949"/>
              <a:ext cx="156068" cy="149400"/>
            </a:xfrm>
            <a:prstGeom prst="donut">
              <a:avLst>
                <a:gd name="adj" fmla="val 46520"/>
              </a:avLst>
            </a:prstGeom>
            <a:solidFill>
              <a:srgbClr val="000099"/>
            </a:solidFill>
            <a:ln>
              <a:solidFill>
                <a:srgbClr val="000099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6" name="组合 15" title=""/>
          <p:cNvGrpSpPr/>
          <p:nvPr>
            <p:custDataLst>
              <p:tags r:id="rId12"/>
            </p:custDataLst>
          </p:nvPr>
        </p:nvGrpSpPr>
        <p:grpSpPr>
          <a:xfrm>
            <a:off x="4904499" y="2784365"/>
            <a:ext cx="738534" cy="1488161"/>
            <a:chOff x="11038166" y="3171997"/>
            <a:chExt cx="738534" cy="1488161"/>
          </a:xfrm>
        </p:grpSpPr>
        <p:cxnSp>
          <p:nvCxnSpPr>
            <p:cNvPr id="17" name="直接箭头连接符 16"/>
            <p:cNvCxnSpPr/>
            <p:nvPr>
              <p:custDataLst>
                <p:tags r:id="rId13"/>
              </p:custDataLst>
            </p:nvPr>
          </p:nvCxnSpPr>
          <p:spPr>
            <a:xfrm>
              <a:off x="11087165" y="3549355"/>
              <a:ext cx="9387" cy="91414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8" name="对象 17"/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11117887" y="3863233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3" name="Equation" r:id="rId15" imgW="4572000" imgH="5486400" progId="Equation.DSMT4">
                    <p:embed/>
                  </p:oleObj>
                </mc:Choice>
                <mc:Fallback>
                  <p:oleObj name="Equation" r:id="rId15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1117887" y="3863233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椭圆 18"/>
            <p:cNvSpPr/>
            <p:nvPr>
              <p:custDataLst>
                <p:tags r:id="rId17"/>
              </p:custDataLst>
            </p:nvPr>
          </p:nvSpPr>
          <p:spPr>
            <a:xfrm>
              <a:off x="11038166" y="3171997"/>
              <a:ext cx="110162" cy="7790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 title=""/>
          <p:cNvGrpSpPr/>
          <p:nvPr>
            <p:custDataLst>
              <p:tags r:id="rId18"/>
            </p:custDataLst>
          </p:nvPr>
        </p:nvGrpSpPr>
        <p:grpSpPr>
          <a:xfrm>
            <a:off x="7125047" y="2784012"/>
            <a:ext cx="846530" cy="1416720"/>
            <a:chOff x="11038166" y="3171997"/>
            <a:chExt cx="846530" cy="1416720"/>
          </a:xfrm>
        </p:grpSpPr>
        <p:cxnSp>
          <p:nvCxnSpPr>
            <p:cNvPr id="21" name="直接箭头连接符 20"/>
            <p:cNvCxnSpPr/>
            <p:nvPr>
              <p:custDataLst>
                <p:tags r:id="rId19"/>
              </p:custDataLst>
            </p:nvPr>
          </p:nvCxnSpPr>
          <p:spPr>
            <a:xfrm flipH="1">
              <a:off x="11087165" y="3549355"/>
              <a:ext cx="0" cy="914495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对象 21"/>
            <p:cNvGraphicFramePr>
              <a:graphicFrameLocks noChangeAspect="1"/>
            </p:cNvGraphicFramePr>
            <p:nvPr>
              <p:custDataLst>
                <p:tags r:id="rId20"/>
              </p:custDataLst>
            </p:nvPr>
          </p:nvGraphicFramePr>
          <p:xfrm>
            <a:off x="11183021" y="3791792"/>
            <a:ext cx="701675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4" name="Equation" r:id="rId21" imgW="4876800" imgH="5486400" progId="Equation.DSMT4">
                    <p:embed/>
                  </p:oleObj>
                </mc:Choice>
                <mc:Fallback>
                  <p:oleObj name="Equation" r:id="rId21" imgW="4876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1183021" y="3791792"/>
                          <a:ext cx="701675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椭圆 22"/>
            <p:cNvSpPr/>
            <p:nvPr>
              <p:custDataLst>
                <p:tags r:id="rId23"/>
              </p:custDataLst>
            </p:nvPr>
          </p:nvSpPr>
          <p:spPr>
            <a:xfrm>
              <a:off x="11038166" y="3171997"/>
              <a:ext cx="110162" cy="7790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4" name="对象 23" title="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6109546" y="2581395"/>
          <a:ext cx="438150" cy="4857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75" name="Equation" r:id="rId25" imgW="3048000" imgH="3352800" progId="Equation.DSMT4">
                  <p:embed/>
                </p:oleObj>
              </mc:Choice>
              <mc:Fallback>
                <p:oleObj name="Equation" r:id="rId25" imgW="3048000" imgH="3352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109546" y="2581395"/>
                        <a:ext cx="438150" cy="485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 title=""/>
          <p:cNvSpPr txBox="1"/>
          <p:nvPr>
            <p:custDataLst>
              <p:tags r:id="rId27"/>
            </p:custDataLst>
          </p:nvPr>
        </p:nvSpPr>
        <p:spPr bwMode="auto">
          <a:xfrm>
            <a:off x="6321144" y="4496219"/>
            <a:ext cx="3129062" cy="4616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en-US" altLang="zh-CN" sz="3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30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3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30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使杠杆平衡</a:t>
            </a:r>
            <a:endParaRPr lang="zh-CN" altLang="en-US" sz="3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5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矩形 3" title=""/>
          <p:cNvSpPr/>
          <p:nvPr>
            <p:custDataLst>
              <p:tags r:id="rId3"/>
            </p:custDataLst>
          </p:nvPr>
        </p:nvSpPr>
        <p:spPr>
          <a:xfrm>
            <a:off x="1415480" y="1144446"/>
            <a:ext cx="1091827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在杠杆两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侧</a:t>
            </a:r>
            <a:r>
              <a:rPr lang="zh-CN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挂不同数量的钩码，</a:t>
            </a:r>
            <a:r>
              <a:rPr lang="zh-CN" altLang="zh-CN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移动钩码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至</a:t>
            </a:r>
            <a:r>
              <a:rPr lang="zh-CN" altLang="zh-CN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杠杆水平平衡</a:t>
            </a:r>
            <a:r>
              <a:rPr lang="zh-CN" alt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3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 title=""/>
          <p:cNvSpPr/>
          <p:nvPr>
            <p:custDataLst>
              <p:tags r:id="rId4"/>
            </p:custDataLst>
          </p:nvPr>
        </p:nvSpPr>
        <p:spPr>
          <a:xfrm>
            <a:off x="292493" y="694824"/>
            <a:ext cx="1061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步骤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5">
            <a:lum brigh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3038" r="9735" b="29204"/>
          <a:stretch>
            <a:fillRect/>
          </a:stretch>
        </p:blipFill>
        <p:spPr bwMode="auto">
          <a:xfrm>
            <a:off x="145876" y="3154637"/>
            <a:ext cx="5758849" cy="1806706"/>
          </a:xfrm>
          <a:prstGeom prst="roundRect">
            <a:avLst>
              <a:gd name="adj" fmla="val 1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4" name="组合 13" title=""/>
          <p:cNvGrpSpPr/>
          <p:nvPr>
            <p:custDataLst>
              <p:tags r:id="rId8"/>
            </p:custDataLst>
          </p:nvPr>
        </p:nvGrpSpPr>
        <p:grpSpPr>
          <a:xfrm>
            <a:off x="3206660" y="3584617"/>
            <a:ext cx="438150" cy="1917296"/>
            <a:chOff x="6933330" y="3106971"/>
            <a:chExt cx="438150" cy="1917296"/>
          </a:xfrm>
        </p:grpSpPr>
        <p:graphicFrame>
          <p:nvGraphicFramePr>
            <p:cNvPr id="15" name="对象 14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6933330" y="4536905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76" name="Equation" r:id="rId10" imgW="3048000" imgH="3352800" progId="Equation.DSMT4">
                    <p:embed/>
                  </p:oleObj>
                </mc:Choice>
                <mc:Fallback>
                  <p:oleObj name="Equation" r:id="rId10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933330" y="4536905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椭圆 15"/>
            <p:cNvSpPr/>
            <p:nvPr>
              <p:custDataLst>
                <p:tags r:id="rId12"/>
              </p:custDataLst>
            </p:nvPr>
          </p:nvSpPr>
          <p:spPr>
            <a:xfrm>
              <a:off x="6933330" y="3106971"/>
              <a:ext cx="110162" cy="7790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8" name="直接连接符 17" title=""/>
          <p:cNvCxnSpPr/>
          <p:nvPr>
            <p:custDataLst>
              <p:tags r:id="rId13"/>
            </p:custDataLst>
          </p:nvPr>
        </p:nvCxnSpPr>
        <p:spPr>
          <a:xfrm flipV="1">
            <a:off x="4749333" y="2913469"/>
            <a:ext cx="10810" cy="178448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title=""/>
          <p:cNvGrpSpPr/>
          <p:nvPr>
            <p:custDataLst>
              <p:tags r:id="rId14"/>
            </p:custDataLst>
          </p:nvPr>
        </p:nvGrpSpPr>
        <p:grpSpPr>
          <a:xfrm>
            <a:off x="1621648" y="3790548"/>
            <a:ext cx="1762969" cy="1209354"/>
            <a:chOff x="1621648" y="3982730"/>
            <a:chExt cx="1762969" cy="1209354"/>
          </a:xfrm>
        </p:grpSpPr>
        <p:cxnSp>
          <p:nvCxnSpPr>
            <p:cNvPr id="17" name="直接连接符 16"/>
            <p:cNvCxnSpPr>
              <a:endCxn id="16" idx="6"/>
            </p:cNvCxnSpPr>
            <p:nvPr>
              <p:custDataLst>
                <p:tags r:id="rId15"/>
              </p:custDataLst>
            </p:nvPr>
          </p:nvCxnSpPr>
          <p:spPr>
            <a:xfrm>
              <a:off x="1621648" y="3982730"/>
              <a:ext cx="1695174" cy="183582"/>
            </a:xfrm>
            <a:prstGeom prst="line">
              <a:avLst/>
            </a:prstGeom>
            <a:ln w="38100"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任意多边形: 形状 18"/>
            <p:cNvSpPr/>
            <p:nvPr>
              <p:custDataLst>
                <p:tags r:id="rId16"/>
              </p:custDataLst>
            </p:nvPr>
          </p:nvSpPr>
          <p:spPr>
            <a:xfrm rot="10800000">
              <a:off x="1767388" y="4052143"/>
              <a:ext cx="240723" cy="192181"/>
            </a:xfrm>
            <a:custGeom>
              <a:gdLst>
                <a:gd name="connsiteX0" fmla="*/ 7620 w 746760"/>
                <a:gd name="connsiteY0" fmla="*/ 0 h 609600"/>
                <a:gd name="connsiteX1" fmla="*/ 0 w 746760"/>
                <a:gd name="connsiteY1" fmla="*/ 609600 h 609600"/>
                <a:gd name="connsiteX2" fmla="*/ 746760 w 746760"/>
                <a:gd name="connsiteY2" fmla="*/ 609600 h 6096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760" h="609600">
                  <a:moveTo>
                    <a:pt x="7620" y="0"/>
                  </a:moveTo>
                  <a:lnTo>
                    <a:pt x="0" y="609600"/>
                  </a:lnTo>
                  <a:lnTo>
                    <a:pt x="746760" y="609600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组合 19"/>
            <p:cNvGrpSpPr/>
            <p:nvPr>
              <p:custDataLst>
                <p:tags r:id="rId17"/>
              </p:custDataLst>
            </p:nvPr>
          </p:nvGrpSpPr>
          <p:grpSpPr>
            <a:xfrm>
              <a:off x="1784119" y="4288927"/>
              <a:ext cx="1600498" cy="903157"/>
              <a:chOff x="6463442" y="2527475"/>
              <a:chExt cx="1726299" cy="903157"/>
            </a:xfrm>
          </p:grpSpPr>
          <p:sp>
            <p:nvSpPr>
              <p:cNvPr id="21" name="右大括号 20"/>
              <p:cNvSpPr/>
              <p:nvPr>
                <p:custDataLst>
                  <p:tags r:id="rId18"/>
                </p:custDataLst>
              </p:nvPr>
            </p:nvSpPr>
            <p:spPr>
              <a:xfrm rot="5400000">
                <a:off x="7191909" y="1799008"/>
                <a:ext cx="269365" cy="1726299"/>
              </a:xfrm>
              <a:prstGeom prst="rightBrace">
                <a:avLst>
                  <a:gd name="adj1" fmla="val 41655"/>
                  <a:gd name="adj2" fmla="val 50000"/>
                </a:avLst>
              </a:prstGeom>
              <a:ln w="3492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22" name="对象 21"/>
              <p:cNvGraphicFramePr>
                <a:graphicFrameLocks noChangeAspect="1"/>
              </p:cNvGraphicFramePr>
              <p:nvPr>
                <p:custDataLst>
                  <p:tags r:id="rId19"/>
                </p:custDataLst>
              </p:nvPr>
            </p:nvGraphicFramePr>
            <p:xfrm>
              <a:off x="7296762" y="2633707"/>
              <a:ext cx="439737" cy="7969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77" name="Equation" r:id="rId20" imgW="3048000" imgH="5486400" progId="Equation.DSMT4">
                      <p:embed/>
                    </p:oleObj>
                  </mc:Choice>
                  <mc:Fallback>
                    <p:oleObj name="Equation" r:id="rId20" imgW="30480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7296762" y="2633707"/>
                            <a:ext cx="439737" cy="796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7" name="图片 26" title=""/>
          <p:cNvPicPr/>
          <p:nvPr>
            <p:custDataLst>
              <p:tags r:id="rId24"/>
            </p:custDataLst>
          </p:nvPr>
        </p:nvPicPr>
        <p:blipFill>
          <a:blip r:embed="rId22">
            <a:lum bright="10000" contrast="1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749" t="20450" r="15636" b="51467"/>
          <a:stretch>
            <a:fillRect/>
          </a:stretch>
        </p:blipFill>
        <p:spPr bwMode="auto">
          <a:xfrm>
            <a:off x="6159782" y="3086797"/>
            <a:ext cx="5777856" cy="1884828"/>
          </a:xfrm>
          <a:prstGeom prst="roundRect">
            <a:avLst>
              <a:gd name="adj" fmla="val 13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45" name="组合 44" title=""/>
          <p:cNvGrpSpPr/>
          <p:nvPr>
            <p:custDataLst>
              <p:tags r:id="rId25"/>
            </p:custDataLst>
          </p:nvPr>
        </p:nvGrpSpPr>
        <p:grpSpPr>
          <a:xfrm>
            <a:off x="7491930" y="3021099"/>
            <a:ext cx="3823404" cy="2016224"/>
            <a:chOff x="7619682" y="3291294"/>
            <a:chExt cx="3823404" cy="2016224"/>
          </a:xfrm>
        </p:grpSpPr>
        <p:grpSp>
          <p:nvGrpSpPr>
            <p:cNvPr id="28" name="组合 27"/>
            <p:cNvGrpSpPr/>
            <p:nvPr>
              <p:custDataLst>
                <p:tags r:id="rId26"/>
              </p:custDataLst>
            </p:nvPr>
          </p:nvGrpSpPr>
          <p:grpSpPr>
            <a:xfrm>
              <a:off x="7619682" y="3819777"/>
              <a:ext cx="715652" cy="1487741"/>
              <a:chOff x="11038166" y="3171997"/>
              <a:chExt cx="715652" cy="1487741"/>
            </a:xfrm>
          </p:grpSpPr>
          <p:cxnSp>
            <p:nvCxnSpPr>
              <p:cNvPr id="29" name="直接箭头连接符 28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1087165" y="3549355"/>
                <a:ext cx="9387" cy="914142"/>
              </a:xfrm>
              <a:prstGeom prst="straightConnector1">
                <a:avLst/>
              </a:prstGeom>
              <a:ln w="47625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0" name="对象 29"/>
              <p:cNvGraphicFramePr>
                <a:graphicFrameLocks noChangeAspect="1"/>
              </p:cNvGraphicFramePr>
              <p:nvPr>
                <p:custDataLst>
                  <p:tags r:id="rId28"/>
                </p:custDataLst>
              </p:nvPr>
            </p:nvGraphicFramePr>
            <p:xfrm>
              <a:off x="11139456" y="3862813"/>
              <a:ext cx="614362" cy="7969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78" name="Equation" r:id="rId29" imgW="4267200" imgH="5486400" progId="Equation.DSMT4">
                      <p:embed/>
                    </p:oleObj>
                  </mc:Choice>
                  <mc:Fallback>
                    <p:oleObj name="Equation" r:id="rId29" imgW="42672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11139456" y="3862813"/>
                            <a:ext cx="614362" cy="796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椭圆 30"/>
              <p:cNvSpPr/>
              <p:nvPr>
                <p:custDataLst>
                  <p:tags r:id="rId31"/>
                </p:custDataLst>
              </p:nvPr>
            </p:nvSpPr>
            <p:spPr>
              <a:xfrm>
                <a:off x="11038166" y="3171997"/>
                <a:ext cx="110162" cy="77902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组合 31"/>
            <p:cNvGrpSpPr/>
            <p:nvPr>
              <p:custDataLst>
                <p:tags r:id="rId32"/>
              </p:custDataLst>
            </p:nvPr>
          </p:nvGrpSpPr>
          <p:grpSpPr>
            <a:xfrm>
              <a:off x="9110580" y="3799396"/>
              <a:ext cx="438150" cy="956167"/>
              <a:chOff x="6824417" y="3106971"/>
              <a:chExt cx="438150" cy="956167"/>
            </a:xfrm>
          </p:grpSpPr>
          <p:graphicFrame>
            <p:nvGraphicFramePr>
              <p:cNvPr id="33" name="对象 32"/>
              <p:cNvGraphicFramePr>
                <a:graphicFrameLocks noChangeAspect="1"/>
              </p:cNvGraphicFramePr>
              <p:nvPr>
                <p:custDataLst>
                  <p:tags r:id="rId33"/>
                </p:custDataLst>
              </p:nvPr>
            </p:nvGraphicFramePr>
            <p:xfrm>
              <a:off x="6824417" y="3575776"/>
              <a:ext cx="438150" cy="48736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79" name="Equation" r:id="rId34" imgW="3048000" imgH="3352800" progId="Equation.DSMT4">
                      <p:embed/>
                    </p:oleObj>
                  </mc:Choice>
                  <mc:Fallback>
                    <p:oleObj name="Equation" r:id="rId34" imgW="3048000" imgH="33528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6824417" y="3575776"/>
                            <a:ext cx="438150" cy="4873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椭圆 33"/>
              <p:cNvSpPr/>
              <p:nvPr>
                <p:custDataLst>
                  <p:tags r:id="rId35"/>
                </p:custDataLst>
              </p:nvPr>
            </p:nvSpPr>
            <p:spPr>
              <a:xfrm>
                <a:off x="6933330" y="3106971"/>
                <a:ext cx="110162" cy="77902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组合 34"/>
            <p:cNvGrpSpPr/>
            <p:nvPr>
              <p:custDataLst>
                <p:tags r:id="rId36"/>
              </p:custDataLst>
            </p:nvPr>
          </p:nvGrpSpPr>
          <p:grpSpPr>
            <a:xfrm>
              <a:off x="10705917" y="3819393"/>
              <a:ext cx="737169" cy="1488125"/>
              <a:chOff x="11038166" y="3171997"/>
              <a:chExt cx="737169" cy="1488125"/>
            </a:xfrm>
          </p:grpSpPr>
          <p:cxnSp>
            <p:nvCxnSpPr>
              <p:cNvPr id="36" name="直接箭头连接符 35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11087165" y="3549355"/>
                <a:ext cx="9387" cy="914142"/>
              </a:xfrm>
              <a:prstGeom prst="straightConnector1">
                <a:avLst/>
              </a:prstGeom>
              <a:ln w="47625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7" name="对象 36"/>
              <p:cNvGraphicFramePr>
                <a:graphicFrameLocks noChangeAspect="1"/>
              </p:cNvGraphicFramePr>
              <p:nvPr>
                <p:custDataLst>
                  <p:tags r:id="rId38"/>
                </p:custDataLst>
              </p:nvPr>
            </p:nvGraphicFramePr>
            <p:xfrm>
              <a:off x="11116522" y="3863197"/>
              <a:ext cx="658813" cy="7969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0" name="Equation" r:id="rId39" imgW="4572000" imgH="5486400" progId="Equation.DSMT4">
                      <p:embed/>
                    </p:oleObj>
                  </mc:Choice>
                  <mc:Fallback>
                    <p:oleObj name="Equation" r:id="rId39" imgW="45720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0"/>
                          <a:stretch>
                            <a:fillRect/>
                          </a:stretch>
                        </p:blipFill>
                        <p:spPr>
                          <a:xfrm>
                            <a:off x="11116522" y="3863197"/>
                            <a:ext cx="658813" cy="796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椭圆 38"/>
              <p:cNvSpPr/>
              <p:nvPr>
                <p:custDataLst>
                  <p:tags r:id="rId41"/>
                </p:custDataLst>
              </p:nvPr>
            </p:nvSpPr>
            <p:spPr>
              <a:xfrm>
                <a:off x="11038166" y="3171997"/>
                <a:ext cx="110162" cy="77902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0" name="直接连接符 39"/>
            <p:cNvCxnSpPr>
              <a:endCxn id="47" idx="2"/>
            </p:cNvCxnSpPr>
            <p:nvPr>
              <p:custDataLst>
                <p:tags r:id="rId42"/>
              </p:custDataLst>
            </p:nvPr>
          </p:nvCxnSpPr>
          <p:spPr>
            <a:xfrm>
              <a:off x="7691051" y="4172150"/>
              <a:ext cx="1602659" cy="23523"/>
            </a:xfrm>
            <a:prstGeom prst="line">
              <a:avLst/>
            </a:prstGeom>
            <a:ln w="38100"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任意多边形: 形状 39"/>
            <p:cNvSpPr/>
            <p:nvPr>
              <p:custDataLst>
                <p:tags r:id="rId43"/>
              </p:custDataLst>
            </p:nvPr>
          </p:nvSpPr>
          <p:spPr>
            <a:xfrm rot="16200000">
              <a:off x="7665115" y="4192837"/>
              <a:ext cx="240723" cy="192181"/>
            </a:xfrm>
            <a:custGeom>
              <a:gdLst>
                <a:gd name="connsiteX0" fmla="*/ 7620 w 746760"/>
                <a:gd name="connsiteY0" fmla="*/ 0 h 609600"/>
                <a:gd name="connsiteX1" fmla="*/ 0 w 746760"/>
                <a:gd name="connsiteY1" fmla="*/ 609600 h 609600"/>
                <a:gd name="connsiteX2" fmla="*/ 746760 w 746760"/>
                <a:gd name="connsiteY2" fmla="*/ 609600 h 6096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760" h="609600">
                  <a:moveTo>
                    <a:pt x="7620" y="0"/>
                  </a:moveTo>
                  <a:lnTo>
                    <a:pt x="0" y="609600"/>
                  </a:lnTo>
                  <a:lnTo>
                    <a:pt x="746760" y="609600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组合 41"/>
            <p:cNvGrpSpPr/>
            <p:nvPr>
              <p:custDataLst>
                <p:tags r:id="rId44"/>
              </p:custDataLst>
            </p:nvPr>
          </p:nvGrpSpPr>
          <p:grpSpPr>
            <a:xfrm>
              <a:off x="7661384" y="4218587"/>
              <a:ext cx="1600498" cy="903157"/>
              <a:chOff x="6463442" y="2527475"/>
              <a:chExt cx="1726299" cy="903157"/>
            </a:xfrm>
          </p:grpSpPr>
          <p:sp>
            <p:nvSpPr>
              <p:cNvPr id="43" name="右大括号 42"/>
              <p:cNvSpPr/>
              <p:nvPr>
                <p:custDataLst>
                  <p:tags r:id="rId45"/>
                </p:custDataLst>
              </p:nvPr>
            </p:nvSpPr>
            <p:spPr>
              <a:xfrm rot="5400000">
                <a:off x="7191909" y="1799008"/>
                <a:ext cx="269365" cy="1726299"/>
              </a:xfrm>
              <a:prstGeom prst="rightBrace">
                <a:avLst>
                  <a:gd name="adj1" fmla="val 41655"/>
                  <a:gd name="adj2" fmla="val 50000"/>
                </a:avLst>
              </a:prstGeom>
              <a:ln w="3492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44" name="对象 43"/>
              <p:cNvGraphicFramePr>
                <a:graphicFrameLocks noChangeAspect="1"/>
              </p:cNvGraphicFramePr>
              <p:nvPr>
                <p:custDataLst>
                  <p:tags r:id="rId46"/>
                </p:custDataLst>
              </p:nvPr>
            </p:nvGraphicFramePr>
            <p:xfrm>
              <a:off x="7296762" y="2633707"/>
              <a:ext cx="439737" cy="7969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1" name="Equation" r:id="rId47" imgW="3048000" imgH="5486400" progId="Equation.DSMT4">
                      <p:embed/>
                    </p:oleObj>
                  </mc:Choice>
                  <mc:Fallback>
                    <p:oleObj name="Equation" r:id="rId47" imgW="30480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7296762" y="2633707"/>
                            <a:ext cx="439737" cy="796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46" name="直接连接符 45"/>
            <p:cNvCxnSpPr/>
            <p:nvPr>
              <p:custDataLst>
                <p:tags r:id="rId48"/>
              </p:custDataLst>
            </p:nvPr>
          </p:nvCxnSpPr>
          <p:spPr>
            <a:xfrm flipV="1">
              <a:off x="9313929" y="4196964"/>
              <a:ext cx="1440987" cy="8924"/>
            </a:xfrm>
            <a:prstGeom prst="line">
              <a:avLst/>
            </a:prstGeom>
            <a:ln w="38100"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任意多边形: 形状 44"/>
            <p:cNvSpPr/>
            <p:nvPr>
              <p:custDataLst>
                <p:tags r:id="rId49"/>
              </p:custDataLst>
            </p:nvPr>
          </p:nvSpPr>
          <p:spPr>
            <a:xfrm>
              <a:off x="10521915" y="4222144"/>
              <a:ext cx="240723" cy="192181"/>
            </a:xfrm>
            <a:custGeom>
              <a:gdLst>
                <a:gd name="connsiteX0" fmla="*/ 7620 w 746760"/>
                <a:gd name="connsiteY0" fmla="*/ 0 h 609600"/>
                <a:gd name="connsiteX1" fmla="*/ 0 w 746760"/>
                <a:gd name="connsiteY1" fmla="*/ 609600 h 609600"/>
                <a:gd name="connsiteX2" fmla="*/ 746760 w 746760"/>
                <a:gd name="connsiteY2" fmla="*/ 609600 h 6096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760" h="609600">
                  <a:moveTo>
                    <a:pt x="7620" y="0"/>
                  </a:moveTo>
                  <a:lnTo>
                    <a:pt x="0" y="609600"/>
                  </a:lnTo>
                  <a:lnTo>
                    <a:pt x="746760" y="609600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组合 47"/>
            <p:cNvGrpSpPr/>
            <p:nvPr>
              <p:custDataLst>
                <p:tags r:id="rId50"/>
              </p:custDataLst>
            </p:nvPr>
          </p:nvGrpSpPr>
          <p:grpSpPr>
            <a:xfrm>
              <a:off x="9293710" y="3291294"/>
              <a:ext cx="1426561" cy="904379"/>
              <a:chOff x="6463443" y="2127794"/>
              <a:chExt cx="1726299" cy="904379"/>
            </a:xfrm>
          </p:grpSpPr>
          <p:sp>
            <p:nvSpPr>
              <p:cNvPr id="49" name="右大括号 48"/>
              <p:cNvSpPr/>
              <p:nvPr>
                <p:custDataLst>
                  <p:tags r:id="rId51"/>
                </p:custDataLst>
              </p:nvPr>
            </p:nvSpPr>
            <p:spPr>
              <a:xfrm rot="5400000" flipH="1">
                <a:off x="7208927" y="2051358"/>
                <a:ext cx="235331" cy="1726299"/>
              </a:xfrm>
              <a:prstGeom prst="rightBrace">
                <a:avLst>
                  <a:gd name="adj1" fmla="val 41655"/>
                  <a:gd name="adj2" fmla="val 50000"/>
                </a:avLst>
              </a:prstGeom>
              <a:ln w="3492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50" name="对象 49"/>
              <p:cNvGraphicFramePr>
                <a:graphicFrameLocks noChangeAspect="1"/>
              </p:cNvGraphicFramePr>
              <p:nvPr>
                <p:custDataLst>
                  <p:tags r:id="rId52"/>
                </p:custDataLst>
              </p:nvPr>
            </p:nvGraphicFramePr>
            <p:xfrm>
              <a:off x="7170752" y="2127794"/>
              <a:ext cx="484105" cy="79851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2" name="Equation" r:id="rId53" imgW="3352800" imgH="5486400" progId="Equation.DSMT4">
                      <p:embed/>
                    </p:oleObj>
                  </mc:Choice>
                  <mc:Fallback>
                    <p:oleObj name="Equation" r:id="rId53" imgW="33528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7170752" y="2127794"/>
                            <a:ext cx="484105" cy="79851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" name="组合 1" title=""/>
          <p:cNvGrpSpPr/>
          <p:nvPr>
            <p:custDataLst>
              <p:tags r:id="rId55"/>
            </p:custDataLst>
          </p:nvPr>
        </p:nvGrpSpPr>
        <p:grpSpPr>
          <a:xfrm>
            <a:off x="3280877" y="3076515"/>
            <a:ext cx="1476932" cy="1096560"/>
            <a:chOff x="3408629" y="3346710"/>
            <a:chExt cx="1476932" cy="1096560"/>
          </a:xfrm>
        </p:grpSpPr>
        <p:cxnSp>
          <p:nvCxnSpPr>
            <p:cNvPr id="23" name="直接连接符 22"/>
            <p:cNvCxnSpPr/>
            <p:nvPr>
              <p:custDataLst>
                <p:tags r:id="rId56"/>
              </p:custDataLst>
            </p:nvPr>
          </p:nvCxnSpPr>
          <p:spPr>
            <a:xfrm flipV="1">
              <a:off x="3444574" y="4227920"/>
              <a:ext cx="1440987" cy="8924"/>
            </a:xfrm>
            <a:prstGeom prst="line">
              <a:avLst/>
            </a:prstGeom>
            <a:ln w="38100"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>
              <p:custDataLst>
                <p:tags r:id="rId57"/>
              </p:custDataLst>
            </p:nvPr>
          </p:nvGrpSpPr>
          <p:grpSpPr>
            <a:xfrm>
              <a:off x="3408629" y="3346710"/>
              <a:ext cx="1426561" cy="904379"/>
              <a:chOff x="6463443" y="2127794"/>
              <a:chExt cx="1726299" cy="904379"/>
            </a:xfrm>
          </p:grpSpPr>
          <p:sp>
            <p:nvSpPr>
              <p:cNvPr id="25" name="右大括号 24"/>
              <p:cNvSpPr/>
              <p:nvPr>
                <p:custDataLst>
                  <p:tags r:id="rId58"/>
                </p:custDataLst>
              </p:nvPr>
            </p:nvSpPr>
            <p:spPr>
              <a:xfrm rot="5400000" flipH="1">
                <a:off x="7208927" y="2051358"/>
                <a:ext cx="235331" cy="1726299"/>
              </a:xfrm>
              <a:prstGeom prst="rightBrace">
                <a:avLst>
                  <a:gd name="adj1" fmla="val 41655"/>
                  <a:gd name="adj2" fmla="val 50000"/>
                </a:avLst>
              </a:prstGeom>
              <a:ln w="3492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26" name="对象 25"/>
              <p:cNvGraphicFramePr>
                <a:graphicFrameLocks noChangeAspect="1"/>
              </p:cNvGraphicFramePr>
              <p:nvPr>
                <p:custDataLst>
                  <p:tags r:id="rId59"/>
                </p:custDataLst>
              </p:nvPr>
            </p:nvGraphicFramePr>
            <p:xfrm>
              <a:off x="7170752" y="2127794"/>
              <a:ext cx="484105" cy="79851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83" name="Equation" r:id="rId60" imgW="3352800" imgH="5486400" progId="Equation.DSMT4">
                      <p:embed/>
                    </p:oleObj>
                  </mc:Choice>
                  <mc:Fallback>
                    <p:oleObj name="Equation" r:id="rId60" imgW="33528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7170752" y="2127794"/>
                            <a:ext cx="484105" cy="79851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2" name="任意多边形: 形状 48"/>
            <p:cNvSpPr/>
            <p:nvPr>
              <p:custDataLst>
                <p:tags r:id="rId61"/>
              </p:custDataLst>
            </p:nvPr>
          </p:nvSpPr>
          <p:spPr>
            <a:xfrm>
              <a:off x="4634605" y="4251089"/>
              <a:ext cx="240723" cy="192181"/>
            </a:xfrm>
            <a:custGeom>
              <a:gdLst>
                <a:gd name="connsiteX0" fmla="*/ 7620 w 746760"/>
                <a:gd name="connsiteY0" fmla="*/ 0 h 609600"/>
                <a:gd name="connsiteX1" fmla="*/ 0 w 746760"/>
                <a:gd name="connsiteY1" fmla="*/ 609600 h 609600"/>
                <a:gd name="connsiteX2" fmla="*/ 746760 w 746760"/>
                <a:gd name="connsiteY2" fmla="*/ 609600 h 6096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760" h="609600">
                  <a:moveTo>
                    <a:pt x="7620" y="0"/>
                  </a:moveTo>
                  <a:lnTo>
                    <a:pt x="0" y="609600"/>
                  </a:lnTo>
                  <a:lnTo>
                    <a:pt x="746760" y="609600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52" title=""/>
          <p:cNvGrpSpPr/>
          <p:nvPr>
            <p:custDataLst>
              <p:tags r:id="rId62"/>
            </p:custDataLst>
          </p:nvPr>
        </p:nvGrpSpPr>
        <p:grpSpPr>
          <a:xfrm>
            <a:off x="4686442" y="4045814"/>
            <a:ext cx="737169" cy="1488125"/>
            <a:chOff x="11038166" y="3171997"/>
            <a:chExt cx="737169" cy="1488125"/>
          </a:xfrm>
        </p:grpSpPr>
        <p:cxnSp>
          <p:nvCxnSpPr>
            <p:cNvPr id="54" name="直接箭头连接符 53"/>
            <p:cNvCxnSpPr/>
            <p:nvPr>
              <p:custDataLst>
                <p:tags r:id="rId63"/>
              </p:custDataLst>
            </p:nvPr>
          </p:nvCxnSpPr>
          <p:spPr>
            <a:xfrm>
              <a:off x="11087165" y="3549355"/>
              <a:ext cx="9387" cy="91414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椭圆 54"/>
            <p:cNvSpPr/>
            <p:nvPr>
              <p:custDataLst>
                <p:tags r:id="rId64"/>
              </p:custDataLst>
            </p:nvPr>
          </p:nvSpPr>
          <p:spPr>
            <a:xfrm>
              <a:off x="11038166" y="3171997"/>
              <a:ext cx="110162" cy="7790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6" name="对象 55"/>
            <p:cNvGraphicFramePr>
              <a:graphicFrameLocks noChangeAspect="1"/>
            </p:cNvGraphicFramePr>
            <p:nvPr>
              <p:custDataLst>
                <p:tags r:id="rId65"/>
              </p:custDataLst>
            </p:nvPr>
          </p:nvGraphicFramePr>
          <p:xfrm>
            <a:off x="11116522" y="3863197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84" name="Equation" r:id="rId66" imgW="4572000" imgH="5486400" progId="Equation.DSMT4">
                    <p:embed/>
                  </p:oleObj>
                </mc:Choice>
                <mc:Fallback>
                  <p:oleObj name="Equation" r:id="rId66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0"/>
                        <a:stretch>
                          <a:fillRect/>
                        </a:stretch>
                      </p:blipFill>
                      <p:spPr>
                        <a:xfrm>
                          <a:off x="11116522" y="3863197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矩形 57" title=""/>
          <p:cNvSpPr/>
          <p:nvPr>
            <p:custDataLst>
              <p:tags r:id="rId67"/>
            </p:custDataLst>
          </p:nvPr>
        </p:nvSpPr>
        <p:spPr>
          <a:xfrm>
            <a:off x="6193281" y="5229200"/>
            <a:ext cx="5998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力臂与杠杆重合，便于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 title=""/>
          <p:cNvGrpSpPr/>
          <p:nvPr>
            <p:custDataLst>
              <p:tags r:id="rId68"/>
            </p:custDataLst>
          </p:nvPr>
        </p:nvGrpSpPr>
        <p:grpSpPr>
          <a:xfrm>
            <a:off x="1578744" y="3434148"/>
            <a:ext cx="715652" cy="1487741"/>
            <a:chOff x="11038166" y="3171997"/>
            <a:chExt cx="715652" cy="1487741"/>
          </a:xfrm>
        </p:grpSpPr>
        <p:cxnSp>
          <p:nvCxnSpPr>
            <p:cNvPr id="11" name="直接箭头连接符 10"/>
            <p:cNvCxnSpPr/>
            <p:nvPr>
              <p:custDataLst>
                <p:tags r:id="rId69"/>
              </p:custDataLst>
            </p:nvPr>
          </p:nvCxnSpPr>
          <p:spPr>
            <a:xfrm>
              <a:off x="11087165" y="3549355"/>
              <a:ext cx="9387" cy="91414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对象 11"/>
            <p:cNvGraphicFramePr>
              <a:graphicFrameLocks noChangeAspect="1"/>
            </p:cNvGraphicFramePr>
            <p:nvPr>
              <p:custDataLst>
                <p:tags r:id="rId70"/>
              </p:custDataLst>
            </p:nvPr>
          </p:nvGraphicFramePr>
          <p:xfrm>
            <a:off x="11139456" y="3862813"/>
            <a:ext cx="614362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85" name="Equation" r:id="rId71" imgW="4267200" imgH="5486400" progId="Equation.DSMT4">
                    <p:embed/>
                  </p:oleObj>
                </mc:Choice>
                <mc:Fallback>
                  <p:oleObj name="Equation" r:id="rId71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11139456" y="3862813"/>
                          <a:ext cx="614362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椭圆 12"/>
            <p:cNvSpPr/>
            <p:nvPr>
              <p:custDataLst>
                <p:tags r:id="rId72"/>
              </p:custDataLst>
            </p:nvPr>
          </p:nvSpPr>
          <p:spPr>
            <a:xfrm>
              <a:off x="11038166" y="3171997"/>
              <a:ext cx="110162" cy="7790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文本框 56" title=""/>
          <p:cNvSpPr txBox="1"/>
          <p:nvPr>
            <p:custDataLst>
              <p:tags r:id="rId73"/>
            </p:custDataLst>
          </p:nvPr>
        </p:nvSpPr>
        <p:spPr bwMode="auto">
          <a:xfrm>
            <a:off x="10354287" y="5163168"/>
            <a:ext cx="151382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>
                <a:solidFill>
                  <a:srgbClr val="C00000"/>
                </a:solidFill>
                <a:ea typeface="宋体" panose="02010600030101010101" pitchFamily="2" charset="-122"/>
              </a:rPr>
              <a:t>测力臂</a:t>
            </a: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62" name="Rectangle 1" title=""/>
          <p:cNvSpPr>
            <a:spLocks noChangeArrowheads="1"/>
          </p:cNvSpPr>
          <p:nvPr>
            <p:custDataLst>
              <p:tags r:id="rId74"/>
            </p:custDataLst>
          </p:nvPr>
        </p:nvSpPr>
        <p:spPr bwMode="auto">
          <a:xfrm>
            <a:off x="1459176" y="1937941"/>
            <a:ext cx="921506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测出</a:t>
            </a:r>
            <a:r>
              <a:rPr lang="zh-CN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动力</a:t>
            </a:r>
            <a:r>
              <a:rPr lang="en-US" altLang="zh-CN" sz="3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、阻力</a:t>
            </a:r>
            <a:r>
              <a:rPr lang="en-US" altLang="zh-CN" sz="3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、动力臂</a:t>
            </a:r>
            <a:r>
              <a:rPr lang="en-US" altLang="zh-CN" sz="3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和阻力臂</a:t>
            </a:r>
            <a:r>
              <a:rPr lang="en-US" altLang="zh-CN" sz="3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并记录</a:t>
            </a:r>
            <a:r>
              <a:rPr lang="zh-CN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7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28148" y="1663626"/>
            <a:ext cx="4284476" cy="2751405"/>
          </a:xfrm>
          <a:prstGeom prst="rect">
            <a:avLst/>
          </a:prstGeom>
        </p:spPr>
      </p:pic>
      <p:sp>
        <p:nvSpPr>
          <p:cNvPr id="8" name="Rectangle 1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11352" y="1044226"/>
            <a:ext cx="698477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改变钩码的个数和位置，多次实验；</a:t>
            </a:r>
            <a:endParaRPr lang="zh-CN" altLang="zh-CN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 title=""/>
          <p:cNvSpPr txBox="1"/>
          <p:nvPr>
            <p:custDataLst>
              <p:tags r:id="rId7"/>
            </p:custDataLst>
          </p:nvPr>
        </p:nvSpPr>
        <p:spPr>
          <a:xfrm>
            <a:off x="7608168" y="1109628"/>
            <a:ext cx="2396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避免偶然性</a:t>
            </a:r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725298" y="1838249"/>
          <a:ext cx="6480720" cy="2499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96144"/>
                <a:gridCol w="1296144"/>
                <a:gridCol w="1296144"/>
                <a:gridCol w="1296144"/>
                <a:gridCol w="1296144"/>
              </a:tblGrid>
              <a:tr h="555989">
                <a:tc>
                  <a:txBody>
                    <a:bodyPr vert="horz" wrap="square"/>
                    <a:lstStyle/>
                    <a:p>
                      <a:pPr algn="ctr"/>
                      <a:r>
                        <a:rPr kumimoji="0" lang="zh-CN" altLang="en-US" sz="2800" kern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次数</a:t>
                      </a:r>
                      <a:endParaRPr kumimoji="0" lang="zh-CN" altLang="en-US" sz="2800" b="1" kern="120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动力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8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28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/(N)</a:t>
                      </a:r>
                      <a:endParaRPr lang="zh-CN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动力臂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8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altLang="zh-CN" sz="28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/(cm)</a:t>
                      </a:r>
                      <a:endParaRPr lang="zh-CN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阻力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8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28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altLang="zh-CN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/(N)</a:t>
                      </a:r>
                      <a:endParaRPr lang="zh-CN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阻力臂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8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altLang="zh-CN" sz="28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/(cm)</a:t>
                      </a:r>
                      <a:endParaRPr lang="zh-CN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497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497">
                <a:tc>
                  <a:txBody>
                    <a:bodyPr vert="horz" wrap="square"/>
                    <a:lstStyle/>
                    <a:p>
                      <a:pPr marL="0" algn="ctr" rtl="0" eaLnBrk="1" latinLnBrk="0" hangingPunct="1"/>
                      <a:r>
                        <a:rPr kumimoji="0" lang="en-US" altLang="zh-CN" sz="2800" b="1" kern="12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en-US" sz="2800" b="1" kern="12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497">
                <a:tc>
                  <a:txBody>
                    <a:bodyPr vert="horz" wrap="square"/>
                    <a:lstStyle/>
                    <a:p>
                      <a:pPr marL="0" algn="ctr" rtl="0" eaLnBrk="1" latinLnBrk="0" hangingPunct="1"/>
                      <a:r>
                        <a:rPr kumimoji="0" lang="en-US" altLang="zh-CN" sz="2800" b="1" kern="12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zh-CN" altLang="en-US" sz="2800" b="1" kern="12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zh-CN" altLang="en-US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587388" y="5015480"/>
            <a:ext cx="5508612" cy="5539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0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动力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动力臂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阻力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阻力臂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对象 12" title="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5807968" y="4974288"/>
          <a:ext cx="2016224" cy="69041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86" name="Equation" r:id="rId11" imgW="16154400" imgH="5486400" progId="Equation.DSMT4">
                  <p:embed/>
                </p:oleObj>
              </mc:Choice>
              <mc:Fallback>
                <p:oleObj name="Equation" r:id="rId11" imgW="161544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07968" y="4974288"/>
                        <a:ext cx="2016224" cy="690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 bwMode="auto">
          <a:xfrm>
            <a:off x="8112224" y="5088686"/>
            <a:ext cx="384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endParaRPr lang="zh-CN" alt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对象 15" title="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8868308" y="4512232"/>
          <a:ext cx="1724997" cy="1522239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87" name="Equation" r:id="rId15" imgW="12192000" imgH="10668000" progId="Equation.DSMT4">
                  <p:embed/>
                </p:oleObj>
              </mc:Choice>
              <mc:Fallback>
                <p:oleObj name="Equation" r:id="rId15" imgW="12192000" imgH="106680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868308" y="4512232"/>
                        <a:ext cx="1724997" cy="15222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 title=""/>
          <p:cNvSpPr/>
          <p:nvPr>
            <p:custDataLst>
              <p:tags r:id="rId17"/>
            </p:custDataLst>
          </p:nvPr>
        </p:nvSpPr>
        <p:spPr>
          <a:xfrm>
            <a:off x="3683732" y="5686765"/>
            <a:ext cx="2124236" cy="5539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力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 title=""/>
          <p:cNvSpPr/>
          <p:nvPr>
            <p:custDataLst>
              <p:tags r:id="rId18"/>
            </p:custDataLst>
          </p:nvPr>
        </p:nvSpPr>
        <p:spPr>
          <a:xfrm>
            <a:off x="5051884" y="5669959"/>
            <a:ext cx="1944216" cy="5539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力臂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(m)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9"/>
            </p:custDataLst>
          </p:nvPr>
        </p:nvSpPr>
        <p:spPr>
          <a:xfrm>
            <a:off x="1703512" y="5686765"/>
            <a:ext cx="1980220" cy="5539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单位统一：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9" grpId="0"/>
      <p:bldP spid="14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9059" t="7771" r="6116" b="4367"/>
          <a:stretch>
            <a:fillRect/>
          </a:stretch>
        </p:blipFill>
        <p:spPr>
          <a:xfrm>
            <a:off x="317372" y="1241363"/>
            <a:ext cx="1838010" cy="2563801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41785" t="52844" r="45638" b="24995"/>
          <a:stretch>
            <a:fillRect/>
          </a:stretch>
        </p:blipFill>
        <p:spPr>
          <a:xfrm rot="16200000">
            <a:off x="4575816" y="4024734"/>
            <a:ext cx="760873" cy="1297598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/>
          <a:srcRect l="41953" t="69793" r="46461"/>
          <a:stretch>
            <a:fillRect/>
          </a:stretch>
        </p:blipFill>
        <p:spPr>
          <a:xfrm rot="16200000">
            <a:off x="6345848" y="3611200"/>
            <a:ext cx="667084" cy="2174892"/>
          </a:xfrm>
          <a:prstGeom prst="rect">
            <a:avLst/>
          </a:prstGeom>
        </p:spPr>
      </p:pic>
      <p:sp>
        <p:nvSpPr>
          <p:cNvPr id="5" name="云形标注 6" title=""/>
          <p:cNvSpPr/>
          <p:nvPr>
            <p:custDataLst>
              <p:tags r:id="rId9"/>
            </p:custDataLst>
          </p:nvPr>
        </p:nvSpPr>
        <p:spPr>
          <a:xfrm>
            <a:off x="1569847" y="630776"/>
            <a:ext cx="3274695" cy="1275715"/>
          </a:xfrm>
          <a:prstGeom prst="cloudCallout">
            <a:avLst>
              <a:gd name="adj1" fmla="val -31938"/>
              <a:gd name="adj2" fmla="val 6670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7988" t="1854" r="8536"/>
          <a:stretch>
            <a:fillRect/>
          </a:stretch>
        </p:blipFill>
        <p:spPr>
          <a:xfrm>
            <a:off x="9649569" y="1835144"/>
            <a:ext cx="1557145" cy="2325288"/>
          </a:xfrm>
          <a:prstGeom prst="rect">
            <a:avLst/>
          </a:prstGeom>
        </p:spPr>
      </p:pic>
      <p:sp>
        <p:nvSpPr>
          <p:cNvPr id="7" name="TextBox 3" title=""/>
          <p:cNvSpPr txBox="1"/>
          <p:nvPr>
            <p:custDataLst>
              <p:tags r:id="rId12"/>
            </p:custDataLst>
          </p:nvPr>
        </p:nvSpPr>
        <p:spPr>
          <a:xfrm>
            <a:off x="1628010" y="870906"/>
            <a:ext cx="287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FF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我要粗的那头？</a:t>
            </a:r>
            <a:endParaRPr lang="zh-CN" altLang="en-US" sz="3200" b="1">
              <a:solidFill>
                <a:srgbClr val="FFFF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8" name="云形标注 10" title=""/>
          <p:cNvSpPr/>
          <p:nvPr>
            <p:custDataLst>
              <p:tags r:id="rId13"/>
            </p:custDataLst>
          </p:nvPr>
        </p:nvSpPr>
        <p:spPr>
          <a:xfrm>
            <a:off x="6998108" y="630776"/>
            <a:ext cx="3274695" cy="1275715"/>
          </a:xfrm>
          <a:prstGeom prst="cloudCallout">
            <a:avLst>
              <a:gd name="adj1" fmla="val 38277"/>
              <a:gd name="adj2" fmla="val 93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" title=""/>
          <p:cNvSpPr txBox="1"/>
          <p:nvPr>
            <p:custDataLst>
              <p:tags r:id="rId14"/>
            </p:custDataLst>
          </p:nvPr>
        </p:nvSpPr>
        <p:spPr>
          <a:xfrm>
            <a:off x="7295268" y="949581"/>
            <a:ext cx="31683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FF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我要长的那头！</a:t>
            </a:r>
            <a:endParaRPr lang="zh-CN" altLang="en-US" sz="3200" b="1">
              <a:solidFill>
                <a:srgbClr val="FFFF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15"/>
            </p:custDataLst>
          </p:nvPr>
        </p:nvSpPr>
        <p:spPr>
          <a:xfrm>
            <a:off x="1801269" y="3080230"/>
            <a:ext cx="7975934" cy="111135"/>
          </a:xfrm>
          <a:prstGeom prst="rect">
            <a:avLst/>
          </a:prstGeom>
          <a:blipFill>
            <a:blip r:embed="rId16"/>
            <a:tile tx="0" ty="0" sx="100000" sy="100000" flip="none" algn="tl"/>
          </a:blipFill>
          <a:ln>
            <a:solidFill>
              <a:srgbClr val="D19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 title=""/>
          <p:cNvGrpSpPr/>
          <p:nvPr>
            <p:custDataLst>
              <p:tags r:id="rId17"/>
            </p:custDataLst>
          </p:nvPr>
        </p:nvGrpSpPr>
        <p:grpSpPr>
          <a:xfrm>
            <a:off x="5543664" y="3015567"/>
            <a:ext cx="130463" cy="2051540"/>
            <a:chOff x="5587144" y="3867317"/>
            <a:chExt cx="130463" cy="2051540"/>
          </a:xfrm>
        </p:grpSpPr>
        <p:sp>
          <p:nvSpPr>
            <p:cNvPr id="12" name="任意多边形: 形状 11"/>
            <p:cNvSpPr/>
            <p:nvPr>
              <p:custDataLst>
                <p:tags r:id="rId18"/>
              </p:custDataLst>
            </p:nvPr>
          </p:nvSpPr>
          <p:spPr>
            <a:xfrm>
              <a:off x="5587144" y="5193196"/>
              <a:ext cx="130463" cy="725661"/>
            </a:xfrm>
            <a:custGeom>
              <a:gdLst>
                <a:gd name="connsiteX0" fmla="*/ 99060 w 162025"/>
                <a:gd name="connsiteY0" fmla="*/ 49031 h 921630"/>
                <a:gd name="connsiteX1" fmla="*/ 118110 w 162025"/>
                <a:gd name="connsiteY1" fmla="*/ 14741 h 921630"/>
                <a:gd name="connsiteX2" fmla="*/ 133350 w 162025"/>
                <a:gd name="connsiteY2" fmla="*/ 22361 h 921630"/>
                <a:gd name="connsiteX3" fmla="*/ 137160 w 162025"/>
                <a:gd name="connsiteY3" fmla="*/ 37601 h 921630"/>
                <a:gd name="connsiteX4" fmla="*/ 140970 w 162025"/>
                <a:gd name="connsiteY4" fmla="*/ 71891 h 921630"/>
                <a:gd name="connsiteX5" fmla="*/ 152400 w 162025"/>
                <a:gd name="connsiteY5" fmla="*/ 102371 h 921630"/>
                <a:gd name="connsiteX6" fmla="*/ 156210 w 162025"/>
                <a:gd name="connsiteY6" fmla="*/ 113801 h 921630"/>
                <a:gd name="connsiteX7" fmla="*/ 160020 w 162025"/>
                <a:gd name="connsiteY7" fmla="*/ 155711 h 921630"/>
                <a:gd name="connsiteX8" fmla="*/ 152400 w 162025"/>
                <a:gd name="connsiteY8" fmla="*/ 399551 h 921630"/>
                <a:gd name="connsiteX9" fmla="*/ 148590 w 162025"/>
                <a:gd name="connsiteY9" fmla="*/ 452891 h 921630"/>
                <a:gd name="connsiteX10" fmla="*/ 144780 w 162025"/>
                <a:gd name="connsiteY10" fmla="*/ 468131 h 921630"/>
                <a:gd name="connsiteX11" fmla="*/ 140970 w 162025"/>
                <a:gd name="connsiteY11" fmla="*/ 513851 h 921630"/>
                <a:gd name="connsiteX12" fmla="*/ 137160 w 162025"/>
                <a:gd name="connsiteY12" fmla="*/ 525281 h 921630"/>
                <a:gd name="connsiteX13" fmla="*/ 133350 w 162025"/>
                <a:gd name="connsiteY13" fmla="*/ 548141 h 921630"/>
                <a:gd name="connsiteX14" fmla="*/ 129540 w 162025"/>
                <a:gd name="connsiteY14" fmla="*/ 567191 h 921630"/>
                <a:gd name="connsiteX15" fmla="*/ 125730 w 162025"/>
                <a:gd name="connsiteY15" fmla="*/ 616721 h 921630"/>
                <a:gd name="connsiteX16" fmla="*/ 121920 w 162025"/>
                <a:gd name="connsiteY16" fmla="*/ 647201 h 921630"/>
                <a:gd name="connsiteX17" fmla="*/ 114300 w 162025"/>
                <a:gd name="connsiteY17" fmla="*/ 738641 h 921630"/>
                <a:gd name="connsiteX18" fmla="*/ 110490 w 162025"/>
                <a:gd name="connsiteY18" fmla="*/ 753881 h 921630"/>
                <a:gd name="connsiteX19" fmla="*/ 99060 w 162025"/>
                <a:gd name="connsiteY19" fmla="*/ 780551 h 921630"/>
                <a:gd name="connsiteX20" fmla="*/ 83820 w 162025"/>
                <a:gd name="connsiteY20" fmla="*/ 814841 h 921630"/>
                <a:gd name="connsiteX21" fmla="*/ 76200 w 162025"/>
                <a:gd name="connsiteY21" fmla="*/ 849131 h 921630"/>
                <a:gd name="connsiteX22" fmla="*/ 64770 w 162025"/>
                <a:gd name="connsiteY22" fmla="*/ 875801 h 921630"/>
                <a:gd name="connsiteX23" fmla="*/ 60960 w 162025"/>
                <a:gd name="connsiteY23" fmla="*/ 887231 h 921630"/>
                <a:gd name="connsiteX24" fmla="*/ 49530 w 162025"/>
                <a:gd name="connsiteY24" fmla="*/ 898661 h 921630"/>
                <a:gd name="connsiteX25" fmla="*/ 38100 w 162025"/>
                <a:gd name="connsiteY25" fmla="*/ 921521 h 921630"/>
                <a:gd name="connsiteX26" fmla="*/ 15240 w 162025"/>
                <a:gd name="connsiteY26" fmla="*/ 913901 h 921630"/>
                <a:gd name="connsiteX27" fmla="*/ 11430 w 162025"/>
                <a:gd name="connsiteY27" fmla="*/ 902471 h 921630"/>
                <a:gd name="connsiteX28" fmla="*/ 7620 w 162025"/>
                <a:gd name="connsiteY28" fmla="*/ 871991 h 921630"/>
                <a:gd name="connsiteX29" fmla="*/ 0 w 162025"/>
                <a:gd name="connsiteY29" fmla="*/ 864371 h 92163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2025" h="921630">
                  <a:moveTo>
                    <a:pt x="99060" y="49031"/>
                  </a:moveTo>
                  <a:cubicBezTo>
                    <a:pt x="110294" y="-18370"/>
                    <a:pt x="94804" y="-1906"/>
                    <a:pt x="118110" y="14741"/>
                  </a:cubicBezTo>
                  <a:cubicBezTo>
                    <a:pt x="122732" y="18042"/>
                    <a:pt x="128270" y="19821"/>
                    <a:pt x="133350" y="22361"/>
                  </a:cubicBezTo>
                  <a:cubicBezTo>
                    <a:pt x="134620" y="27441"/>
                    <a:pt x="136364" y="32426"/>
                    <a:pt x="137160" y="37601"/>
                  </a:cubicBezTo>
                  <a:cubicBezTo>
                    <a:pt x="138909" y="48968"/>
                    <a:pt x="138336" y="60696"/>
                    <a:pt x="140970" y="71891"/>
                  </a:cubicBezTo>
                  <a:cubicBezTo>
                    <a:pt x="143455" y="82453"/>
                    <a:pt x="148692" y="92173"/>
                    <a:pt x="152400" y="102371"/>
                  </a:cubicBezTo>
                  <a:cubicBezTo>
                    <a:pt x="153772" y="106145"/>
                    <a:pt x="154940" y="109991"/>
                    <a:pt x="156210" y="113801"/>
                  </a:cubicBezTo>
                  <a:cubicBezTo>
                    <a:pt x="157480" y="127771"/>
                    <a:pt x="160020" y="141683"/>
                    <a:pt x="160020" y="155711"/>
                  </a:cubicBezTo>
                  <a:cubicBezTo>
                    <a:pt x="160020" y="360756"/>
                    <a:pt x="167908" y="306503"/>
                    <a:pt x="152400" y="399551"/>
                  </a:cubicBezTo>
                  <a:cubicBezTo>
                    <a:pt x="151130" y="417331"/>
                    <a:pt x="150558" y="435175"/>
                    <a:pt x="148590" y="452891"/>
                  </a:cubicBezTo>
                  <a:cubicBezTo>
                    <a:pt x="148012" y="458095"/>
                    <a:pt x="145429" y="462935"/>
                    <a:pt x="144780" y="468131"/>
                  </a:cubicBezTo>
                  <a:cubicBezTo>
                    <a:pt x="142883" y="483306"/>
                    <a:pt x="142991" y="498692"/>
                    <a:pt x="140970" y="513851"/>
                  </a:cubicBezTo>
                  <a:cubicBezTo>
                    <a:pt x="140439" y="517832"/>
                    <a:pt x="138031" y="521361"/>
                    <a:pt x="137160" y="525281"/>
                  </a:cubicBezTo>
                  <a:cubicBezTo>
                    <a:pt x="135484" y="532822"/>
                    <a:pt x="134732" y="540540"/>
                    <a:pt x="133350" y="548141"/>
                  </a:cubicBezTo>
                  <a:cubicBezTo>
                    <a:pt x="132192" y="554512"/>
                    <a:pt x="130810" y="560841"/>
                    <a:pt x="129540" y="567191"/>
                  </a:cubicBezTo>
                  <a:cubicBezTo>
                    <a:pt x="128270" y="583701"/>
                    <a:pt x="127300" y="600237"/>
                    <a:pt x="125730" y="616721"/>
                  </a:cubicBezTo>
                  <a:cubicBezTo>
                    <a:pt x="124759" y="626914"/>
                    <a:pt x="122876" y="637007"/>
                    <a:pt x="121920" y="647201"/>
                  </a:cubicBezTo>
                  <a:cubicBezTo>
                    <a:pt x="119065" y="677653"/>
                    <a:pt x="121718" y="708969"/>
                    <a:pt x="114300" y="738641"/>
                  </a:cubicBezTo>
                  <a:cubicBezTo>
                    <a:pt x="113030" y="743721"/>
                    <a:pt x="112279" y="748960"/>
                    <a:pt x="110490" y="753881"/>
                  </a:cubicBezTo>
                  <a:cubicBezTo>
                    <a:pt x="107185" y="762971"/>
                    <a:pt x="102870" y="771661"/>
                    <a:pt x="99060" y="780551"/>
                  </a:cubicBezTo>
                  <a:cubicBezTo>
                    <a:pt x="85761" y="847044"/>
                    <a:pt x="107219" y="754005"/>
                    <a:pt x="83820" y="814841"/>
                  </a:cubicBezTo>
                  <a:cubicBezTo>
                    <a:pt x="79617" y="825769"/>
                    <a:pt x="79692" y="837955"/>
                    <a:pt x="76200" y="849131"/>
                  </a:cubicBezTo>
                  <a:cubicBezTo>
                    <a:pt x="73315" y="858363"/>
                    <a:pt x="68362" y="866821"/>
                    <a:pt x="64770" y="875801"/>
                  </a:cubicBezTo>
                  <a:cubicBezTo>
                    <a:pt x="63278" y="879530"/>
                    <a:pt x="63188" y="883889"/>
                    <a:pt x="60960" y="887231"/>
                  </a:cubicBezTo>
                  <a:cubicBezTo>
                    <a:pt x="57971" y="891714"/>
                    <a:pt x="53340" y="894851"/>
                    <a:pt x="49530" y="898661"/>
                  </a:cubicBezTo>
                  <a:cubicBezTo>
                    <a:pt x="48403" y="902043"/>
                    <a:pt x="43238" y="920879"/>
                    <a:pt x="38100" y="921521"/>
                  </a:cubicBezTo>
                  <a:cubicBezTo>
                    <a:pt x="30130" y="922517"/>
                    <a:pt x="22860" y="916441"/>
                    <a:pt x="15240" y="913901"/>
                  </a:cubicBezTo>
                  <a:cubicBezTo>
                    <a:pt x="13970" y="910091"/>
                    <a:pt x="12148" y="906422"/>
                    <a:pt x="11430" y="902471"/>
                  </a:cubicBezTo>
                  <a:cubicBezTo>
                    <a:pt x="9598" y="892397"/>
                    <a:pt x="10562" y="881798"/>
                    <a:pt x="7620" y="871991"/>
                  </a:cubicBezTo>
                  <a:cubicBezTo>
                    <a:pt x="6588" y="868550"/>
                    <a:pt x="2540" y="866911"/>
                    <a:pt x="0" y="864371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>
              <a:stCxn id="12" idx="4"/>
            </p:cNvCxnSpPr>
            <p:nvPr>
              <p:custDataLst>
                <p:tags r:id="rId19"/>
              </p:custDataLst>
            </p:nvPr>
          </p:nvCxnSpPr>
          <p:spPr>
            <a:xfrm flipH="1" flipV="1">
              <a:off x="5700653" y="3867317"/>
              <a:ext cx="0" cy="13824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 title=""/>
          <p:cNvGrpSpPr/>
          <p:nvPr>
            <p:custDataLst>
              <p:tags r:id="rId20"/>
            </p:custDataLst>
          </p:nvPr>
        </p:nvGrpSpPr>
        <p:grpSpPr>
          <a:xfrm>
            <a:off x="5303311" y="4938133"/>
            <a:ext cx="864096" cy="985943"/>
            <a:chOff x="5303311" y="4938133"/>
            <a:chExt cx="864096" cy="985943"/>
          </a:xfrm>
        </p:grpSpPr>
        <p:sp>
          <p:nvSpPr>
            <p:cNvPr id="17" name="椭圆 16"/>
            <p:cNvSpPr/>
            <p:nvPr>
              <p:custDataLst>
                <p:tags r:id="rId21"/>
              </p:custDataLst>
            </p:nvPr>
          </p:nvSpPr>
          <p:spPr>
            <a:xfrm>
              <a:off x="5537152" y="4938133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0"/>
            <p:cNvSpPr txBox="1"/>
            <p:nvPr>
              <p:custDataLst>
                <p:tags r:id="rId22"/>
              </p:custDataLst>
            </p:nvPr>
          </p:nvSpPr>
          <p:spPr>
            <a:xfrm>
              <a:off x="5303311" y="5155726"/>
              <a:ext cx="864096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zh-CN" alt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7" title=""/>
          <p:cNvGrpSpPr/>
          <p:nvPr>
            <p:custDataLst>
              <p:tags r:id="rId23"/>
            </p:custDataLst>
          </p:nvPr>
        </p:nvGrpSpPr>
        <p:grpSpPr>
          <a:xfrm>
            <a:off x="4131793" y="4683644"/>
            <a:ext cx="1368152" cy="1832914"/>
            <a:chOff x="4131793" y="4683644"/>
            <a:chExt cx="1368152" cy="1832914"/>
          </a:xfrm>
        </p:grpSpPr>
        <p:sp>
          <p:nvSpPr>
            <p:cNvPr id="15" name="TextBox 13"/>
            <p:cNvSpPr txBox="1"/>
            <p:nvPr>
              <p:custDataLst>
                <p:tags r:id="rId24"/>
              </p:custDataLst>
            </p:nvPr>
          </p:nvSpPr>
          <p:spPr>
            <a:xfrm>
              <a:off x="4131793" y="5809803"/>
              <a:ext cx="1368152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zh-CN" sz="4000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25"/>
              </p:custDataLst>
            </p:nvPr>
          </p:nvSpPr>
          <p:spPr>
            <a:xfrm>
              <a:off x="4888827" y="468364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21" name="直接箭头连接符 20"/>
            <p:cNvCxnSpPr/>
            <p:nvPr>
              <p:custDataLst>
                <p:tags r:id="rId26"/>
              </p:custDataLst>
            </p:nvPr>
          </p:nvCxnSpPr>
          <p:spPr>
            <a:xfrm flipH="1">
              <a:off x="4960835" y="4718187"/>
              <a:ext cx="0" cy="1656184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 title=""/>
          <p:cNvGrpSpPr/>
          <p:nvPr>
            <p:custDataLst>
              <p:tags r:id="rId27"/>
            </p:custDataLst>
          </p:nvPr>
        </p:nvGrpSpPr>
        <p:grpSpPr>
          <a:xfrm>
            <a:off x="6474521" y="4684785"/>
            <a:ext cx="1548177" cy="1389119"/>
            <a:chOff x="6474521" y="4684785"/>
            <a:chExt cx="1548177" cy="1389119"/>
          </a:xfrm>
        </p:grpSpPr>
        <p:sp>
          <p:nvSpPr>
            <p:cNvPr id="19" name="椭圆 18"/>
            <p:cNvSpPr/>
            <p:nvPr>
              <p:custDataLst>
                <p:tags r:id="rId28"/>
              </p:custDataLst>
            </p:nvPr>
          </p:nvSpPr>
          <p:spPr>
            <a:xfrm>
              <a:off x="6474521" y="4684785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14"/>
            <p:cNvSpPr txBox="1"/>
            <p:nvPr>
              <p:custDataLst>
                <p:tags r:id="rId29"/>
              </p:custDataLst>
            </p:nvPr>
          </p:nvSpPr>
          <p:spPr>
            <a:xfrm>
              <a:off x="6654546" y="5367149"/>
              <a:ext cx="1368152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zh-CN" sz="4000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直接箭头连接符 22"/>
            <p:cNvCxnSpPr/>
            <p:nvPr>
              <p:custDataLst>
                <p:tags r:id="rId30"/>
              </p:custDataLst>
            </p:nvPr>
          </p:nvCxnSpPr>
          <p:spPr>
            <a:xfrm flipH="1">
              <a:off x="6545259" y="4756793"/>
              <a:ext cx="0" cy="100811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直接连接符 23" title=""/>
          <p:cNvCxnSpPr/>
          <p:nvPr>
            <p:custDataLst>
              <p:tags r:id="rId31"/>
            </p:custDataLst>
          </p:nvPr>
        </p:nvCxnSpPr>
        <p:spPr>
          <a:xfrm flipH="1">
            <a:off x="4960835" y="5044825"/>
            <a:ext cx="720080" cy="0"/>
          </a:xfrm>
          <a:prstGeom prst="line">
            <a:avLst/>
          </a:prstGeom>
          <a:ln w="28575">
            <a:solidFill>
              <a:srgbClr val="3D8F9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 title=""/>
          <p:cNvGrpSpPr/>
          <p:nvPr>
            <p:custDataLst>
              <p:tags r:id="rId32"/>
            </p:custDataLst>
          </p:nvPr>
        </p:nvGrpSpPr>
        <p:grpSpPr>
          <a:xfrm flipH="1">
            <a:off x="4960835" y="5044825"/>
            <a:ext cx="216024" cy="216024"/>
            <a:chOff x="971600" y="4005064"/>
            <a:chExt cx="216024" cy="216024"/>
          </a:xfrm>
        </p:grpSpPr>
        <p:cxnSp>
          <p:nvCxnSpPr>
            <p:cNvPr id="26" name="直接连接符 25"/>
            <p:cNvCxnSpPr/>
            <p:nvPr>
              <p:custDataLst>
                <p:tags r:id="rId33"/>
              </p:custDataLst>
            </p:nvPr>
          </p:nvCxnSpPr>
          <p:spPr>
            <a:xfrm flipH="1">
              <a:off x="971600" y="4005064"/>
              <a:ext cx="0" cy="2160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34"/>
              </p:custDataLst>
            </p:nvPr>
          </p:nvCxnSpPr>
          <p:spPr>
            <a:xfrm rot="5400000" flipH="1">
              <a:off x="1079612" y="4113076"/>
              <a:ext cx="0" cy="2160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 title=""/>
          <p:cNvGrpSpPr/>
          <p:nvPr>
            <p:custDataLst>
              <p:tags r:id="rId35"/>
            </p:custDataLst>
          </p:nvPr>
        </p:nvGrpSpPr>
        <p:grpSpPr>
          <a:xfrm flipV="1">
            <a:off x="6402513" y="4900809"/>
            <a:ext cx="144016" cy="144016"/>
            <a:chOff x="971600" y="4005064"/>
            <a:chExt cx="216024" cy="216024"/>
          </a:xfrm>
        </p:grpSpPr>
        <p:cxnSp>
          <p:nvCxnSpPr>
            <p:cNvPr id="29" name="直接连接符 28"/>
            <p:cNvCxnSpPr/>
            <p:nvPr>
              <p:custDataLst>
                <p:tags r:id="rId36"/>
              </p:custDataLst>
            </p:nvPr>
          </p:nvCxnSpPr>
          <p:spPr>
            <a:xfrm flipH="1">
              <a:off x="971600" y="4005064"/>
              <a:ext cx="0" cy="2160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37"/>
              </p:custDataLst>
            </p:nvPr>
          </p:nvCxnSpPr>
          <p:spPr>
            <a:xfrm rot="5400000" flipH="1">
              <a:off x="1079612" y="4113076"/>
              <a:ext cx="0" cy="2160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直接连接符 32" title=""/>
          <p:cNvCxnSpPr/>
          <p:nvPr>
            <p:custDataLst>
              <p:tags r:id="rId38"/>
            </p:custDataLst>
          </p:nvPr>
        </p:nvCxnSpPr>
        <p:spPr>
          <a:xfrm flipH="1">
            <a:off x="5609532" y="5044547"/>
            <a:ext cx="935355" cy="0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 title=""/>
          <p:cNvGrpSpPr/>
          <p:nvPr>
            <p:custDataLst>
              <p:tags r:id="rId39"/>
            </p:custDataLst>
          </p:nvPr>
        </p:nvGrpSpPr>
        <p:grpSpPr>
          <a:xfrm>
            <a:off x="5615540" y="5045354"/>
            <a:ext cx="1152391" cy="888514"/>
            <a:chOff x="5609532" y="5007082"/>
            <a:chExt cx="1152391" cy="888514"/>
          </a:xfrm>
        </p:grpSpPr>
        <p:sp>
          <p:nvSpPr>
            <p:cNvPr id="32" name="右大括号 31"/>
            <p:cNvSpPr/>
            <p:nvPr>
              <p:custDataLst>
                <p:tags r:id="rId40"/>
              </p:custDataLst>
            </p:nvPr>
          </p:nvSpPr>
          <p:spPr>
            <a:xfrm rot="5400000" flipV="1">
              <a:off x="5897822" y="4718792"/>
              <a:ext cx="360045" cy="936625"/>
            </a:xfrm>
            <a:prstGeom prst="rightBrace">
              <a:avLst>
                <a:gd name="adj1" fmla="val 347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TextBox 36"/>
            <p:cNvSpPr txBox="1"/>
            <p:nvPr>
              <p:custDataLst>
                <p:tags r:id="rId41"/>
              </p:custDataLst>
            </p:nvPr>
          </p:nvSpPr>
          <p:spPr>
            <a:xfrm>
              <a:off x="5897827" y="5188841"/>
              <a:ext cx="864096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4000" b="1" baseline="-250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 title=""/>
          <p:cNvGrpSpPr/>
          <p:nvPr>
            <p:custDataLst>
              <p:tags r:id="rId42"/>
            </p:custDataLst>
          </p:nvPr>
        </p:nvGrpSpPr>
        <p:grpSpPr>
          <a:xfrm>
            <a:off x="4959566" y="4011080"/>
            <a:ext cx="1053793" cy="1032818"/>
            <a:chOff x="4878063" y="4011012"/>
            <a:chExt cx="1053793" cy="1032818"/>
          </a:xfrm>
        </p:grpSpPr>
        <p:sp>
          <p:nvSpPr>
            <p:cNvPr id="31" name="右大括号 30"/>
            <p:cNvSpPr/>
            <p:nvPr>
              <p:custDataLst>
                <p:tags r:id="rId43"/>
              </p:custDataLst>
            </p:nvPr>
          </p:nvSpPr>
          <p:spPr>
            <a:xfrm rot="16200000">
              <a:off x="5022714" y="4539134"/>
              <a:ext cx="360045" cy="649348"/>
            </a:xfrm>
            <a:prstGeom prst="rightBrace">
              <a:avLst>
                <a:gd name="adj1" fmla="val 36905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Box 36"/>
            <p:cNvSpPr txBox="1"/>
            <p:nvPr>
              <p:custDataLst>
                <p:tags r:id="rId44"/>
              </p:custDataLst>
            </p:nvPr>
          </p:nvSpPr>
          <p:spPr>
            <a:xfrm>
              <a:off x="5067760" y="4011012"/>
              <a:ext cx="864096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4000" b="1" baseline="-250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文本框 40" title=""/>
          <p:cNvSpPr txBox="1"/>
          <p:nvPr>
            <p:custDataLst>
              <p:tags r:id="rId45"/>
            </p:custDataLst>
          </p:nvPr>
        </p:nvSpPr>
        <p:spPr bwMode="auto">
          <a:xfrm>
            <a:off x="858568" y="4801355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粗的头重</a:t>
            </a:r>
            <a:endParaRPr lang="zh-CN" altLang="en-US" sz="3000" b="1">
              <a:solidFill>
                <a:srgbClr val="00206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46"/>
            </p:custDataLst>
          </p:nvPr>
        </p:nvSpPr>
        <p:spPr bwMode="auto">
          <a:xfrm>
            <a:off x="9948428" y="4900808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长的头轻</a:t>
            </a:r>
            <a:endParaRPr lang="zh-CN" altLang="en-US" sz="3000" b="1">
              <a:solidFill>
                <a:srgbClr val="00206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graphicFrame>
        <p:nvGraphicFramePr>
          <p:cNvPr id="43" name="对象 42" title=""/>
          <p:cNvGraphicFramePr>
            <a:graphicFrameLocks noChangeAspect="1"/>
          </p:cNvGraphicFramePr>
          <p:nvPr>
            <p:custDataLst>
              <p:tags r:id="rId47"/>
            </p:custDataLst>
          </p:nvPr>
        </p:nvGraphicFramePr>
        <p:xfrm>
          <a:off x="3235325" y="2436813"/>
          <a:ext cx="2205038" cy="61595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88" name="Equation" r:id="rId48" imgW="19812000" imgH="5486400" progId="Equation.DSMT4">
                  <p:embed/>
                </p:oleObj>
              </mc:Choice>
              <mc:Fallback>
                <p:oleObj name="Equation" r:id="rId48" imgW="198120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3235325" y="2436813"/>
                        <a:ext cx="2205038" cy="615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对象 43" title=""/>
          <p:cNvGraphicFramePr>
            <a:graphicFrameLocks noChangeAspect="1"/>
          </p:cNvGraphicFramePr>
          <p:nvPr>
            <p:custDataLst>
              <p:tags r:id="rId50"/>
            </p:custDataLst>
          </p:nvPr>
        </p:nvGraphicFramePr>
        <p:xfrm>
          <a:off x="5411788" y="2463800"/>
          <a:ext cx="1289050" cy="61595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89" name="Equation" r:id="rId51" imgW="11582400" imgH="5486400" progId="Equation.DSMT4">
                  <p:embed/>
                </p:oleObj>
              </mc:Choice>
              <mc:Fallback>
                <p:oleObj name="Equation" r:id="rId51" imgW="115824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5411788" y="2463800"/>
                        <a:ext cx="1289050" cy="615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组合 15" title=""/>
          <p:cNvGrpSpPr/>
          <p:nvPr>
            <p:custDataLst>
              <p:tags r:id="rId53"/>
            </p:custDataLst>
          </p:nvPr>
        </p:nvGrpSpPr>
        <p:grpSpPr>
          <a:xfrm>
            <a:off x="7022297" y="2445243"/>
            <a:ext cx="2303845" cy="614362"/>
            <a:chOff x="7022297" y="2445243"/>
            <a:chExt cx="2303845" cy="614362"/>
          </a:xfrm>
        </p:grpSpPr>
        <p:graphicFrame>
          <p:nvGraphicFramePr>
            <p:cNvPr id="46" name="对象 45"/>
            <p:cNvGraphicFramePr>
              <a:graphicFrameLocks noChangeAspect="1"/>
            </p:cNvGraphicFramePr>
            <p:nvPr>
              <p:custDataLst>
                <p:tags r:id="rId54"/>
              </p:custDataLst>
            </p:nvPr>
          </p:nvGraphicFramePr>
          <p:xfrm>
            <a:off x="7833892" y="2445243"/>
            <a:ext cx="1492250" cy="614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0" name="Equation" r:id="rId55" imgW="13411200" imgH="5486400" progId="Equation.DSMT4">
                    <p:embed/>
                  </p:oleObj>
                </mc:Choice>
                <mc:Fallback>
                  <p:oleObj name="Equation" r:id="rId55" imgW="13411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6"/>
                        <a:stretch>
                          <a:fillRect/>
                        </a:stretch>
                      </p:blipFill>
                      <p:spPr>
                        <a:xfrm>
                          <a:off x="7833892" y="2445243"/>
                          <a:ext cx="1492250" cy="614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文本框 46"/>
            <p:cNvSpPr txBox="1"/>
            <p:nvPr>
              <p:custDataLst>
                <p:tags r:id="rId57"/>
              </p:custDataLst>
            </p:nvPr>
          </p:nvSpPr>
          <p:spPr bwMode="auto">
            <a:xfrm>
              <a:off x="7022297" y="2504723"/>
              <a:ext cx="7726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所以</a:t>
              </a:r>
              <a:endParaRPr lang="zh-CN" altLang="en-US" sz="3000" b="1">
                <a:solidFill>
                  <a:srgbClr val="002060"/>
                </a:solidFill>
                <a:latin typeface="方正舒体" panose="02010601030101010101" pitchFamily="2" charset="-122"/>
                <a:ea typeface="方正舒体" panose="02010601030101010101" pitchFamily="2" charset="-122"/>
              </a:endParaRPr>
            </a:p>
          </p:txBody>
        </p:sp>
      </p:grpSp>
      <p:sp>
        <p:nvSpPr>
          <p:cNvPr id="48" name="文本框 47" title=""/>
          <p:cNvSpPr txBox="1"/>
          <p:nvPr>
            <p:custDataLst>
              <p:tags r:id="rId58"/>
            </p:custDataLst>
          </p:nvPr>
        </p:nvSpPr>
        <p:spPr bwMode="auto">
          <a:xfrm>
            <a:off x="2286372" y="2490665"/>
            <a:ext cx="11589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因为：</a:t>
            </a:r>
            <a:endParaRPr lang="zh-CN" altLang="en-US" sz="3000" b="1">
              <a:solidFill>
                <a:srgbClr val="00206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59"/>
            </p:custDataLst>
          </p:nvPr>
        </p:nvSpPr>
        <p:spPr bwMode="auto">
          <a:xfrm>
            <a:off x="4524942" y="1594291"/>
            <a:ext cx="2564805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哪头更重？</a:t>
            </a:r>
            <a:endParaRPr lang="zh-CN" altLang="en-US" sz="4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  <p:cond evt="onBegin" delay="0">
                          <p:tn val="72"/>
                        </p:cond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  <p:cond evt="onBegin" delay="0">
                          <p:tn val="77"/>
                        </p:cond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  <p:cond evt="onBegin" delay="0">
                          <p:tn val="82"/>
                        </p:cond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7 0.00833 L -4.16667E-07 0.00857 C -0.00273 0.00926 -0.00521 0.01042 -0.00781 0.01111 C -0.02083 0.01412 -0.03372 0.01736 -0.04727 0.01945 C -0.07669 0.02315 -0.10872 0.02292 -0.13854 0.02361 C -0.16289 0.02269 -0.18724 0.02246 -0.21133 0.0213 C -0.222 0.02083 -0.225 0.01945 -0.23359 0.01736 C -0.23802 0.01597 -0.23919 0.01597 -0.24323 0.01435 C -0.24505 0.01343 -0.24727 0.01296 -0.24883 0.01181 C -0.26393 0.00116 -0.24713 0.00949 -0.26328 0.00208 C -0.26367 0.00162 -0.26745 -0.00347 -0.26693 -0.00393 C -0.26393 -0.00949 -0.25872 -0.01435 -0.25469 -0.01967 C -0.25391 -0.0206 -0.25325 -0.02153 -0.25273 -0.02245 C -0.25234 -0.02315 -0.25208 -0.02384 -0.25182 -0.02454 C -0.25312 -0.03866 -0.25065 -0.03009 -0.25469 -0.0368 C -0.25508 -0.0375 -0.25495 -0.03842 -0.2556 -0.03889 C -0.25625 -0.03958 -0.25742 -0.03981 -0.25833 -0.04028 C -0.25911 -0.04074 -0.2595 -0.04167 -0.26042 -0.04213 C -0.26107 -0.04282 -0.2625 -0.04236 -0.26328 -0.04282 C -0.26471 -0.04398 -0.26419 -0.04745 -0.26419 -0.04838 L -0.26328 -0.05023" pathEditMode="relative" rAng="0" ptsTypes="AAAAAAAAAAAAAAAAAAAAA">
                                      <p:cBhvr>
                                        <p:cTn id="8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-217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4.81481E-06 L 1.875E-06 0.00023 C 0.00091 0.00925 0.00091 0.01851 0.00286 0.02754 C 0.00351 0.03101 0.00599 0.03379 0.00755 0.0368 C 0.00885 0.03888 0.0095 0.04189 0.01159 0.04305 C 0.0289 0.053 0.03607 0.05138 0.05521 0.05347 C 0.08854 0.05231 0.122 0.05208 0.15534 0.05023 C 0.1638 0.04976 0.17252 0.04907 0.1806 0.04606 C 0.18424 0.04467 0.18646 0.04074 0.18932 0.03796 C 0.18997 0.03657 0.1901 0.03472 0.19127 0.03379 C 0.20247 0.02476 0.20547 0.02453 0.21758 0.02037 C 0.22239 0.01666 0.22956 0.01296 0.2293 0.00509 C 0.22903 0.00023 0.22617 -0.00394 0.22435 -0.00834 C 0.22357 -0.01019 0.22291 -0.01204 0.22148 -0.01343 C 0.21992 -0.01505 0.21745 -0.01528 0.21549 -0.01644 C 0.20859 -0.02153 0.21706 -0.01829 0.20872 -0.02061 C 0.20846 -0.01922 0.20664 -0.01737 0.20781 -0.01644 C 0.2418 0.00972 0.2401 0.00208 0.28555 0.00509 L 0.29713 0.00393 C 0.30013 0.0037 0.30312 0.00324 0.30599 0.003 L 0.31653 0.00185 C 0.31888 0.00115 0.32148 0.00115 0.32344 4.81481E-06 C 0.32695 -0.00232 0.32513 -0.00695 0.32344 -0.00926 C 0.32239 -0.01065 0.32083 -0.01135 0.31953 -0.01227 C 0.31914 -0.01343 0.31875 -0.01436 0.31862 -0.01551 C 0.31745 -0.02385 0.31771 -0.02524 0.31771 -0.03172 L 0.31185 -0.02987" pathEditMode="relative" rAng="0" ptsTypes="AAAAAAAAAAAAAAAAAAAAAAAAA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41" grpId="0"/>
      <p:bldP spid="42" grpId="0"/>
      <p:bldP spid="48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圆角矩形 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3372" y="618213"/>
            <a:ext cx="11125236" cy="1393032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 t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例题：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弹簧测力计示数</a:t>
            </a:r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为 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200 N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。测得动力臂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为 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9 m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，阻力臂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为 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。若不计铁笼的质量，请估算大象的质量。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1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506" y="2011245"/>
            <a:ext cx="4140460" cy="379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43472" y="5864840"/>
            <a:ext cx="30603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3000" b="1">
                <a:latin typeface="楷体" panose="02010609060101010101" charset="-122"/>
                <a:ea typeface="楷体" panose="02010609060101010101" charset="-122"/>
              </a:rPr>
              <a:t>现代版曹冲称象</a:t>
            </a:r>
            <a:endParaRPr lang="zh-CN" altLang="en-US" sz="3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3952" y="2304038"/>
            <a:ext cx="55705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3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216778" y="2880301"/>
            <a:ext cx="504825" cy="360362"/>
          </a:xfrm>
          <a:prstGeom prst="wedgeRectCallout">
            <a:avLst>
              <a:gd name="adj1" fmla="val 29245"/>
              <a:gd name="adj2" fmla="val -2841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00" b="1" i="1">
                <a:solidFill>
                  <a:srgbClr val="99663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endParaRPr lang="en-US" altLang="zh-CN" sz="2600" b="1" i="1">
              <a:solidFill>
                <a:srgbClr val="996633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" name="AutoShape 4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91153" y="2016701"/>
            <a:ext cx="1611313" cy="455612"/>
          </a:xfrm>
          <a:prstGeom prst="wedgeRectCallout">
            <a:avLst>
              <a:gd name="adj1" fmla="val -29111"/>
              <a:gd name="adj2" fmla="val -1341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9m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8" name="AutoShape 5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623177" y="2161163"/>
            <a:ext cx="1150938" cy="431800"/>
          </a:xfrm>
          <a:prstGeom prst="wedgeRectCallout">
            <a:avLst>
              <a:gd name="adj1" fmla="val -23486"/>
              <a:gd name="adj2" fmla="val 183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zh-CN" altLang="en-US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6cm</a:t>
            </a:r>
            <a:endParaRPr lang="zh-CN" altLang="en-US" sz="2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" name="AutoShape 6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49715" y="3240664"/>
            <a:ext cx="1655762" cy="455613"/>
          </a:xfrm>
          <a:prstGeom prst="wedgeRectCallout">
            <a:avLst>
              <a:gd name="adj1" fmla="val -29676"/>
              <a:gd name="adj2" fmla="val -1341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200N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" name="AutoShape 7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866066" y="3745488"/>
            <a:ext cx="720725" cy="431800"/>
          </a:xfrm>
          <a:prstGeom prst="wedgeRectCallout">
            <a:avLst>
              <a:gd name="adj1" fmla="val 14537"/>
              <a:gd name="adj2" fmla="val 183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endParaRPr lang="en-US" altLang="zh-CN" sz="2600" b="1" i="1" baseline="-250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5058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200" y="765175"/>
            <a:ext cx="55705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AutoShape 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28026" y="1341437"/>
            <a:ext cx="504825" cy="360363"/>
          </a:xfrm>
          <a:prstGeom prst="wedgeRectCallout">
            <a:avLst>
              <a:gd name="adj1" fmla="val 29245"/>
              <a:gd name="adj2" fmla="val -2841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00" b="1" i="1">
                <a:solidFill>
                  <a:srgbClr val="99663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endParaRPr lang="en-US" altLang="zh-CN" sz="2600" b="1" i="1">
              <a:solidFill>
                <a:srgbClr val="996633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5060" name="AutoShape 4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02401" y="477838"/>
            <a:ext cx="1611313" cy="455612"/>
          </a:xfrm>
          <a:prstGeom prst="wedgeRectCallout">
            <a:avLst>
              <a:gd name="adj1" fmla="val -29111"/>
              <a:gd name="adj2" fmla="val -1341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9m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5061" name="AutoShape 5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734425" y="622300"/>
            <a:ext cx="1150938" cy="431800"/>
          </a:xfrm>
          <a:prstGeom prst="wedgeRectCallout">
            <a:avLst>
              <a:gd name="adj1" fmla="val -23486"/>
              <a:gd name="adj2" fmla="val 183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zh-CN" altLang="en-US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6cm</a:t>
            </a:r>
            <a:endParaRPr lang="zh-CN" altLang="en-US" sz="2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5062" name="AutoShape 6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60963" y="1701801"/>
            <a:ext cx="1655762" cy="455613"/>
          </a:xfrm>
          <a:prstGeom prst="wedgeRectCallout">
            <a:avLst>
              <a:gd name="adj1" fmla="val -29676"/>
              <a:gd name="adj2" fmla="val -1341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200N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5063" name="AutoShape 7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77314" y="2206625"/>
            <a:ext cx="720725" cy="431800"/>
          </a:xfrm>
          <a:prstGeom prst="wedgeRectCallout">
            <a:avLst>
              <a:gd name="adj1" fmla="val 14537"/>
              <a:gd name="adj2" fmla="val 183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endParaRPr lang="en-US" altLang="zh-CN" sz="2600" b="1" i="1" baseline="-250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5065" name="Rectangle 9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98524" y="2296320"/>
            <a:ext cx="30299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由</a:t>
            </a:r>
            <a:r>
              <a:rPr lang="en-US" altLang="zh-CN" sz="30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30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3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</a:t>
            </a:r>
            <a:r>
              <a:rPr lang="en-US" altLang="zh-CN" sz="30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30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 </a:t>
            </a:r>
            <a:r>
              <a:rPr lang="zh-CN" altLang="en-US" sz="3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得：</a:t>
            </a:r>
            <a:endParaRPr lang="zh-CN" altLang="en-US" sz="30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5066" name="Rectangle 10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5249" y="2309020"/>
            <a:ext cx="86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解：</a:t>
            </a:r>
            <a:endParaRPr lang="zh-CN" altLang="en-US" sz="30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pSp>
        <p:nvGrpSpPr>
          <p:cNvPr id="2" name="Group 11" title=""/>
          <p:cNvGrpSpPr/>
          <p:nvPr>
            <p:custDataLst>
              <p:tags r:id="rId12"/>
            </p:custDataLst>
          </p:nvPr>
        </p:nvGrpSpPr>
        <p:grpSpPr>
          <a:xfrm>
            <a:off x="912813" y="2899570"/>
            <a:ext cx="1863725" cy="1081088"/>
            <a:chExt cx="1174" cy="681"/>
          </a:xfrm>
        </p:grpSpPr>
        <p:sp>
          <p:nvSpPr>
            <p:cNvPr id="21533" name="Rectangle 1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0" y="154"/>
              <a:ext cx="35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en-US" altLang="zh-CN" sz="30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endParaRPr lang="en-US" altLang="zh-CN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34" name="Rectangle 1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215"/>
              <a:ext cx="25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  <a:endParaRPr lang="en-US" altLang="zh-CN" sz="3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35" name="Rectangle 1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35" y="0"/>
              <a:ext cx="56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en-US" altLang="zh-CN" sz="30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  <a:r>
                <a:rPr lang="en-US" altLang="zh-CN" sz="30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 l</a:t>
              </a:r>
              <a:r>
                <a:rPr lang="en-US" altLang="zh-CN" sz="30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  <a:endParaRPr lang="en-US" altLang="zh-CN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36" name="Rectangle 1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01" y="332"/>
              <a:ext cx="26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l</a:t>
              </a:r>
              <a:r>
                <a:rPr lang="en-US" altLang="zh-CN" sz="30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endParaRPr lang="en-US" altLang="zh-CN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37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558" y="347"/>
              <a:ext cx="616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000"/>
            </a:p>
          </p:txBody>
        </p:sp>
      </p:grpSp>
      <p:grpSp>
        <p:nvGrpSpPr>
          <p:cNvPr id="3" name="Group 17" title=""/>
          <p:cNvGrpSpPr/>
          <p:nvPr>
            <p:custDataLst>
              <p:tags r:id="rId18"/>
            </p:custDataLst>
          </p:nvPr>
        </p:nvGrpSpPr>
        <p:grpSpPr>
          <a:xfrm>
            <a:off x="2763838" y="3048795"/>
            <a:ext cx="2587625" cy="1073149"/>
            <a:chOff x="-5" y="0"/>
            <a:chExt cx="1630" cy="676"/>
          </a:xfrm>
        </p:grpSpPr>
        <p:sp>
          <p:nvSpPr>
            <p:cNvPr id="21529" name="Rectangle 1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-5" y="116"/>
              <a:ext cx="25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  <a:endParaRPr lang="en-US" altLang="zh-CN" sz="3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30" name="Rectangle 19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63" y="0"/>
              <a:ext cx="126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200N×9m</a:t>
              </a:r>
              <a:endParaRPr lang="en-US" altLang="zh-CN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31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36" y="327"/>
              <a:ext cx="74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0.06m</a:t>
              </a:r>
              <a:endParaRPr lang="zh-CN" altLang="en-US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32" name="Line 2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295" y="316"/>
              <a:ext cx="1247" cy="1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000"/>
            </a:p>
          </p:txBody>
        </p:sp>
      </p:grpSp>
      <p:sp>
        <p:nvSpPr>
          <p:cNvPr id="45078" name="Rectangle 22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362074" y="3902870"/>
            <a:ext cx="17732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=3×10</a:t>
            </a:r>
            <a:r>
              <a:rPr lang="zh-CN" altLang="en-US" sz="3000" b="1" baseline="30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</a:t>
            </a:r>
            <a:r>
              <a:rPr lang="zh-CN" altLang="en-US" sz="3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N</a:t>
            </a:r>
            <a:endParaRPr lang="zh-CN" altLang="en-US" sz="3000" b="1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pSp>
        <p:nvGrpSpPr>
          <p:cNvPr id="4" name="Group 23" title=""/>
          <p:cNvGrpSpPr/>
          <p:nvPr>
            <p:custDataLst>
              <p:tags r:id="rId24"/>
            </p:custDataLst>
          </p:nvPr>
        </p:nvGrpSpPr>
        <p:grpSpPr>
          <a:xfrm>
            <a:off x="958849" y="4503699"/>
            <a:ext cx="1296987" cy="963613"/>
            <a:chOff x="98" y="0"/>
            <a:chExt cx="817" cy="607"/>
          </a:xfrm>
        </p:grpSpPr>
        <p:sp>
          <p:nvSpPr>
            <p:cNvPr id="21524" name="Rectangle 24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98" y="152"/>
              <a:ext cx="30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m</a:t>
              </a:r>
              <a:endParaRPr lang="en-US" altLang="zh-CN" sz="30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25" name="Rectangle 2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"/>
              <a:ext cx="25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  <a:endParaRPr lang="en-US" altLang="zh-CN" sz="3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26" name="Rectangle 26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35" y="0"/>
              <a:ext cx="35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en-US" altLang="zh-CN" sz="30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endParaRPr lang="en-US" altLang="zh-CN" sz="3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27" name="Rectangle 27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60" y="258"/>
              <a:ext cx="237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30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28" name="Line 2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520" y="340"/>
              <a:ext cx="395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000"/>
            </a:p>
          </p:txBody>
        </p:sp>
      </p:grpSp>
      <p:grpSp>
        <p:nvGrpSpPr>
          <p:cNvPr id="5" name="Group 29" title=""/>
          <p:cNvGrpSpPr/>
          <p:nvPr>
            <p:custDataLst>
              <p:tags r:id="rId30"/>
            </p:custDataLst>
          </p:nvPr>
        </p:nvGrpSpPr>
        <p:grpSpPr>
          <a:xfrm>
            <a:off x="2327275" y="4487069"/>
            <a:ext cx="2447925" cy="1111249"/>
            <a:chOff x="0" y="-14"/>
            <a:chExt cx="1542" cy="700"/>
          </a:xfrm>
        </p:grpSpPr>
        <p:sp>
          <p:nvSpPr>
            <p:cNvPr id="21520" name="Rectangle 30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0" y="98"/>
              <a:ext cx="25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  <a:endParaRPr lang="en-US" altLang="zh-CN" sz="3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21" name="Rectangle 3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08" y="337"/>
              <a:ext cx="85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0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10N/kg</a:t>
              </a:r>
              <a:endParaRPr lang="en-US" altLang="zh-CN" sz="3000" b="1" baseline="30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1522" name="Line 32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295" y="325"/>
              <a:ext cx="1247" cy="1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000"/>
            </a:p>
          </p:txBody>
        </p:sp>
        <p:sp>
          <p:nvSpPr>
            <p:cNvPr id="21523" name="Rectangle 3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96" y="-14"/>
              <a:ext cx="97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3×10</a:t>
              </a:r>
              <a:r>
                <a:rPr lang="zh-CN" altLang="en-US" sz="3000" b="1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4</a:t>
              </a:r>
              <a:r>
                <a:rPr lang="zh-CN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N</a:t>
              </a:r>
              <a:endParaRPr lang="zh-CN" altLang="en-US" sz="3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45090" name="Rectangle 34" title="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4813300" y="4760120"/>
            <a:ext cx="27302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=3×10</a:t>
            </a:r>
            <a:r>
              <a:rPr lang="zh-CN" altLang="en-US" sz="3000" b="1" baseline="30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</a:t>
            </a:r>
            <a:r>
              <a:rPr lang="zh-CN" altLang="en-US" sz="3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kg = 3 t</a:t>
            </a:r>
            <a:endParaRPr lang="zh-CN" altLang="en-US" sz="3000" b="1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1" grpId="0"/>
      <p:bldP spid="45065" grpId="0"/>
      <p:bldP spid="45066" grpId="0"/>
      <p:bldP spid="45078" grpId="0"/>
      <p:bldP spid="450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10" title=""/>
          <p:cNvGrpSpPr/>
          <p:nvPr>
            <p:custDataLst>
              <p:tags r:id="rId3"/>
            </p:custDataLst>
          </p:nvPr>
        </p:nvGrpSpPr>
        <p:grpSpPr>
          <a:xfrm>
            <a:off x="538142" y="448878"/>
            <a:ext cx="11091745" cy="860129"/>
            <a:chOff x="538142" y="518451"/>
            <a:chExt cx="11091745" cy="860129"/>
          </a:xfrm>
        </p:grpSpPr>
        <p:pic>
          <p:nvPicPr>
            <p:cNvPr id="4" name="图片 50184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>
              <a:off x="2365663" y="518451"/>
              <a:ext cx="2145103" cy="58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50184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 flipH="1">
              <a:off x="7215156" y="520076"/>
              <a:ext cx="2258354" cy="58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538142" y="1083989"/>
              <a:ext cx="103691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: 圆角 3"/>
            <p:cNvSpPr/>
            <p:nvPr>
              <p:custDataLst>
                <p:tags r:id="rId8"/>
              </p:custDataLst>
            </p:nvPr>
          </p:nvSpPr>
          <p:spPr>
            <a:xfrm>
              <a:off x="4512366" y="755020"/>
              <a:ext cx="2713384" cy="623560"/>
            </a:xfrm>
            <a:prstGeom prst="roundRect">
              <a:avLst>
                <a:gd name="adj" fmla="val 50000"/>
              </a:avLst>
            </a:prstGeom>
            <a:solidFill>
              <a:srgbClr val="8DC5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4934869" y="756386"/>
              <a:ext cx="66950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20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华光行楷_CNKI" panose="02000500000000000000" charset="-122"/>
                  <a:ea typeface="华光行楷_CNKI" panose="02000500000000000000" charset="-122"/>
                  <a:cs typeface="Arial"/>
                  <a:sym typeface="+mn-ea"/>
                </a:rPr>
                <a:t>学习目标</a:t>
              </a:r>
              <a:endParaRPr kumimoji="0" lang="zh-CN" altLang="en-US" sz="3200" b="1" i="0" u="none" strike="noStrike" kern="1200" cap="none" spc="20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光行楷_CNKI" panose="02000500000000000000" charset="-122"/>
                <a:ea typeface="华光行楷_CNKI" panose="02000500000000000000" charset="-122"/>
                <a:cs typeface="Arial"/>
                <a:sym typeface="+mn-ea"/>
              </a:endParaRPr>
            </a:p>
          </p:txBody>
        </p:sp>
      </p:grpSp>
      <p:pic>
        <p:nvPicPr>
          <p:cNvPr id="12" name="Picture 4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-1217335" y="2941983"/>
            <a:ext cx="4433374" cy="47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2042492" y="1589468"/>
            <a:ext cx="8343900" cy="353822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1. 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认识杠杆，并能准确找出支点、动力、阻力、动力臂、阻力臂；能从常见的工具和简单机器中识别出杠杆；能对杠杆进行分类，并能根据实际需要选择合适的杠杆。</a:t>
            </a:r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  <a:p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2. 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通过探究，掌握杠杆的平衡条件，并能利用杠杆的平衡条件进行相关计算。</a:t>
            </a:r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  <a:p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1125200" y="10820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  <p:sndAc>
      <p:stSnd>
        <p:snd r:embed="rId1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6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5430" y="2113006"/>
            <a:ext cx="2328056" cy="336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接连接符 13" title=""/>
          <p:cNvCxnSpPr/>
          <p:nvPr>
            <p:custDataLst>
              <p:tags r:id="rId5"/>
            </p:custDataLst>
          </p:nvPr>
        </p:nvCxnSpPr>
        <p:spPr>
          <a:xfrm flipV="1">
            <a:off x="9144583" y="2882263"/>
            <a:ext cx="20645" cy="2453709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 title=""/>
          <p:cNvCxnSpPr/>
          <p:nvPr>
            <p:custDataLst>
              <p:tags r:id="rId6"/>
            </p:custDataLst>
          </p:nvPr>
        </p:nvCxnSpPr>
        <p:spPr>
          <a:xfrm>
            <a:off x="9220566" y="5289578"/>
            <a:ext cx="893824" cy="25183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多边形: 形状 38" title=""/>
          <p:cNvSpPr/>
          <p:nvPr>
            <p:custDataLst>
              <p:tags r:id="rId7"/>
            </p:custDataLst>
          </p:nvPr>
        </p:nvSpPr>
        <p:spPr>
          <a:xfrm rot="16200000">
            <a:off x="9148794" y="2906402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 title=""/>
          <p:cNvGrpSpPr/>
          <p:nvPr>
            <p:custDataLst>
              <p:tags r:id="rId8"/>
            </p:custDataLst>
          </p:nvPr>
        </p:nvGrpSpPr>
        <p:grpSpPr>
          <a:xfrm>
            <a:off x="8464388" y="2924337"/>
            <a:ext cx="746227" cy="2369560"/>
            <a:chOff x="6329377" y="1140335"/>
            <a:chExt cx="746227" cy="2369560"/>
          </a:xfrm>
        </p:grpSpPr>
        <p:sp>
          <p:nvSpPr>
            <p:cNvPr id="41" name="右大括号 40"/>
            <p:cNvSpPr/>
            <p:nvPr>
              <p:custDataLst>
                <p:tags r:id="rId9"/>
              </p:custDataLst>
            </p:nvPr>
          </p:nvSpPr>
          <p:spPr>
            <a:xfrm rot="10800000">
              <a:off x="6740675" y="1140335"/>
              <a:ext cx="334929" cy="2369560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42" name="对象 41"/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6329377" y="1996668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1" name="Equation" r:id="rId11" imgW="3048000" imgH="5486400" progId="Equation.DSMT4">
                    <p:embed/>
                  </p:oleObj>
                </mc:Choice>
                <mc:Fallback>
                  <p:oleObj name="Equation" r:id="rId11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329377" y="1996668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任意多边形: 形状 43" title=""/>
          <p:cNvSpPr/>
          <p:nvPr>
            <p:custDataLst>
              <p:tags r:id="rId13"/>
            </p:custDataLst>
          </p:nvPr>
        </p:nvSpPr>
        <p:spPr>
          <a:xfrm>
            <a:off x="9814268" y="5302169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 title=""/>
          <p:cNvGrpSpPr/>
          <p:nvPr>
            <p:custDataLst>
              <p:tags r:id="rId14"/>
            </p:custDataLst>
          </p:nvPr>
        </p:nvGrpSpPr>
        <p:grpSpPr>
          <a:xfrm>
            <a:off x="9138145" y="5316052"/>
            <a:ext cx="1000102" cy="970879"/>
            <a:chOff x="6979816" y="3517605"/>
            <a:chExt cx="1278884" cy="970879"/>
          </a:xfrm>
        </p:grpSpPr>
        <p:sp>
          <p:nvSpPr>
            <p:cNvPr id="46" name="右大括号 45"/>
            <p:cNvSpPr/>
            <p:nvPr>
              <p:custDataLst>
                <p:tags r:id="rId15"/>
              </p:custDataLst>
            </p:nvPr>
          </p:nvSpPr>
          <p:spPr>
            <a:xfrm rot="5400000">
              <a:off x="7521296" y="2976125"/>
              <a:ext cx="195923" cy="1278884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47" name="对象 46"/>
            <p:cNvGraphicFramePr>
              <a:graphicFrameLocks noChangeAspect="1"/>
            </p:cNvGraphicFramePr>
            <p:nvPr>
              <p:custDataLst>
                <p:tags r:id="rId16"/>
              </p:custDataLst>
            </p:nvPr>
          </p:nvGraphicFramePr>
          <p:xfrm>
            <a:off x="7341160" y="3691559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2" name="Equation" r:id="rId17" imgW="3352800" imgH="5486400" progId="Equation.DSMT4">
                    <p:embed/>
                  </p:oleObj>
                </mc:Choice>
                <mc:Fallback>
                  <p:oleObj name="Equation" r:id="rId17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341160" y="3691559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组合 49" title=""/>
          <p:cNvGrpSpPr/>
          <p:nvPr>
            <p:custDataLst>
              <p:tags r:id="rId19"/>
            </p:custDataLst>
          </p:nvPr>
        </p:nvGrpSpPr>
        <p:grpSpPr>
          <a:xfrm>
            <a:off x="10114390" y="4957993"/>
            <a:ext cx="862758" cy="1688617"/>
            <a:chOff x="11038166" y="3506429"/>
            <a:chExt cx="862758" cy="1688617"/>
          </a:xfrm>
        </p:grpSpPr>
        <p:cxnSp>
          <p:nvCxnSpPr>
            <p:cNvPr id="51" name="直接箭头连接符 50"/>
            <p:cNvCxnSpPr/>
            <p:nvPr>
              <p:custDataLst>
                <p:tags r:id="rId20"/>
              </p:custDataLst>
            </p:nvPr>
          </p:nvCxnSpPr>
          <p:spPr>
            <a:xfrm flipH="1">
              <a:off x="11074595" y="3549355"/>
              <a:ext cx="12570" cy="1503265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2" name="对象 51"/>
            <p:cNvGraphicFramePr>
              <a:graphicFrameLocks noChangeAspect="1"/>
            </p:cNvGraphicFramePr>
            <p:nvPr>
              <p:custDataLst>
                <p:tags r:id="rId21"/>
              </p:custDataLst>
            </p:nvPr>
          </p:nvGraphicFramePr>
          <p:xfrm>
            <a:off x="11242111" y="4398121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3" name="Equation" r:id="rId22" imgW="4572000" imgH="5486400" progId="Equation.DSMT4">
                    <p:embed/>
                  </p:oleObj>
                </mc:Choice>
                <mc:Fallback>
                  <p:oleObj name="Equation" r:id="rId22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1242111" y="4398121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" name="椭圆 52"/>
            <p:cNvSpPr/>
            <p:nvPr>
              <p:custDataLst>
                <p:tags r:id="rId24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4" name="组合 53" title=""/>
          <p:cNvGrpSpPr/>
          <p:nvPr>
            <p:custDataLst>
              <p:tags r:id="rId25"/>
            </p:custDataLst>
          </p:nvPr>
        </p:nvGrpSpPr>
        <p:grpSpPr>
          <a:xfrm>
            <a:off x="8258248" y="2380196"/>
            <a:ext cx="1532015" cy="796925"/>
            <a:chOff x="8812457" y="2947527"/>
            <a:chExt cx="1532015" cy="796925"/>
          </a:xfrm>
        </p:grpSpPr>
        <p:cxnSp>
          <p:nvCxnSpPr>
            <p:cNvPr id="55" name="直接箭头连接符 54"/>
            <p:cNvCxnSpPr/>
            <p:nvPr>
              <p:custDataLst>
                <p:tags r:id="rId26"/>
              </p:custDataLst>
            </p:nvPr>
          </p:nvCxnSpPr>
          <p:spPr>
            <a:xfrm flipH="1" flipV="1">
              <a:off x="9402558" y="3449594"/>
              <a:ext cx="941914" cy="1541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6" name="对象 55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8812457" y="2947527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4" name="Equation" r:id="rId28" imgW="4267200" imgH="5486400" progId="Equation.DSMT4">
                    <p:embed/>
                  </p:oleObj>
                </mc:Choice>
                <mc:Fallback>
                  <p:oleObj name="Equation" r:id="rId28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8812457" y="2947527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椭圆 56"/>
            <p:cNvSpPr/>
            <p:nvPr>
              <p:custDataLst>
                <p:tags r:id="rId30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8" name="组合 57" title=""/>
          <p:cNvGrpSpPr/>
          <p:nvPr>
            <p:custDataLst>
              <p:tags r:id="rId31"/>
            </p:custDataLst>
          </p:nvPr>
        </p:nvGrpSpPr>
        <p:grpSpPr>
          <a:xfrm>
            <a:off x="8637264" y="5039807"/>
            <a:ext cx="583045" cy="487362"/>
            <a:chOff x="6460447" y="3253055"/>
            <a:chExt cx="583045" cy="487362"/>
          </a:xfrm>
        </p:grpSpPr>
        <p:graphicFrame>
          <p:nvGraphicFramePr>
            <p:cNvPr id="59" name="对象 58"/>
            <p:cNvGraphicFramePr>
              <a:graphicFrameLocks noChangeAspect="1"/>
            </p:cNvGraphicFramePr>
            <p:nvPr>
              <p:custDataLst>
                <p:tags r:id="rId32"/>
              </p:custDataLst>
            </p:nvPr>
          </p:nvGraphicFramePr>
          <p:xfrm>
            <a:off x="6460447" y="3253055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5" name="Equation" r:id="rId33" imgW="3048000" imgH="3352800" progId="Equation.DSMT4">
                    <p:embed/>
                  </p:oleObj>
                </mc:Choice>
                <mc:Fallback>
                  <p:oleObj name="Equation" r:id="rId33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6460447" y="3253055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椭圆 59"/>
            <p:cNvSpPr/>
            <p:nvPr>
              <p:custDataLst>
                <p:tags r:id="rId35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66" name="Picture 12" title="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4" r="22305" b="22246"/>
          <a:stretch>
            <a:fillRect/>
          </a:stretch>
        </p:blipFill>
        <p:spPr bwMode="auto">
          <a:xfrm>
            <a:off x="941656" y="3256532"/>
            <a:ext cx="5076415" cy="283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74" name="直接连接符 73" title=""/>
          <p:cNvCxnSpPr/>
          <p:nvPr>
            <p:custDataLst>
              <p:tags r:id="rId38"/>
            </p:custDataLst>
          </p:nvPr>
        </p:nvCxnSpPr>
        <p:spPr>
          <a:xfrm flipH="1">
            <a:off x="2236797" y="4663424"/>
            <a:ext cx="2297500" cy="44492"/>
          </a:xfrm>
          <a:prstGeom prst="line">
            <a:avLst/>
          </a:prstGeom>
          <a:ln w="38100">
            <a:solidFill>
              <a:srgbClr val="FFFF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 title=""/>
          <p:cNvCxnSpPr/>
          <p:nvPr>
            <p:custDataLst>
              <p:tags r:id="rId39"/>
            </p:custDataLst>
          </p:nvPr>
        </p:nvCxnSpPr>
        <p:spPr>
          <a:xfrm>
            <a:off x="3664950" y="4686218"/>
            <a:ext cx="803536" cy="9050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任意多边形: 形状 75" title=""/>
          <p:cNvSpPr/>
          <p:nvPr>
            <p:custDataLst>
              <p:tags r:id="rId40"/>
            </p:custDataLst>
          </p:nvPr>
        </p:nvSpPr>
        <p:spPr>
          <a:xfrm rot="16200000">
            <a:off x="2211746" y="4688763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 title=""/>
          <p:cNvGrpSpPr/>
          <p:nvPr>
            <p:custDataLst>
              <p:tags r:id="rId41"/>
            </p:custDataLst>
          </p:nvPr>
        </p:nvGrpSpPr>
        <p:grpSpPr>
          <a:xfrm>
            <a:off x="2278814" y="3753047"/>
            <a:ext cx="2255485" cy="961649"/>
            <a:chOff x="5723360" y="1530930"/>
            <a:chExt cx="2255485" cy="961649"/>
          </a:xfrm>
        </p:grpSpPr>
        <p:sp>
          <p:nvSpPr>
            <p:cNvPr id="78" name="右大括号 77"/>
            <p:cNvSpPr/>
            <p:nvPr>
              <p:custDataLst>
                <p:tags r:id="rId42"/>
              </p:custDataLst>
            </p:nvPr>
          </p:nvSpPr>
          <p:spPr>
            <a:xfrm rot="16200000">
              <a:off x="6683638" y="1197372"/>
              <a:ext cx="334929" cy="2255485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79" name="对象 78"/>
            <p:cNvGraphicFramePr>
              <a:graphicFrameLocks noChangeAspect="1"/>
            </p:cNvGraphicFramePr>
            <p:nvPr>
              <p:custDataLst>
                <p:tags r:id="rId43"/>
              </p:custDataLst>
            </p:nvPr>
          </p:nvGraphicFramePr>
          <p:xfrm>
            <a:off x="6798488" y="1530930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6" name="Equation" r:id="rId44" imgW="3048000" imgH="5486400" progId="Equation.DSMT4">
                    <p:embed/>
                  </p:oleObj>
                </mc:Choice>
                <mc:Fallback>
                  <p:oleObj name="Equation" r:id="rId44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5"/>
                        <a:stretch>
                          <a:fillRect/>
                        </a:stretch>
                      </p:blipFill>
                      <p:spPr>
                        <a:xfrm>
                          <a:off x="6798488" y="1530930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0" name="任意多边形: 形状 79" title=""/>
          <p:cNvSpPr/>
          <p:nvPr>
            <p:custDataLst>
              <p:tags r:id="rId46"/>
            </p:custDataLst>
          </p:nvPr>
        </p:nvSpPr>
        <p:spPr>
          <a:xfrm rot="16200000">
            <a:off x="3648516" y="4734395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1" name="组合 80" title=""/>
          <p:cNvGrpSpPr/>
          <p:nvPr>
            <p:custDataLst>
              <p:tags r:id="rId47"/>
            </p:custDataLst>
          </p:nvPr>
        </p:nvGrpSpPr>
        <p:grpSpPr>
          <a:xfrm>
            <a:off x="3611363" y="4688530"/>
            <a:ext cx="897792" cy="855261"/>
            <a:chOff x="6983108" y="4003047"/>
            <a:chExt cx="1148055" cy="855261"/>
          </a:xfrm>
        </p:grpSpPr>
        <p:sp>
          <p:nvSpPr>
            <p:cNvPr id="82" name="右大括号 81"/>
            <p:cNvSpPr/>
            <p:nvPr>
              <p:custDataLst>
                <p:tags r:id="rId48"/>
              </p:custDataLst>
            </p:nvPr>
          </p:nvSpPr>
          <p:spPr>
            <a:xfrm rot="5400000">
              <a:off x="7455986" y="3530169"/>
              <a:ext cx="202300" cy="1148055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83" name="对象 82"/>
            <p:cNvGraphicFramePr>
              <a:graphicFrameLocks noChangeAspect="1"/>
            </p:cNvGraphicFramePr>
            <p:nvPr>
              <p:custDataLst>
                <p:tags r:id="rId49"/>
              </p:custDataLst>
            </p:nvPr>
          </p:nvGraphicFramePr>
          <p:xfrm>
            <a:off x="7583292" y="4061383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7" name="Equation" r:id="rId50" imgW="3352800" imgH="5486400" progId="Equation.DSMT4">
                    <p:embed/>
                  </p:oleObj>
                </mc:Choice>
                <mc:Fallback>
                  <p:oleObj name="Equation" r:id="rId50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1"/>
                        <a:stretch>
                          <a:fillRect/>
                        </a:stretch>
                      </p:blipFill>
                      <p:spPr>
                        <a:xfrm>
                          <a:off x="7583292" y="4061383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4" name="组合 83" title=""/>
          <p:cNvGrpSpPr/>
          <p:nvPr>
            <p:custDataLst>
              <p:tags r:id="rId52"/>
            </p:custDataLst>
          </p:nvPr>
        </p:nvGrpSpPr>
        <p:grpSpPr>
          <a:xfrm>
            <a:off x="2939679" y="4867490"/>
            <a:ext cx="781848" cy="1546191"/>
            <a:chOff x="10366480" y="3506429"/>
            <a:chExt cx="781848" cy="1546191"/>
          </a:xfrm>
        </p:grpSpPr>
        <p:cxnSp>
          <p:nvCxnSpPr>
            <p:cNvPr id="85" name="直接箭头连接符 84"/>
            <p:cNvCxnSpPr/>
            <p:nvPr>
              <p:custDataLst>
                <p:tags r:id="rId53"/>
              </p:custDataLst>
            </p:nvPr>
          </p:nvCxnSpPr>
          <p:spPr>
            <a:xfrm flipH="1">
              <a:off x="11074595" y="3549355"/>
              <a:ext cx="12570" cy="1503265"/>
            </a:xfrm>
            <a:prstGeom prst="straightConnector1">
              <a:avLst/>
            </a:prstGeom>
            <a:ln w="47625">
              <a:solidFill>
                <a:srgbClr val="C0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6" name="对象 85"/>
            <p:cNvGraphicFramePr>
              <a:graphicFrameLocks noChangeAspect="1"/>
            </p:cNvGraphicFramePr>
            <p:nvPr>
              <p:custDataLst>
                <p:tags r:id="rId54"/>
              </p:custDataLst>
            </p:nvPr>
          </p:nvGraphicFramePr>
          <p:xfrm>
            <a:off x="10366480" y="4251808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8" name="Equation" r:id="rId55" imgW="4572000" imgH="5486400" progId="Equation.DSMT4">
                    <p:embed/>
                  </p:oleObj>
                </mc:Choice>
                <mc:Fallback>
                  <p:oleObj name="Equation" r:id="rId55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0366480" y="4251808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" name="椭圆 86"/>
            <p:cNvSpPr/>
            <p:nvPr>
              <p:custDataLst>
                <p:tags r:id="rId56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rgbClr val="3D8F95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88" name="组合 87" title=""/>
          <p:cNvGrpSpPr/>
          <p:nvPr>
            <p:custDataLst>
              <p:tags r:id="rId57"/>
            </p:custDataLst>
          </p:nvPr>
        </p:nvGrpSpPr>
        <p:grpSpPr>
          <a:xfrm>
            <a:off x="1608642" y="3797654"/>
            <a:ext cx="686083" cy="1383538"/>
            <a:chOff x="9656535" y="2139096"/>
            <a:chExt cx="686083" cy="1383538"/>
          </a:xfrm>
        </p:grpSpPr>
        <p:cxnSp>
          <p:nvCxnSpPr>
            <p:cNvPr id="89" name="直接箭头连接符 88"/>
            <p:cNvCxnSpPr/>
            <p:nvPr>
              <p:custDataLst>
                <p:tags r:id="rId58"/>
              </p:custDataLst>
            </p:nvPr>
          </p:nvCxnSpPr>
          <p:spPr>
            <a:xfrm flipH="1" flipV="1">
              <a:off x="10288265" y="2640954"/>
              <a:ext cx="0" cy="868333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0" name="对象 89"/>
            <p:cNvGraphicFramePr>
              <a:graphicFrameLocks noChangeAspect="1"/>
            </p:cNvGraphicFramePr>
            <p:nvPr>
              <p:custDataLst>
                <p:tags r:id="rId59"/>
              </p:custDataLst>
            </p:nvPr>
          </p:nvGraphicFramePr>
          <p:xfrm>
            <a:off x="9656535" y="2139096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99" name="Equation" r:id="rId60" imgW="4267200" imgH="5486400" progId="Equation.DSMT4">
                    <p:embed/>
                  </p:oleObj>
                </mc:Choice>
                <mc:Fallback>
                  <p:oleObj name="Equation" r:id="rId60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1"/>
                        <a:stretch>
                          <a:fillRect/>
                        </a:stretch>
                      </p:blipFill>
                      <p:spPr>
                        <a:xfrm>
                          <a:off x="9656535" y="2139096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" name="椭圆 90"/>
            <p:cNvSpPr/>
            <p:nvPr>
              <p:custDataLst>
                <p:tags r:id="rId62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92" name="组合 91" title=""/>
          <p:cNvGrpSpPr/>
          <p:nvPr>
            <p:custDataLst>
              <p:tags r:id="rId63"/>
            </p:custDataLst>
          </p:nvPr>
        </p:nvGrpSpPr>
        <p:grpSpPr>
          <a:xfrm>
            <a:off x="4437533" y="4220554"/>
            <a:ext cx="540023" cy="506856"/>
            <a:chOff x="6933330" y="3044709"/>
            <a:chExt cx="540023" cy="506856"/>
          </a:xfrm>
        </p:grpSpPr>
        <p:graphicFrame>
          <p:nvGraphicFramePr>
            <p:cNvPr id="93" name="对象 92"/>
            <p:cNvGraphicFramePr>
              <a:graphicFrameLocks noChangeAspect="1"/>
            </p:cNvGraphicFramePr>
            <p:nvPr>
              <p:custDataLst>
                <p:tags r:id="rId64"/>
              </p:custDataLst>
            </p:nvPr>
          </p:nvGraphicFramePr>
          <p:xfrm>
            <a:off x="7035203" y="3044709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0" name="Equation" r:id="rId65" imgW="3048000" imgH="3352800" progId="Equation.DSMT4">
                    <p:embed/>
                  </p:oleObj>
                </mc:Choice>
                <mc:Fallback>
                  <p:oleObj name="Equation" r:id="rId65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7035203" y="3044709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椭圆 93"/>
            <p:cNvSpPr/>
            <p:nvPr>
              <p:custDataLst>
                <p:tags r:id="rId66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rgbClr val="3D8F95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cxnSp>
        <p:nvCxnSpPr>
          <p:cNvPr id="99" name="直接连接符 98" title=""/>
          <p:cNvCxnSpPr/>
          <p:nvPr>
            <p:custDataLst>
              <p:tags r:id="rId67"/>
            </p:custDataLst>
          </p:nvPr>
        </p:nvCxnSpPr>
        <p:spPr>
          <a:xfrm flipH="1" flipV="1">
            <a:off x="3654656" y="4220554"/>
            <a:ext cx="0" cy="824175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 animBg="1"/>
      <p:bldP spid="76" grpId="0" animBg="1"/>
      <p:bldP spid="8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6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rcRect l="15057" t="43700" r="28835" b="651"/>
          <a:stretch>
            <a:fillRect/>
          </a:stretch>
        </p:blipFill>
        <p:spPr bwMode="auto">
          <a:xfrm>
            <a:off x="778510" y="2679700"/>
            <a:ext cx="4312285" cy="2927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1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 b="19063"/>
          <a:stretch>
            <a:fillRect/>
          </a:stretch>
        </p:blipFill>
        <p:spPr bwMode="auto">
          <a:xfrm>
            <a:off x="6096000" y="2891222"/>
            <a:ext cx="4000445" cy="261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组合 30" title=""/>
          <p:cNvGrpSpPr/>
          <p:nvPr>
            <p:custDataLst>
              <p:tags r:id="rId7"/>
            </p:custDataLst>
          </p:nvPr>
        </p:nvGrpSpPr>
        <p:grpSpPr>
          <a:xfrm>
            <a:off x="4359275" y="2790190"/>
            <a:ext cx="896620" cy="2437765"/>
            <a:chOff x="11038166" y="1636632"/>
            <a:chExt cx="773077" cy="1979959"/>
          </a:xfrm>
        </p:grpSpPr>
        <p:cxnSp>
          <p:nvCxnSpPr>
            <p:cNvPr id="32" name="直接箭头连接符 31"/>
            <p:cNvCxnSpPr/>
            <p:nvPr>
              <p:custDataLst>
                <p:tags r:id="rId8"/>
              </p:custDataLst>
            </p:nvPr>
          </p:nvCxnSpPr>
          <p:spPr>
            <a:xfrm flipV="1">
              <a:off x="11087165" y="1667376"/>
              <a:ext cx="6082" cy="188197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3" name="对象 32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11152430" y="1636632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1" name="Equation" r:id="rId10" imgW="4572000" imgH="5486400" progId="Equation.DSMT4">
                    <p:embed/>
                  </p:oleObj>
                </mc:Choice>
                <mc:Fallback>
                  <p:oleObj name="Equation" r:id="rId10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152430" y="1636632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椭圆 33"/>
            <p:cNvSpPr/>
            <p:nvPr>
              <p:custDataLst>
                <p:tags r:id="rId12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35" name="组合 34" title=""/>
          <p:cNvGrpSpPr/>
          <p:nvPr>
            <p:custDataLst>
              <p:tags r:id="rId13"/>
            </p:custDataLst>
          </p:nvPr>
        </p:nvGrpSpPr>
        <p:grpSpPr>
          <a:xfrm>
            <a:off x="1637030" y="3792220"/>
            <a:ext cx="713105" cy="1567815"/>
            <a:chOff x="9728255" y="3412472"/>
            <a:chExt cx="614363" cy="1272971"/>
          </a:xfrm>
        </p:grpSpPr>
        <p:cxnSp>
          <p:nvCxnSpPr>
            <p:cNvPr id="36" name="直接箭头连接符 35"/>
            <p:cNvCxnSpPr/>
            <p:nvPr>
              <p:custDataLst>
                <p:tags r:id="rId14"/>
              </p:custDataLst>
            </p:nvPr>
          </p:nvCxnSpPr>
          <p:spPr>
            <a:xfrm flipH="1">
              <a:off x="10287537" y="3465004"/>
              <a:ext cx="0" cy="80208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7" name="对象 36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9728255" y="3888518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2" name="Equation" r:id="rId16" imgW="4267200" imgH="5486400" progId="Equation.DSMT4">
                    <p:embed/>
                  </p:oleObj>
                </mc:Choice>
                <mc:Fallback>
                  <p:oleObj name="Equation" r:id="rId16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728255" y="3888518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椭圆 37"/>
            <p:cNvSpPr/>
            <p:nvPr>
              <p:custDataLst>
                <p:tags r:id="rId18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39" name="组合 38" title=""/>
          <p:cNvGrpSpPr/>
          <p:nvPr>
            <p:custDataLst>
              <p:tags r:id="rId19"/>
            </p:custDataLst>
          </p:nvPr>
        </p:nvGrpSpPr>
        <p:grpSpPr>
          <a:xfrm>
            <a:off x="4850765" y="5220335"/>
            <a:ext cx="535940" cy="687705"/>
            <a:chOff x="6933330" y="3441403"/>
            <a:chExt cx="461987" cy="559008"/>
          </a:xfrm>
        </p:grpSpPr>
        <p:graphicFrame>
          <p:nvGraphicFramePr>
            <p:cNvPr id="40" name="对象 39"/>
            <p:cNvGraphicFramePr>
              <a:graphicFrameLocks noChangeAspect="1"/>
            </p:cNvGraphicFramePr>
            <p:nvPr>
              <p:custDataLst>
                <p:tags r:id="rId20"/>
              </p:custDataLst>
            </p:nvPr>
          </p:nvGraphicFramePr>
          <p:xfrm>
            <a:off x="6957167" y="3513049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3" name="Equation" r:id="rId21" imgW="3048000" imgH="3352800" progId="Equation.DSMT4">
                    <p:embed/>
                  </p:oleObj>
                </mc:Choice>
                <mc:Fallback>
                  <p:oleObj name="Equation" r:id="rId21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957167" y="3513049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椭圆 40"/>
            <p:cNvSpPr/>
            <p:nvPr>
              <p:custDataLst>
                <p:tags r:id="rId23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5" name="任意多边形: 形状 2" title=""/>
          <p:cNvSpPr/>
          <p:nvPr>
            <p:custDataLst>
              <p:tags r:id="rId24"/>
            </p:custDataLst>
          </p:nvPr>
        </p:nvSpPr>
        <p:spPr>
          <a:xfrm>
            <a:off x="6331032" y="3927221"/>
            <a:ext cx="3765413" cy="1386855"/>
          </a:xfrm>
          <a:custGeom>
            <a:gdLst>
              <a:gd name="connsiteX0" fmla="*/ 0 w 3765413"/>
              <a:gd name="connsiteY0" fmla="*/ 38100 h 1386855"/>
              <a:gd name="connsiteX1" fmla="*/ 45720 w 3765413"/>
              <a:gd name="connsiteY1" fmla="*/ 30480 h 1386855"/>
              <a:gd name="connsiteX2" fmla="*/ 304800 w 3765413"/>
              <a:gd name="connsiteY2" fmla="*/ 0 h 1386855"/>
              <a:gd name="connsiteX3" fmla="*/ 373380 w 3765413"/>
              <a:gd name="connsiteY3" fmla="*/ 7620 h 1386855"/>
              <a:gd name="connsiteX4" fmla="*/ 403860 w 3765413"/>
              <a:gd name="connsiteY4" fmla="*/ 15240 h 1386855"/>
              <a:gd name="connsiteX5" fmla="*/ 518160 w 3765413"/>
              <a:gd name="connsiteY5" fmla="*/ 38100 h 1386855"/>
              <a:gd name="connsiteX6" fmla="*/ 586740 w 3765413"/>
              <a:gd name="connsiteY6" fmla="*/ 45720 h 1386855"/>
              <a:gd name="connsiteX7" fmla="*/ 632460 w 3765413"/>
              <a:gd name="connsiteY7" fmla="*/ 60960 h 1386855"/>
              <a:gd name="connsiteX8" fmla="*/ 716280 w 3765413"/>
              <a:gd name="connsiteY8" fmla="*/ 76200 h 1386855"/>
              <a:gd name="connsiteX9" fmla="*/ 754380 w 3765413"/>
              <a:gd name="connsiteY9" fmla="*/ 83820 h 1386855"/>
              <a:gd name="connsiteX10" fmla="*/ 800100 w 3765413"/>
              <a:gd name="connsiteY10" fmla="*/ 99060 h 1386855"/>
              <a:gd name="connsiteX11" fmla="*/ 876300 w 3765413"/>
              <a:gd name="connsiteY11" fmla="*/ 121920 h 1386855"/>
              <a:gd name="connsiteX12" fmla="*/ 944880 w 3765413"/>
              <a:gd name="connsiteY12" fmla="*/ 167640 h 1386855"/>
              <a:gd name="connsiteX13" fmla="*/ 1028700 w 3765413"/>
              <a:gd name="connsiteY13" fmla="*/ 228600 h 1386855"/>
              <a:gd name="connsiteX14" fmla="*/ 1089660 w 3765413"/>
              <a:gd name="connsiteY14" fmla="*/ 358140 h 1386855"/>
              <a:gd name="connsiteX15" fmla="*/ 1165860 w 3765413"/>
              <a:gd name="connsiteY15" fmla="*/ 502920 h 1386855"/>
              <a:gd name="connsiteX16" fmla="*/ 1196340 w 3765413"/>
              <a:gd name="connsiteY16" fmla="*/ 556260 h 1386855"/>
              <a:gd name="connsiteX17" fmla="*/ 1219200 w 3765413"/>
              <a:gd name="connsiteY17" fmla="*/ 571500 h 1386855"/>
              <a:gd name="connsiteX18" fmla="*/ 1280160 w 3765413"/>
              <a:gd name="connsiteY18" fmla="*/ 624840 h 1386855"/>
              <a:gd name="connsiteX19" fmla="*/ 1325880 w 3765413"/>
              <a:gd name="connsiteY19" fmla="*/ 655320 h 1386855"/>
              <a:gd name="connsiteX20" fmla="*/ 1417320 w 3765413"/>
              <a:gd name="connsiteY20" fmla="*/ 754380 h 1386855"/>
              <a:gd name="connsiteX21" fmla="*/ 1485900 w 3765413"/>
              <a:gd name="connsiteY21" fmla="*/ 807720 h 1386855"/>
              <a:gd name="connsiteX22" fmla="*/ 1569720 w 3765413"/>
              <a:gd name="connsiteY22" fmla="*/ 861060 h 1386855"/>
              <a:gd name="connsiteX23" fmla="*/ 1600200 w 3765413"/>
              <a:gd name="connsiteY23" fmla="*/ 868680 h 1386855"/>
              <a:gd name="connsiteX24" fmla="*/ 1722120 w 3765413"/>
              <a:gd name="connsiteY24" fmla="*/ 906780 h 1386855"/>
              <a:gd name="connsiteX25" fmla="*/ 1760220 w 3765413"/>
              <a:gd name="connsiteY25" fmla="*/ 922020 h 1386855"/>
              <a:gd name="connsiteX26" fmla="*/ 1905000 w 3765413"/>
              <a:gd name="connsiteY26" fmla="*/ 952500 h 1386855"/>
              <a:gd name="connsiteX27" fmla="*/ 1927860 w 3765413"/>
              <a:gd name="connsiteY27" fmla="*/ 960120 h 1386855"/>
              <a:gd name="connsiteX28" fmla="*/ 1996440 w 3765413"/>
              <a:gd name="connsiteY28" fmla="*/ 975360 h 1386855"/>
              <a:gd name="connsiteX29" fmla="*/ 2065020 w 3765413"/>
              <a:gd name="connsiteY29" fmla="*/ 982980 h 1386855"/>
              <a:gd name="connsiteX30" fmla="*/ 2141220 w 3765413"/>
              <a:gd name="connsiteY30" fmla="*/ 998220 h 1386855"/>
              <a:gd name="connsiteX31" fmla="*/ 2240280 w 3765413"/>
              <a:gd name="connsiteY31" fmla="*/ 1013460 h 1386855"/>
              <a:gd name="connsiteX32" fmla="*/ 2324100 w 3765413"/>
              <a:gd name="connsiteY32" fmla="*/ 1043940 h 1386855"/>
              <a:gd name="connsiteX33" fmla="*/ 2506980 w 3765413"/>
              <a:gd name="connsiteY33" fmla="*/ 1066800 h 1386855"/>
              <a:gd name="connsiteX34" fmla="*/ 2567940 w 3765413"/>
              <a:gd name="connsiteY34" fmla="*/ 1074420 h 1386855"/>
              <a:gd name="connsiteX35" fmla="*/ 2766060 w 3765413"/>
              <a:gd name="connsiteY35" fmla="*/ 1097280 h 1386855"/>
              <a:gd name="connsiteX36" fmla="*/ 2918460 w 3765413"/>
              <a:gd name="connsiteY36" fmla="*/ 1127760 h 1386855"/>
              <a:gd name="connsiteX37" fmla="*/ 2964180 w 3765413"/>
              <a:gd name="connsiteY37" fmla="*/ 1135380 h 1386855"/>
              <a:gd name="connsiteX38" fmla="*/ 3078480 w 3765413"/>
              <a:gd name="connsiteY38" fmla="*/ 1173480 h 1386855"/>
              <a:gd name="connsiteX39" fmla="*/ 3124200 w 3765413"/>
              <a:gd name="connsiteY39" fmla="*/ 1181100 h 1386855"/>
              <a:gd name="connsiteX40" fmla="*/ 3208020 w 3765413"/>
              <a:gd name="connsiteY40" fmla="*/ 1219200 h 1386855"/>
              <a:gd name="connsiteX41" fmla="*/ 3238500 w 3765413"/>
              <a:gd name="connsiteY41" fmla="*/ 1242060 h 1386855"/>
              <a:gd name="connsiteX42" fmla="*/ 3337560 w 3765413"/>
              <a:gd name="connsiteY42" fmla="*/ 1280160 h 1386855"/>
              <a:gd name="connsiteX43" fmla="*/ 3368040 w 3765413"/>
              <a:gd name="connsiteY43" fmla="*/ 1287780 h 1386855"/>
              <a:gd name="connsiteX44" fmla="*/ 3459480 w 3765413"/>
              <a:gd name="connsiteY44" fmla="*/ 1310640 h 1386855"/>
              <a:gd name="connsiteX45" fmla="*/ 3482340 w 3765413"/>
              <a:gd name="connsiteY45" fmla="*/ 1325880 h 1386855"/>
              <a:gd name="connsiteX46" fmla="*/ 3520440 w 3765413"/>
              <a:gd name="connsiteY46" fmla="*/ 1333500 h 1386855"/>
              <a:gd name="connsiteX47" fmla="*/ 3550920 w 3765413"/>
              <a:gd name="connsiteY47" fmla="*/ 1341120 h 1386855"/>
              <a:gd name="connsiteX48" fmla="*/ 3589020 w 3765413"/>
              <a:gd name="connsiteY48" fmla="*/ 1348740 h 1386855"/>
              <a:gd name="connsiteX49" fmla="*/ 3688080 w 3765413"/>
              <a:gd name="connsiteY49" fmla="*/ 1371600 h 1386855"/>
              <a:gd name="connsiteX50" fmla="*/ 3710940 w 3765413"/>
              <a:gd name="connsiteY50" fmla="*/ 1379220 h 1386855"/>
              <a:gd name="connsiteX51" fmla="*/ 3749040 w 3765413"/>
              <a:gd name="connsiteY51" fmla="*/ 1386840 h 138685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765413" h="1386855">
                <a:moveTo>
                  <a:pt x="0" y="38100"/>
                </a:moveTo>
                <a:cubicBezTo>
                  <a:pt x="15240" y="35560"/>
                  <a:pt x="30370" y="32234"/>
                  <a:pt x="45720" y="30480"/>
                </a:cubicBezTo>
                <a:cubicBezTo>
                  <a:pt x="309152" y="374"/>
                  <a:pt x="188914" y="23177"/>
                  <a:pt x="304800" y="0"/>
                </a:cubicBezTo>
                <a:cubicBezTo>
                  <a:pt x="327660" y="2540"/>
                  <a:pt x="350647" y="4123"/>
                  <a:pt x="373380" y="7620"/>
                </a:cubicBezTo>
                <a:cubicBezTo>
                  <a:pt x="383731" y="9212"/>
                  <a:pt x="393612" y="13083"/>
                  <a:pt x="403860" y="15240"/>
                </a:cubicBezTo>
                <a:cubicBezTo>
                  <a:pt x="441881" y="23244"/>
                  <a:pt x="479543" y="33809"/>
                  <a:pt x="518160" y="38100"/>
                </a:cubicBezTo>
                <a:lnTo>
                  <a:pt x="586740" y="45720"/>
                </a:lnTo>
                <a:cubicBezTo>
                  <a:pt x="601980" y="50800"/>
                  <a:pt x="616823" y="57281"/>
                  <a:pt x="632460" y="60960"/>
                </a:cubicBezTo>
                <a:cubicBezTo>
                  <a:pt x="660103" y="67464"/>
                  <a:pt x="688368" y="70967"/>
                  <a:pt x="716280" y="76200"/>
                </a:cubicBezTo>
                <a:cubicBezTo>
                  <a:pt x="729010" y="78587"/>
                  <a:pt x="741885" y="80412"/>
                  <a:pt x="754380" y="83820"/>
                </a:cubicBezTo>
                <a:cubicBezTo>
                  <a:pt x="769878" y="88047"/>
                  <a:pt x="784713" y="94444"/>
                  <a:pt x="800100" y="99060"/>
                </a:cubicBezTo>
                <a:cubicBezTo>
                  <a:pt x="915262" y="133609"/>
                  <a:pt x="714655" y="68038"/>
                  <a:pt x="876300" y="121920"/>
                </a:cubicBezTo>
                <a:cubicBezTo>
                  <a:pt x="977441" y="197776"/>
                  <a:pt x="827304" y="86806"/>
                  <a:pt x="944880" y="167640"/>
                </a:cubicBezTo>
                <a:cubicBezTo>
                  <a:pt x="973349" y="187212"/>
                  <a:pt x="1028700" y="228600"/>
                  <a:pt x="1028700" y="228600"/>
                </a:cubicBezTo>
                <a:cubicBezTo>
                  <a:pt x="1092122" y="334303"/>
                  <a:pt x="993308" y="165436"/>
                  <a:pt x="1089660" y="358140"/>
                </a:cubicBezTo>
                <a:cubicBezTo>
                  <a:pt x="1183967" y="546753"/>
                  <a:pt x="1094779" y="372605"/>
                  <a:pt x="1165860" y="502920"/>
                </a:cubicBezTo>
                <a:cubicBezTo>
                  <a:pt x="1173032" y="516068"/>
                  <a:pt x="1184606" y="544526"/>
                  <a:pt x="1196340" y="556260"/>
                </a:cubicBezTo>
                <a:cubicBezTo>
                  <a:pt x="1202816" y="562736"/>
                  <a:pt x="1212165" y="565637"/>
                  <a:pt x="1219200" y="571500"/>
                </a:cubicBezTo>
                <a:cubicBezTo>
                  <a:pt x="1286421" y="627518"/>
                  <a:pt x="1184050" y="554942"/>
                  <a:pt x="1280160" y="624840"/>
                </a:cubicBezTo>
                <a:cubicBezTo>
                  <a:pt x="1294973" y="635613"/>
                  <a:pt x="1311898" y="643489"/>
                  <a:pt x="1325880" y="655320"/>
                </a:cubicBezTo>
                <a:cubicBezTo>
                  <a:pt x="1493730" y="797347"/>
                  <a:pt x="1283846" y="630440"/>
                  <a:pt x="1417320" y="754380"/>
                </a:cubicBezTo>
                <a:cubicBezTo>
                  <a:pt x="1438542" y="774086"/>
                  <a:pt x="1462945" y="790062"/>
                  <a:pt x="1485900" y="807720"/>
                </a:cubicBezTo>
                <a:cubicBezTo>
                  <a:pt x="1511391" y="827329"/>
                  <a:pt x="1539350" y="849671"/>
                  <a:pt x="1569720" y="861060"/>
                </a:cubicBezTo>
                <a:cubicBezTo>
                  <a:pt x="1579526" y="864737"/>
                  <a:pt x="1590533" y="864652"/>
                  <a:pt x="1600200" y="868680"/>
                </a:cubicBezTo>
                <a:cubicBezTo>
                  <a:pt x="1702127" y="911149"/>
                  <a:pt x="1618200" y="893790"/>
                  <a:pt x="1722120" y="906780"/>
                </a:cubicBezTo>
                <a:cubicBezTo>
                  <a:pt x="1734820" y="911860"/>
                  <a:pt x="1747147" y="917997"/>
                  <a:pt x="1760220" y="922020"/>
                </a:cubicBezTo>
                <a:cubicBezTo>
                  <a:pt x="1820834" y="940671"/>
                  <a:pt x="1838394" y="938227"/>
                  <a:pt x="1905000" y="952500"/>
                </a:cubicBezTo>
                <a:cubicBezTo>
                  <a:pt x="1912854" y="954183"/>
                  <a:pt x="1920068" y="958172"/>
                  <a:pt x="1927860" y="960120"/>
                </a:cubicBezTo>
                <a:cubicBezTo>
                  <a:pt x="1950578" y="965800"/>
                  <a:pt x="1973341" y="971510"/>
                  <a:pt x="1996440" y="975360"/>
                </a:cubicBezTo>
                <a:cubicBezTo>
                  <a:pt x="2019128" y="979141"/>
                  <a:pt x="2042301" y="979393"/>
                  <a:pt x="2065020" y="982980"/>
                </a:cubicBezTo>
                <a:cubicBezTo>
                  <a:pt x="2090606" y="987020"/>
                  <a:pt x="2115577" y="994557"/>
                  <a:pt x="2141220" y="998220"/>
                </a:cubicBezTo>
                <a:cubicBezTo>
                  <a:pt x="2209855" y="1008025"/>
                  <a:pt x="2176844" y="1002887"/>
                  <a:pt x="2240280" y="1013460"/>
                </a:cubicBezTo>
                <a:cubicBezTo>
                  <a:pt x="2277296" y="1038137"/>
                  <a:pt x="2261739" y="1031468"/>
                  <a:pt x="2324100" y="1043940"/>
                </a:cubicBezTo>
                <a:cubicBezTo>
                  <a:pt x="2425755" y="1064271"/>
                  <a:pt x="2404498" y="1056552"/>
                  <a:pt x="2506980" y="1066800"/>
                </a:cubicBezTo>
                <a:cubicBezTo>
                  <a:pt x="2527357" y="1068838"/>
                  <a:pt x="2547587" y="1072159"/>
                  <a:pt x="2567940" y="1074420"/>
                </a:cubicBezTo>
                <a:cubicBezTo>
                  <a:pt x="2639452" y="1082366"/>
                  <a:pt x="2691719" y="1084890"/>
                  <a:pt x="2766060" y="1097280"/>
                </a:cubicBezTo>
                <a:cubicBezTo>
                  <a:pt x="2817161" y="1105797"/>
                  <a:pt x="2867359" y="1119243"/>
                  <a:pt x="2918460" y="1127760"/>
                </a:cubicBezTo>
                <a:lnTo>
                  <a:pt x="2964180" y="1135380"/>
                </a:lnTo>
                <a:cubicBezTo>
                  <a:pt x="3011548" y="1154327"/>
                  <a:pt x="3018946" y="1158596"/>
                  <a:pt x="3078480" y="1173480"/>
                </a:cubicBezTo>
                <a:cubicBezTo>
                  <a:pt x="3093469" y="1177227"/>
                  <a:pt x="3108960" y="1178560"/>
                  <a:pt x="3124200" y="1181100"/>
                </a:cubicBezTo>
                <a:cubicBezTo>
                  <a:pt x="3267918" y="1267331"/>
                  <a:pt x="3048632" y="1139506"/>
                  <a:pt x="3208020" y="1219200"/>
                </a:cubicBezTo>
                <a:cubicBezTo>
                  <a:pt x="3219379" y="1224880"/>
                  <a:pt x="3227141" y="1236380"/>
                  <a:pt x="3238500" y="1242060"/>
                </a:cubicBezTo>
                <a:cubicBezTo>
                  <a:pt x="3246173" y="1245896"/>
                  <a:pt x="3311057" y="1272588"/>
                  <a:pt x="3337560" y="1280160"/>
                </a:cubicBezTo>
                <a:cubicBezTo>
                  <a:pt x="3347630" y="1283037"/>
                  <a:pt x="3358234" y="1284103"/>
                  <a:pt x="3368040" y="1287780"/>
                </a:cubicBezTo>
                <a:cubicBezTo>
                  <a:pt x="3441234" y="1315228"/>
                  <a:pt x="3343264" y="1296113"/>
                  <a:pt x="3459480" y="1310640"/>
                </a:cubicBezTo>
                <a:cubicBezTo>
                  <a:pt x="3467100" y="1315720"/>
                  <a:pt x="3473765" y="1322664"/>
                  <a:pt x="3482340" y="1325880"/>
                </a:cubicBezTo>
                <a:cubicBezTo>
                  <a:pt x="3494467" y="1330428"/>
                  <a:pt x="3507797" y="1330690"/>
                  <a:pt x="3520440" y="1333500"/>
                </a:cubicBezTo>
                <a:cubicBezTo>
                  <a:pt x="3530663" y="1335772"/>
                  <a:pt x="3540697" y="1338848"/>
                  <a:pt x="3550920" y="1341120"/>
                </a:cubicBezTo>
                <a:cubicBezTo>
                  <a:pt x="3563563" y="1343930"/>
                  <a:pt x="3576615" y="1345018"/>
                  <a:pt x="3589020" y="1348740"/>
                </a:cubicBezTo>
                <a:cubicBezTo>
                  <a:pt x="3678770" y="1375665"/>
                  <a:pt x="3564687" y="1356176"/>
                  <a:pt x="3688080" y="1371600"/>
                </a:cubicBezTo>
                <a:cubicBezTo>
                  <a:pt x="3695700" y="1374140"/>
                  <a:pt x="3703064" y="1377645"/>
                  <a:pt x="3710940" y="1379220"/>
                </a:cubicBezTo>
                <a:cubicBezTo>
                  <a:pt x="3752632" y="1387558"/>
                  <a:pt x="3786957" y="1386840"/>
                  <a:pt x="3749040" y="1386840"/>
                </a:cubicBezTo>
              </a:path>
            </a:pathLst>
          </a:custGeom>
          <a:noFill/>
          <a:ln w="1778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 title=""/>
          <p:cNvGrpSpPr/>
          <p:nvPr>
            <p:custDataLst>
              <p:tags r:id="rId25"/>
            </p:custDataLst>
          </p:nvPr>
        </p:nvGrpSpPr>
        <p:grpSpPr>
          <a:xfrm>
            <a:off x="6434892" y="2065162"/>
            <a:ext cx="773077" cy="1979959"/>
            <a:chOff x="11038166" y="1636632"/>
            <a:chExt cx="773077" cy="1979959"/>
          </a:xfrm>
        </p:grpSpPr>
        <p:cxnSp>
          <p:nvCxnSpPr>
            <p:cNvPr id="47" name="直接箭头连接符 46"/>
            <p:cNvCxnSpPr/>
            <p:nvPr>
              <p:custDataLst>
                <p:tags r:id="rId26"/>
              </p:custDataLst>
            </p:nvPr>
          </p:nvCxnSpPr>
          <p:spPr>
            <a:xfrm flipV="1">
              <a:off x="11087165" y="1667376"/>
              <a:ext cx="6082" cy="188197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8" name="对象 47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11152430" y="1636632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4" name="Equation" r:id="rId28" imgW="4572000" imgH="5486400" progId="Equation.DSMT4">
                    <p:embed/>
                  </p:oleObj>
                </mc:Choice>
                <mc:Fallback>
                  <p:oleObj name="Equation" r:id="rId28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152430" y="1636632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椭圆 48"/>
            <p:cNvSpPr/>
            <p:nvPr>
              <p:custDataLst>
                <p:tags r:id="rId29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0" name="组合 49" title=""/>
          <p:cNvGrpSpPr/>
          <p:nvPr>
            <p:custDataLst>
              <p:tags r:id="rId30"/>
            </p:custDataLst>
          </p:nvPr>
        </p:nvGrpSpPr>
        <p:grpSpPr>
          <a:xfrm>
            <a:off x="8799646" y="4266951"/>
            <a:ext cx="696584" cy="1295705"/>
            <a:chOff x="9646034" y="2675471"/>
            <a:chExt cx="696584" cy="1295705"/>
          </a:xfrm>
        </p:grpSpPr>
        <p:cxnSp>
          <p:nvCxnSpPr>
            <p:cNvPr id="51" name="直接箭头连接符 50"/>
            <p:cNvCxnSpPr/>
            <p:nvPr>
              <p:custDataLst>
                <p:tags r:id="rId31"/>
              </p:custDataLst>
            </p:nvPr>
          </p:nvCxnSpPr>
          <p:spPr>
            <a:xfrm flipH="1" flipV="1">
              <a:off x="10287537" y="2675471"/>
              <a:ext cx="0" cy="789533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2" name="对象 51"/>
            <p:cNvGraphicFramePr>
              <a:graphicFrameLocks noChangeAspect="1"/>
            </p:cNvGraphicFramePr>
            <p:nvPr>
              <p:custDataLst>
                <p:tags r:id="rId32"/>
              </p:custDataLst>
            </p:nvPr>
          </p:nvGraphicFramePr>
          <p:xfrm>
            <a:off x="9646034" y="3174251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5" name="Equation" r:id="rId33" imgW="4267200" imgH="5486400" progId="Equation.DSMT4">
                    <p:embed/>
                  </p:oleObj>
                </mc:Choice>
                <mc:Fallback>
                  <p:oleObj name="Equation" r:id="rId33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646034" y="3174251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" name="椭圆 52"/>
            <p:cNvSpPr/>
            <p:nvPr>
              <p:custDataLst>
                <p:tags r:id="rId34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4" name="组合 53" title=""/>
          <p:cNvGrpSpPr/>
          <p:nvPr>
            <p:custDataLst>
              <p:tags r:id="rId35"/>
            </p:custDataLst>
          </p:nvPr>
        </p:nvGrpSpPr>
        <p:grpSpPr>
          <a:xfrm>
            <a:off x="7379344" y="4196716"/>
            <a:ext cx="461987" cy="559008"/>
            <a:chOff x="6933330" y="3441403"/>
            <a:chExt cx="461987" cy="559008"/>
          </a:xfrm>
        </p:grpSpPr>
        <p:graphicFrame>
          <p:nvGraphicFramePr>
            <p:cNvPr id="55" name="对象 54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6957167" y="3513049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6" name="Equation" r:id="rId37" imgW="3048000" imgH="3352800" progId="Equation.DSMT4">
                    <p:embed/>
                  </p:oleObj>
                </mc:Choice>
                <mc:Fallback>
                  <p:oleObj name="Equation" r:id="rId37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957167" y="3513049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椭圆 55"/>
            <p:cNvSpPr/>
            <p:nvPr>
              <p:custDataLst>
                <p:tags r:id="rId38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8" name="Picture 10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6060" y="3212976"/>
            <a:ext cx="4005634" cy="29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9" b="9500"/>
          <a:stretch>
            <a:fillRect/>
          </a:stretch>
        </p:blipFill>
        <p:spPr bwMode="auto">
          <a:xfrm>
            <a:off x="839416" y="3255490"/>
            <a:ext cx="4335908" cy="28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 title=""/>
          <p:cNvGrpSpPr/>
          <p:nvPr>
            <p:custDataLst>
              <p:tags r:id="rId7"/>
            </p:custDataLst>
          </p:nvPr>
        </p:nvGrpSpPr>
        <p:grpSpPr>
          <a:xfrm>
            <a:off x="2737267" y="4741770"/>
            <a:ext cx="774408" cy="1608757"/>
            <a:chOff x="11038166" y="3506429"/>
            <a:chExt cx="774408" cy="1608757"/>
          </a:xfrm>
        </p:grpSpPr>
        <p:cxnSp>
          <p:nvCxnSpPr>
            <p:cNvPr id="21" name="直接箭头连接符 20"/>
            <p:cNvCxnSpPr/>
            <p:nvPr>
              <p:custDataLst>
                <p:tags r:id="rId8"/>
              </p:custDataLst>
            </p:nvPr>
          </p:nvCxnSpPr>
          <p:spPr>
            <a:xfrm>
              <a:off x="11087165" y="3549355"/>
              <a:ext cx="6082" cy="147378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对象 21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11241074" y="4494473"/>
            <a:ext cx="571500" cy="6207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7" name="Equation" r:id="rId10" imgW="3962400" imgH="4267200" progId="Equation.DSMT4">
                    <p:embed/>
                  </p:oleObj>
                </mc:Choice>
                <mc:Fallback>
                  <p:oleObj name="Equation" r:id="rId10" imgW="39624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241074" y="4494473"/>
                          <a:ext cx="571500" cy="6207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椭圆 22"/>
            <p:cNvSpPr/>
            <p:nvPr>
              <p:custDataLst>
                <p:tags r:id="rId12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4" name="组合 23" title=""/>
          <p:cNvGrpSpPr/>
          <p:nvPr>
            <p:custDataLst>
              <p:tags r:id="rId13"/>
            </p:custDataLst>
          </p:nvPr>
        </p:nvGrpSpPr>
        <p:grpSpPr>
          <a:xfrm>
            <a:off x="4058238" y="2881553"/>
            <a:ext cx="699328" cy="1234473"/>
            <a:chOff x="9643290" y="2288161"/>
            <a:chExt cx="699328" cy="1234473"/>
          </a:xfrm>
        </p:grpSpPr>
        <p:cxnSp>
          <p:nvCxnSpPr>
            <p:cNvPr id="25" name="直接箭头连接符 24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10287537" y="2619584"/>
              <a:ext cx="0" cy="845420"/>
            </a:xfrm>
            <a:prstGeom prst="straightConnector1">
              <a:avLst/>
            </a:prstGeom>
            <a:ln w="47625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对象 25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9643290" y="2288161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8" name="Equation" r:id="rId16" imgW="4267200" imgH="5486400" progId="Equation.DSMT4">
                    <p:embed/>
                  </p:oleObj>
                </mc:Choice>
                <mc:Fallback>
                  <p:oleObj name="Equation" r:id="rId16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643290" y="2288161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椭圆 26"/>
            <p:cNvSpPr/>
            <p:nvPr>
              <p:custDataLst>
                <p:tags r:id="rId18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8" name="组合 27" title=""/>
          <p:cNvGrpSpPr/>
          <p:nvPr>
            <p:custDataLst>
              <p:tags r:id="rId19"/>
            </p:custDataLst>
          </p:nvPr>
        </p:nvGrpSpPr>
        <p:grpSpPr>
          <a:xfrm>
            <a:off x="1833444" y="5491396"/>
            <a:ext cx="583311" cy="497953"/>
            <a:chOff x="6460181" y="3441403"/>
            <a:chExt cx="583311" cy="497953"/>
          </a:xfrm>
        </p:grpSpPr>
        <p:graphicFrame>
          <p:nvGraphicFramePr>
            <p:cNvPr id="29" name="对象 28"/>
            <p:cNvGraphicFramePr>
              <a:graphicFrameLocks noChangeAspect="1"/>
            </p:cNvGraphicFramePr>
            <p:nvPr>
              <p:custDataLst>
                <p:tags r:id="rId20"/>
              </p:custDataLst>
            </p:nvPr>
          </p:nvGraphicFramePr>
          <p:xfrm>
            <a:off x="6460181" y="3451994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09" name="Equation" r:id="rId21" imgW="3048000" imgH="3352800" progId="Equation.DSMT4">
                    <p:embed/>
                  </p:oleObj>
                </mc:Choice>
                <mc:Fallback>
                  <p:oleObj name="Equation" r:id="rId21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460181" y="3451994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椭圆 29"/>
            <p:cNvSpPr/>
            <p:nvPr>
              <p:custDataLst>
                <p:tags r:id="rId23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5" name="任意多边形: 形状 2" title=""/>
          <p:cNvSpPr/>
          <p:nvPr>
            <p:custDataLst>
              <p:tags r:id="rId24"/>
            </p:custDataLst>
          </p:nvPr>
        </p:nvSpPr>
        <p:spPr>
          <a:xfrm>
            <a:off x="9193482" y="3931920"/>
            <a:ext cx="518712" cy="1905429"/>
          </a:xfrm>
          <a:custGeom>
            <a:gdLst>
              <a:gd name="connsiteX0" fmla="*/ 34338 w 518712"/>
              <a:gd name="connsiteY0" fmla="*/ 0 h 1905429"/>
              <a:gd name="connsiteX1" fmla="*/ 22908 w 518712"/>
              <a:gd name="connsiteY1" fmla="*/ 137160 h 1905429"/>
              <a:gd name="connsiteX2" fmla="*/ 11478 w 518712"/>
              <a:gd name="connsiteY2" fmla="*/ 179070 h 1905429"/>
              <a:gd name="connsiteX3" fmla="*/ 3858 w 518712"/>
              <a:gd name="connsiteY3" fmla="*/ 217170 h 1905429"/>
              <a:gd name="connsiteX4" fmla="*/ 48 w 518712"/>
              <a:gd name="connsiteY4" fmla="*/ 274320 h 1905429"/>
              <a:gd name="connsiteX5" fmla="*/ 3858 w 518712"/>
              <a:gd name="connsiteY5" fmla="*/ 293370 h 1905429"/>
              <a:gd name="connsiteX6" fmla="*/ 22908 w 518712"/>
              <a:gd name="connsiteY6" fmla="*/ 297180 h 1905429"/>
              <a:gd name="connsiteX7" fmla="*/ 53388 w 518712"/>
              <a:gd name="connsiteY7" fmla="*/ 300990 h 1905429"/>
              <a:gd name="connsiteX8" fmla="*/ 68628 w 518712"/>
              <a:gd name="connsiteY8" fmla="*/ 304800 h 1905429"/>
              <a:gd name="connsiteX9" fmla="*/ 137208 w 518712"/>
              <a:gd name="connsiteY9" fmla="*/ 308610 h 1905429"/>
              <a:gd name="connsiteX10" fmla="*/ 201978 w 518712"/>
              <a:gd name="connsiteY10" fmla="*/ 316230 h 1905429"/>
              <a:gd name="connsiteX11" fmla="*/ 213408 w 518712"/>
              <a:gd name="connsiteY11" fmla="*/ 350520 h 1905429"/>
              <a:gd name="connsiteX12" fmla="*/ 224838 w 518712"/>
              <a:gd name="connsiteY12" fmla="*/ 361950 h 1905429"/>
              <a:gd name="connsiteX13" fmla="*/ 236268 w 518712"/>
              <a:gd name="connsiteY13" fmla="*/ 392430 h 1905429"/>
              <a:gd name="connsiteX14" fmla="*/ 243888 w 518712"/>
              <a:gd name="connsiteY14" fmla="*/ 419100 h 1905429"/>
              <a:gd name="connsiteX15" fmla="*/ 251508 w 518712"/>
              <a:gd name="connsiteY15" fmla="*/ 438150 h 1905429"/>
              <a:gd name="connsiteX16" fmla="*/ 270558 w 518712"/>
              <a:gd name="connsiteY16" fmla="*/ 483870 h 1905429"/>
              <a:gd name="connsiteX17" fmla="*/ 285798 w 518712"/>
              <a:gd name="connsiteY17" fmla="*/ 533400 h 1905429"/>
              <a:gd name="connsiteX18" fmla="*/ 293418 w 518712"/>
              <a:gd name="connsiteY18" fmla="*/ 556260 h 1905429"/>
              <a:gd name="connsiteX19" fmla="*/ 308658 w 518712"/>
              <a:gd name="connsiteY19" fmla="*/ 590550 h 1905429"/>
              <a:gd name="connsiteX20" fmla="*/ 316278 w 518712"/>
              <a:gd name="connsiteY20" fmla="*/ 624840 h 1905429"/>
              <a:gd name="connsiteX21" fmla="*/ 323898 w 518712"/>
              <a:gd name="connsiteY21" fmla="*/ 640080 h 1905429"/>
              <a:gd name="connsiteX22" fmla="*/ 327708 w 518712"/>
              <a:gd name="connsiteY22" fmla="*/ 716280 h 1905429"/>
              <a:gd name="connsiteX23" fmla="*/ 339138 w 518712"/>
              <a:gd name="connsiteY23" fmla="*/ 781050 h 1905429"/>
              <a:gd name="connsiteX24" fmla="*/ 342948 w 518712"/>
              <a:gd name="connsiteY24" fmla="*/ 807720 h 1905429"/>
              <a:gd name="connsiteX25" fmla="*/ 346758 w 518712"/>
              <a:gd name="connsiteY25" fmla="*/ 842010 h 1905429"/>
              <a:gd name="connsiteX26" fmla="*/ 350568 w 518712"/>
              <a:gd name="connsiteY26" fmla="*/ 861060 h 1905429"/>
              <a:gd name="connsiteX27" fmla="*/ 354378 w 518712"/>
              <a:gd name="connsiteY27" fmla="*/ 918210 h 1905429"/>
              <a:gd name="connsiteX28" fmla="*/ 358188 w 518712"/>
              <a:gd name="connsiteY28" fmla="*/ 941070 h 1905429"/>
              <a:gd name="connsiteX29" fmla="*/ 361998 w 518712"/>
              <a:gd name="connsiteY29" fmla="*/ 998220 h 1905429"/>
              <a:gd name="connsiteX30" fmla="*/ 369618 w 518712"/>
              <a:gd name="connsiteY30" fmla="*/ 1047750 h 1905429"/>
              <a:gd name="connsiteX31" fmla="*/ 377238 w 518712"/>
              <a:gd name="connsiteY31" fmla="*/ 1116330 h 1905429"/>
              <a:gd name="connsiteX32" fmla="*/ 381048 w 518712"/>
              <a:gd name="connsiteY32" fmla="*/ 1131570 h 1905429"/>
              <a:gd name="connsiteX33" fmla="*/ 388668 w 518712"/>
              <a:gd name="connsiteY33" fmla="*/ 1184910 h 1905429"/>
              <a:gd name="connsiteX34" fmla="*/ 400098 w 518712"/>
              <a:gd name="connsiteY34" fmla="*/ 1223010 h 1905429"/>
              <a:gd name="connsiteX35" fmla="*/ 407718 w 518712"/>
              <a:gd name="connsiteY35" fmla="*/ 1272540 h 1905429"/>
              <a:gd name="connsiteX36" fmla="*/ 411528 w 518712"/>
              <a:gd name="connsiteY36" fmla="*/ 1287780 h 1905429"/>
              <a:gd name="connsiteX37" fmla="*/ 415338 w 518712"/>
              <a:gd name="connsiteY37" fmla="*/ 1322070 h 1905429"/>
              <a:gd name="connsiteX38" fmla="*/ 419148 w 518712"/>
              <a:gd name="connsiteY38" fmla="*/ 1337310 h 1905429"/>
              <a:gd name="connsiteX39" fmla="*/ 426768 w 518712"/>
              <a:gd name="connsiteY39" fmla="*/ 1371600 h 1905429"/>
              <a:gd name="connsiteX40" fmla="*/ 438198 w 518712"/>
              <a:gd name="connsiteY40" fmla="*/ 1409700 h 1905429"/>
              <a:gd name="connsiteX41" fmla="*/ 442008 w 518712"/>
              <a:gd name="connsiteY41" fmla="*/ 1432560 h 1905429"/>
              <a:gd name="connsiteX42" fmla="*/ 445818 w 518712"/>
              <a:gd name="connsiteY42" fmla="*/ 1459230 h 1905429"/>
              <a:gd name="connsiteX43" fmla="*/ 453438 w 518712"/>
              <a:gd name="connsiteY43" fmla="*/ 1474470 h 1905429"/>
              <a:gd name="connsiteX44" fmla="*/ 464868 w 518712"/>
              <a:gd name="connsiteY44" fmla="*/ 1501140 h 1905429"/>
              <a:gd name="connsiteX45" fmla="*/ 468678 w 518712"/>
              <a:gd name="connsiteY45" fmla="*/ 1531620 h 1905429"/>
              <a:gd name="connsiteX46" fmla="*/ 472488 w 518712"/>
              <a:gd name="connsiteY46" fmla="*/ 1600200 h 1905429"/>
              <a:gd name="connsiteX47" fmla="*/ 476298 w 518712"/>
              <a:gd name="connsiteY47" fmla="*/ 1615440 h 1905429"/>
              <a:gd name="connsiteX48" fmla="*/ 487728 w 518712"/>
              <a:gd name="connsiteY48" fmla="*/ 1664970 h 1905429"/>
              <a:gd name="connsiteX49" fmla="*/ 491538 w 518712"/>
              <a:gd name="connsiteY49" fmla="*/ 1703070 h 1905429"/>
              <a:gd name="connsiteX50" fmla="*/ 495348 w 518712"/>
              <a:gd name="connsiteY50" fmla="*/ 1725930 h 1905429"/>
              <a:gd name="connsiteX51" fmla="*/ 499158 w 518712"/>
              <a:gd name="connsiteY51" fmla="*/ 1771650 h 1905429"/>
              <a:gd name="connsiteX52" fmla="*/ 502968 w 518712"/>
              <a:gd name="connsiteY52" fmla="*/ 1783080 h 1905429"/>
              <a:gd name="connsiteX53" fmla="*/ 506778 w 518712"/>
              <a:gd name="connsiteY53" fmla="*/ 1798320 h 1905429"/>
              <a:gd name="connsiteX54" fmla="*/ 510588 w 518712"/>
              <a:gd name="connsiteY54" fmla="*/ 1863090 h 1905429"/>
              <a:gd name="connsiteX55" fmla="*/ 518208 w 518712"/>
              <a:gd name="connsiteY55" fmla="*/ 1905000 h 1905429"/>
              <a:gd name="connsiteX56" fmla="*/ 518208 w 518712"/>
              <a:gd name="connsiteY56" fmla="*/ 1897380 h 190542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8712" h="1905429">
                <a:moveTo>
                  <a:pt x="34338" y="0"/>
                </a:moveTo>
                <a:cubicBezTo>
                  <a:pt x="16654" y="150311"/>
                  <a:pt x="35908" y="-25346"/>
                  <a:pt x="22908" y="137160"/>
                </a:cubicBezTo>
                <a:cubicBezTo>
                  <a:pt x="19947" y="174177"/>
                  <a:pt x="20220" y="146286"/>
                  <a:pt x="11478" y="179070"/>
                </a:cubicBezTo>
                <a:cubicBezTo>
                  <a:pt x="8141" y="191584"/>
                  <a:pt x="3858" y="217170"/>
                  <a:pt x="3858" y="217170"/>
                </a:cubicBezTo>
                <a:cubicBezTo>
                  <a:pt x="2588" y="236220"/>
                  <a:pt x="48" y="255228"/>
                  <a:pt x="48" y="274320"/>
                </a:cubicBezTo>
                <a:cubicBezTo>
                  <a:pt x="48" y="280796"/>
                  <a:pt x="-721" y="288791"/>
                  <a:pt x="3858" y="293370"/>
                </a:cubicBezTo>
                <a:cubicBezTo>
                  <a:pt x="8437" y="297949"/>
                  <a:pt x="16508" y="296195"/>
                  <a:pt x="22908" y="297180"/>
                </a:cubicBezTo>
                <a:cubicBezTo>
                  <a:pt x="33028" y="298737"/>
                  <a:pt x="43288" y="299307"/>
                  <a:pt x="53388" y="300990"/>
                </a:cubicBezTo>
                <a:cubicBezTo>
                  <a:pt x="58553" y="301851"/>
                  <a:pt x="63413" y="304326"/>
                  <a:pt x="68628" y="304800"/>
                </a:cubicBezTo>
                <a:cubicBezTo>
                  <a:pt x="91429" y="306873"/>
                  <a:pt x="114348" y="307340"/>
                  <a:pt x="137208" y="308610"/>
                </a:cubicBezTo>
                <a:cubicBezTo>
                  <a:pt x="158798" y="311150"/>
                  <a:pt x="182930" y="305754"/>
                  <a:pt x="201978" y="316230"/>
                </a:cubicBezTo>
                <a:cubicBezTo>
                  <a:pt x="212535" y="322036"/>
                  <a:pt x="208020" y="339744"/>
                  <a:pt x="213408" y="350520"/>
                </a:cubicBezTo>
                <a:cubicBezTo>
                  <a:pt x="215818" y="355339"/>
                  <a:pt x="221028" y="358140"/>
                  <a:pt x="224838" y="361950"/>
                </a:cubicBezTo>
                <a:cubicBezTo>
                  <a:pt x="228864" y="372015"/>
                  <a:pt x="233282" y="381978"/>
                  <a:pt x="236268" y="392430"/>
                </a:cubicBezTo>
                <a:cubicBezTo>
                  <a:pt x="241072" y="409243"/>
                  <a:pt x="238407" y="404484"/>
                  <a:pt x="243888" y="419100"/>
                </a:cubicBezTo>
                <a:cubicBezTo>
                  <a:pt x="246289" y="425504"/>
                  <a:pt x="249345" y="431662"/>
                  <a:pt x="251508" y="438150"/>
                </a:cubicBezTo>
                <a:cubicBezTo>
                  <a:pt x="264783" y="477974"/>
                  <a:pt x="251471" y="452059"/>
                  <a:pt x="270558" y="483870"/>
                </a:cubicBezTo>
                <a:cubicBezTo>
                  <a:pt x="276989" y="528884"/>
                  <a:pt x="269009" y="493106"/>
                  <a:pt x="285798" y="533400"/>
                </a:cubicBezTo>
                <a:cubicBezTo>
                  <a:pt x="288887" y="540814"/>
                  <a:pt x="290673" y="548711"/>
                  <a:pt x="293418" y="556260"/>
                </a:cubicBezTo>
                <a:cubicBezTo>
                  <a:pt x="299904" y="574097"/>
                  <a:pt x="300673" y="574579"/>
                  <a:pt x="308658" y="590550"/>
                </a:cubicBezTo>
                <a:cubicBezTo>
                  <a:pt x="309693" y="595723"/>
                  <a:pt x="313972" y="618691"/>
                  <a:pt x="316278" y="624840"/>
                </a:cubicBezTo>
                <a:cubicBezTo>
                  <a:pt x="318272" y="630158"/>
                  <a:pt x="321358" y="635000"/>
                  <a:pt x="323898" y="640080"/>
                </a:cubicBezTo>
                <a:cubicBezTo>
                  <a:pt x="325168" y="665480"/>
                  <a:pt x="326170" y="690895"/>
                  <a:pt x="327708" y="716280"/>
                </a:cubicBezTo>
                <a:cubicBezTo>
                  <a:pt x="330929" y="769423"/>
                  <a:pt x="324464" y="751702"/>
                  <a:pt x="339138" y="781050"/>
                </a:cubicBezTo>
                <a:cubicBezTo>
                  <a:pt x="340408" y="789940"/>
                  <a:pt x="341834" y="798809"/>
                  <a:pt x="342948" y="807720"/>
                </a:cubicBezTo>
                <a:cubicBezTo>
                  <a:pt x="344374" y="819132"/>
                  <a:pt x="345132" y="830625"/>
                  <a:pt x="346758" y="842010"/>
                </a:cubicBezTo>
                <a:cubicBezTo>
                  <a:pt x="347674" y="848421"/>
                  <a:pt x="349298" y="854710"/>
                  <a:pt x="350568" y="861060"/>
                </a:cubicBezTo>
                <a:cubicBezTo>
                  <a:pt x="351838" y="880110"/>
                  <a:pt x="352568" y="899204"/>
                  <a:pt x="354378" y="918210"/>
                </a:cubicBezTo>
                <a:cubicBezTo>
                  <a:pt x="355110" y="925900"/>
                  <a:pt x="357456" y="933380"/>
                  <a:pt x="358188" y="941070"/>
                </a:cubicBezTo>
                <a:cubicBezTo>
                  <a:pt x="359998" y="960076"/>
                  <a:pt x="360475" y="979189"/>
                  <a:pt x="361998" y="998220"/>
                </a:cubicBezTo>
                <a:cubicBezTo>
                  <a:pt x="365100" y="1036993"/>
                  <a:pt x="362120" y="1025257"/>
                  <a:pt x="369618" y="1047750"/>
                </a:cubicBezTo>
                <a:cubicBezTo>
                  <a:pt x="371773" y="1071453"/>
                  <a:pt x="373024" y="1093155"/>
                  <a:pt x="377238" y="1116330"/>
                </a:cubicBezTo>
                <a:cubicBezTo>
                  <a:pt x="378175" y="1121482"/>
                  <a:pt x="380187" y="1126405"/>
                  <a:pt x="381048" y="1131570"/>
                </a:cubicBezTo>
                <a:cubicBezTo>
                  <a:pt x="384001" y="1149286"/>
                  <a:pt x="382988" y="1167871"/>
                  <a:pt x="388668" y="1184910"/>
                </a:cubicBezTo>
                <a:cubicBezTo>
                  <a:pt x="392644" y="1196839"/>
                  <a:pt x="397795" y="1210342"/>
                  <a:pt x="400098" y="1223010"/>
                </a:cubicBezTo>
                <a:cubicBezTo>
                  <a:pt x="407417" y="1263267"/>
                  <a:pt x="400352" y="1235712"/>
                  <a:pt x="407718" y="1272540"/>
                </a:cubicBezTo>
                <a:cubicBezTo>
                  <a:pt x="408745" y="1277675"/>
                  <a:pt x="410258" y="1282700"/>
                  <a:pt x="411528" y="1287780"/>
                </a:cubicBezTo>
                <a:cubicBezTo>
                  <a:pt x="412798" y="1299210"/>
                  <a:pt x="413589" y="1310703"/>
                  <a:pt x="415338" y="1322070"/>
                </a:cubicBezTo>
                <a:cubicBezTo>
                  <a:pt x="416134" y="1327245"/>
                  <a:pt x="418012" y="1332198"/>
                  <a:pt x="419148" y="1337310"/>
                </a:cubicBezTo>
                <a:cubicBezTo>
                  <a:pt x="423076" y="1354987"/>
                  <a:pt x="422122" y="1355339"/>
                  <a:pt x="426768" y="1371600"/>
                </a:cubicBezTo>
                <a:cubicBezTo>
                  <a:pt x="433753" y="1396047"/>
                  <a:pt x="428897" y="1369394"/>
                  <a:pt x="438198" y="1409700"/>
                </a:cubicBezTo>
                <a:cubicBezTo>
                  <a:pt x="439935" y="1417227"/>
                  <a:pt x="440833" y="1424925"/>
                  <a:pt x="442008" y="1432560"/>
                </a:cubicBezTo>
                <a:cubicBezTo>
                  <a:pt x="443374" y="1441436"/>
                  <a:pt x="443455" y="1450566"/>
                  <a:pt x="445818" y="1459230"/>
                </a:cubicBezTo>
                <a:cubicBezTo>
                  <a:pt x="447312" y="1464709"/>
                  <a:pt x="451201" y="1469250"/>
                  <a:pt x="453438" y="1474470"/>
                </a:cubicBezTo>
                <a:cubicBezTo>
                  <a:pt x="470256" y="1513712"/>
                  <a:pt x="439596" y="1450595"/>
                  <a:pt x="464868" y="1501140"/>
                </a:cubicBezTo>
                <a:cubicBezTo>
                  <a:pt x="466138" y="1511300"/>
                  <a:pt x="467893" y="1521411"/>
                  <a:pt x="468678" y="1531620"/>
                </a:cubicBezTo>
                <a:cubicBezTo>
                  <a:pt x="470434" y="1554448"/>
                  <a:pt x="470415" y="1577399"/>
                  <a:pt x="472488" y="1600200"/>
                </a:cubicBezTo>
                <a:cubicBezTo>
                  <a:pt x="472962" y="1605415"/>
                  <a:pt x="475361" y="1610288"/>
                  <a:pt x="476298" y="1615440"/>
                </a:cubicBezTo>
                <a:cubicBezTo>
                  <a:pt x="484211" y="1658964"/>
                  <a:pt x="474614" y="1625628"/>
                  <a:pt x="487728" y="1664970"/>
                </a:cubicBezTo>
                <a:cubicBezTo>
                  <a:pt x="488998" y="1677670"/>
                  <a:pt x="489955" y="1690405"/>
                  <a:pt x="491538" y="1703070"/>
                </a:cubicBezTo>
                <a:cubicBezTo>
                  <a:pt x="492496" y="1710735"/>
                  <a:pt x="494495" y="1718252"/>
                  <a:pt x="495348" y="1725930"/>
                </a:cubicBezTo>
                <a:cubicBezTo>
                  <a:pt x="497037" y="1741129"/>
                  <a:pt x="497137" y="1756491"/>
                  <a:pt x="499158" y="1771650"/>
                </a:cubicBezTo>
                <a:cubicBezTo>
                  <a:pt x="499689" y="1775631"/>
                  <a:pt x="501865" y="1779218"/>
                  <a:pt x="502968" y="1783080"/>
                </a:cubicBezTo>
                <a:cubicBezTo>
                  <a:pt x="504407" y="1788115"/>
                  <a:pt x="505508" y="1793240"/>
                  <a:pt x="506778" y="1798320"/>
                </a:cubicBezTo>
                <a:cubicBezTo>
                  <a:pt x="508048" y="1819910"/>
                  <a:pt x="508792" y="1841537"/>
                  <a:pt x="510588" y="1863090"/>
                </a:cubicBezTo>
                <a:cubicBezTo>
                  <a:pt x="510809" y="1865747"/>
                  <a:pt x="514744" y="1898073"/>
                  <a:pt x="518208" y="1905000"/>
                </a:cubicBezTo>
                <a:cubicBezTo>
                  <a:pt x="519344" y="1907272"/>
                  <a:pt x="518208" y="1899920"/>
                  <a:pt x="518208" y="1897380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 title=""/>
          <p:cNvGrpSpPr/>
          <p:nvPr>
            <p:custDataLst>
              <p:tags r:id="rId25"/>
            </p:custDataLst>
          </p:nvPr>
        </p:nvGrpSpPr>
        <p:grpSpPr>
          <a:xfrm>
            <a:off x="7211879" y="2984500"/>
            <a:ext cx="2066835" cy="1039661"/>
            <a:chOff x="9081493" y="2576930"/>
            <a:chExt cx="2066835" cy="1039661"/>
          </a:xfrm>
        </p:grpSpPr>
        <p:cxnSp>
          <p:nvCxnSpPr>
            <p:cNvPr id="34" name="直接箭头连接符 33"/>
            <p:cNvCxnSpPr/>
            <p:nvPr>
              <p:custDataLst>
                <p:tags r:id="rId26"/>
              </p:custDataLst>
            </p:nvPr>
          </p:nvCxnSpPr>
          <p:spPr>
            <a:xfrm flipH="1" flipV="1">
              <a:off x="9675186" y="2900025"/>
              <a:ext cx="1411979" cy="64933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5" name="对象 34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9081493" y="2576930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0" name="Equation" r:id="rId28" imgW="4572000" imgH="5486400" progId="Equation.DSMT4">
                    <p:embed/>
                  </p:oleObj>
                </mc:Choice>
                <mc:Fallback>
                  <p:oleObj name="Equation" r:id="rId28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9081493" y="2576930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椭圆 35"/>
            <p:cNvSpPr/>
            <p:nvPr>
              <p:custDataLst>
                <p:tags r:id="rId30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37" name="组合 36" title=""/>
          <p:cNvGrpSpPr/>
          <p:nvPr>
            <p:custDataLst>
              <p:tags r:id="rId31"/>
            </p:custDataLst>
          </p:nvPr>
        </p:nvGrpSpPr>
        <p:grpSpPr>
          <a:xfrm>
            <a:off x="7923282" y="5417137"/>
            <a:ext cx="1781520" cy="796925"/>
            <a:chOff x="8561098" y="3170906"/>
            <a:chExt cx="1781520" cy="796925"/>
          </a:xfrm>
        </p:grpSpPr>
        <p:cxnSp>
          <p:nvCxnSpPr>
            <p:cNvPr id="38" name="直接箭头连接符 37"/>
            <p:cNvCxnSpPr/>
            <p:nvPr>
              <p:custDataLst>
                <p:tags r:id="rId32"/>
              </p:custDataLst>
            </p:nvPr>
          </p:nvCxnSpPr>
          <p:spPr>
            <a:xfrm flipH="1" flipV="1">
              <a:off x="9365625" y="3423214"/>
              <a:ext cx="911107" cy="5253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9" name="对象 38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8561098" y="3170906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1" name="Equation" r:id="rId34" imgW="4267200" imgH="5486400" progId="Equation.DSMT4">
                    <p:embed/>
                  </p:oleObj>
                </mc:Choice>
                <mc:Fallback>
                  <p:oleObj name="Equation" r:id="rId34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8561098" y="3170906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椭圆 39"/>
            <p:cNvSpPr/>
            <p:nvPr>
              <p:custDataLst>
                <p:tags r:id="rId35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1" name="组合 40" title=""/>
          <p:cNvGrpSpPr/>
          <p:nvPr>
            <p:custDataLst>
              <p:tags r:id="rId36"/>
            </p:custDataLst>
          </p:nvPr>
        </p:nvGrpSpPr>
        <p:grpSpPr>
          <a:xfrm>
            <a:off x="9191909" y="4182762"/>
            <a:ext cx="461987" cy="559008"/>
            <a:chOff x="6933330" y="3441403"/>
            <a:chExt cx="461987" cy="559008"/>
          </a:xfrm>
        </p:grpSpPr>
        <p:graphicFrame>
          <p:nvGraphicFramePr>
            <p:cNvPr id="42" name="对象 41"/>
            <p:cNvGraphicFramePr>
              <a:graphicFrameLocks noChangeAspect="1"/>
            </p:cNvGraphicFramePr>
            <p:nvPr>
              <p:custDataLst>
                <p:tags r:id="rId37"/>
              </p:custDataLst>
            </p:nvPr>
          </p:nvGraphicFramePr>
          <p:xfrm>
            <a:off x="6957167" y="3513049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2" name="Equation" r:id="rId38" imgW="3048000" imgH="3352800" progId="Equation.DSMT4">
                    <p:embed/>
                  </p:oleObj>
                </mc:Choice>
                <mc:Fallback>
                  <p:oleObj name="Equation" r:id="rId38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957167" y="3513049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椭圆 42"/>
            <p:cNvSpPr/>
            <p:nvPr>
              <p:custDataLst>
                <p:tags r:id="rId39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47470" b="5443"/>
          <a:stretch>
            <a:fillRect/>
          </a:stretch>
        </p:blipFill>
        <p:spPr>
          <a:xfrm>
            <a:off x="1352031" y="3127494"/>
            <a:ext cx="9144000" cy="3229207"/>
          </a:xfrm>
          <a:prstGeom prst="rect">
            <a:avLst/>
          </a:prstGeom>
        </p:spPr>
      </p:pic>
      <p:grpSp>
        <p:nvGrpSpPr>
          <p:cNvPr id="20" name="组合 19" title=""/>
          <p:cNvGrpSpPr/>
          <p:nvPr>
            <p:custDataLst>
              <p:tags r:id="rId5"/>
            </p:custDataLst>
          </p:nvPr>
        </p:nvGrpSpPr>
        <p:grpSpPr>
          <a:xfrm>
            <a:off x="5924028" y="3979943"/>
            <a:ext cx="774408" cy="1608757"/>
            <a:chOff x="11038166" y="3506429"/>
            <a:chExt cx="774408" cy="1608757"/>
          </a:xfrm>
        </p:grpSpPr>
        <p:cxnSp>
          <p:nvCxnSpPr>
            <p:cNvPr id="21" name="直接箭头连接符 20"/>
            <p:cNvCxnSpPr/>
            <p:nvPr>
              <p:custDataLst>
                <p:tags r:id="rId6"/>
              </p:custDataLst>
            </p:nvPr>
          </p:nvCxnSpPr>
          <p:spPr>
            <a:xfrm>
              <a:off x="11087165" y="3549355"/>
              <a:ext cx="6082" cy="147378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对象 21"/>
            <p:cNvGraphicFramePr>
              <a:graphicFrameLocks noChangeAspect="1"/>
            </p:cNvGraphicFramePr>
            <p:nvPr>
              <p:custDataLst>
                <p:tags r:id="rId7"/>
              </p:custDataLst>
            </p:nvPr>
          </p:nvGraphicFramePr>
          <p:xfrm>
            <a:off x="11241074" y="4494473"/>
            <a:ext cx="571500" cy="6207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3" name="Equation" r:id="rId8" imgW="3962400" imgH="4267200" progId="Equation.DSMT4">
                    <p:embed/>
                  </p:oleObj>
                </mc:Choice>
                <mc:Fallback>
                  <p:oleObj name="Equation" r:id="rId8" imgW="39624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1241074" y="4494473"/>
                          <a:ext cx="571500" cy="6207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椭圆 22"/>
            <p:cNvSpPr/>
            <p:nvPr>
              <p:custDataLst>
                <p:tags r:id="rId10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4" name="组合 23" title=""/>
          <p:cNvGrpSpPr/>
          <p:nvPr>
            <p:custDataLst>
              <p:tags r:id="rId11"/>
            </p:custDataLst>
          </p:nvPr>
        </p:nvGrpSpPr>
        <p:grpSpPr>
          <a:xfrm>
            <a:off x="3975888" y="4984321"/>
            <a:ext cx="699328" cy="1234473"/>
            <a:chOff x="9643290" y="2288161"/>
            <a:chExt cx="699328" cy="1234473"/>
          </a:xfrm>
          <a:solidFill>
            <a:srgbClr val="FFC000"/>
          </a:solidFill>
        </p:grpSpPr>
        <p:cxnSp>
          <p:nvCxnSpPr>
            <p:cNvPr id="25" name="直接箭头连接符 24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10287537" y="2619584"/>
              <a:ext cx="0" cy="845420"/>
            </a:xfrm>
            <a:prstGeom prst="straightConnector1">
              <a:avLst/>
            </a:prstGeom>
            <a:grpFill/>
            <a:ln w="47625">
              <a:solidFill>
                <a:srgbClr val="C0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对象 25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9643290" y="2288161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4" name="Equation" r:id="rId14" imgW="4267200" imgH="5486400" progId="Equation.DSMT4">
                    <p:embed/>
                  </p:oleObj>
                </mc:Choice>
                <mc:Fallback>
                  <p:oleObj name="Equation" r:id="rId14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643290" y="2288161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椭圆 26"/>
            <p:cNvSpPr/>
            <p:nvPr>
              <p:custDataLst>
                <p:tags r:id="rId16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8" name="组合 27" title=""/>
          <p:cNvGrpSpPr/>
          <p:nvPr>
            <p:custDataLst>
              <p:tags r:id="rId17"/>
            </p:custDataLst>
          </p:nvPr>
        </p:nvGrpSpPr>
        <p:grpSpPr>
          <a:xfrm>
            <a:off x="9228348" y="4261806"/>
            <a:ext cx="583311" cy="497953"/>
            <a:chOff x="6460181" y="3441403"/>
            <a:chExt cx="583311" cy="497953"/>
          </a:xfrm>
          <a:solidFill>
            <a:srgbClr val="C00000"/>
          </a:solidFill>
        </p:grpSpPr>
        <p:graphicFrame>
          <p:nvGraphicFramePr>
            <p:cNvPr id="29" name="对象 28"/>
            <p:cNvGraphicFramePr>
              <a:graphicFrameLocks noChangeAspect="1"/>
            </p:cNvGraphicFramePr>
            <p:nvPr>
              <p:custDataLst>
                <p:tags r:id="rId18"/>
              </p:custDataLst>
            </p:nvPr>
          </p:nvGraphicFramePr>
          <p:xfrm>
            <a:off x="6460181" y="3451994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5" name="Equation" r:id="rId19" imgW="3048000" imgH="3352800" progId="Equation.DSMT4">
                    <p:embed/>
                  </p:oleObj>
                </mc:Choice>
                <mc:Fallback>
                  <p:oleObj name="Equation" r:id="rId19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460181" y="3451994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椭圆 29"/>
            <p:cNvSpPr/>
            <p:nvPr>
              <p:custDataLst>
                <p:tags r:id="rId21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3" name="Picture 3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11328400" y="12280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4382248" y="2103463"/>
            <a:ext cx="2328056" cy="3369295"/>
            <a:chOff x="4382248" y="2103463"/>
            <a:chExt cx="2328056" cy="3369295"/>
          </a:xfrm>
        </p:grpSpPr>
        <p:pic>
          <p:nvPicPr>
            <p:cNvPr id="95" name="Picture 6" descr="查看源图像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82248" y="2103463"/>
              <a:ext cx="2328056" cy="3369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椭圆 27"/>
            <p:cNvSpPr/>
            <p:nvPr>
              <p:custDataLst>
                <p:tags r:id="rId6"/>
              </p:custDataLst>
            </p:nvPr>
          </p:nvSpPr>
          <p:spPr>
            <a:xfrm>
              <a:off x="5481890" y="2833113"/>
              <a:ext cx="144016" cy="144016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0" name="组合 9" title=""/>
          <p:cNvGrpSpPr/>
          <p:nvPr>
            <p:custDataLst>
              <p:tags r:id="rId7"/>
            </p:custDataLst>
          </p:nvPr>
        </p:nvGrpSpPr>
        <p:grpSpPr>
          <a:xfrm>
            <a:off x="7783029" y="1154131"/>
            <a:ext cx="3043466" cy="658813"/>
            <a:chOff x="515380" y="1467752"/>
            <a:chExt cx="3043466" cy="658813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>
              <p:custDataLst>
                <p:tags r:id="rId8"/>
              </p:custDataLst>
            </p:nvPr>
          </p:nvGraphicFramePr>
          <p:xfrm>
            <a:off x="1525259" y="1467752"/>
            <a:ext cx="2033587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6" name="Equation" r:id="rId9" imgW="17068800" imgH="5486400" progId="Equation.DSMT4">
                    <p:embed/>
                  </p:oleObj>
                </mc:Choice>
                <mc:Fallback>
                  <p:oleObj name="Equation" r:id="rId9" imgW="17068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525259" y="1467752"/>
                          <a:ext cx="2033587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515380" y="1561945"/>
              <a:ext cx="11541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因为，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12"/>
            </p:custDataLst>
          </p:nvPr>
        </p:nvGrpSpPr>
        <p:grpSpPr>
          <a:xfrm>
            <a:off x="7607620" y="3129299"/>
            <a:ext cx="4169604" cy="1331882"/>
            <a:chOff x="5066717" y="1892681"/>
            <a:chExt cx="2709657" cy="1331882"/>
          </a:xfrm>
        </p:grpSpPr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 bwMode="auto">
            <a:xfrm>
              <a:off x="5066717" y="2013069"/>
              <a:ext cx="26907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当        一定，且   最大   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5299451" y="1930781"/>
            <a:ext cx="530269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7" name="Equation" r:id="rId15" imgW="7010400" imgH="5486400" progId="Equation.DSMT4">
                    <p:embed/>
                  </p:oleObj>
                </mc:Choice>
                <mc:Fallback>
                  <p:oleObj name="Equation" r:id="rId15" imgW="7010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299451" y="1930781"/>
                          <a:ext cx="530269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对象 63"/>
            <p:cNvGraphicFramePr>
              <a:graphicFrameLocks noChangeAspect="1"/>
            </p:cNvGraphicFramePr>
            <p:nvPr>
              <p:custDataLst>
                <p:tags r:id="rId17"/>
              </p:custDataLst>
            </p:nvPr>
          </p:nvGraphicFramePr>
          <p:xfrm>
            <a:off x="6860340" y="1892681"/>
            <a:ext cx="259976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8" name="Equation" r:id="rId18" imgW="3048000" imgH="5486400" progId="Equation.DSMT4">
                    <p:embed/>
                  </p:oleObj>
                </mc:Choice>
                <mc:Fallback>
                  <p:oleObj name="Equation" r:id="rId18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860340" y="1892681"/>
                          <a:ext cx="259976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文本框 64"/>
            <p:cNvSpPr txBox="1"/>
            <p:nvPr>
              <p:custDataLst>
                <p:tags r:id="rId20"/>
              </p:custDataLst>
            </p:nvPr>
          </p:nvSpPr>
          <p:spPr bwMode="auto">
            <a:xfrm>
              <a:off x="5085657" y="2683560"/>
              <a:ext cx="26907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时     最小。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67" name="对象 66"/>
            <p:cNvGraphicFramePr>
              <a:graphicFrameLocks noChangeAspect="1"/>
            </p:cNvGraphicFramePr>
            <p:nvPr>
              <p:custDataLst>
                <p:tags r:id="rId21"/>
              </p:custDataLst>
            </p:nvPr>
          </p:nvGraphicFramePr>
          <p:xfrm>
            <a:off x="5345668" y="2565750"/>
            <a:ext cx="364173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19" name="Equation" r:id="rId22" imgW="4267200" imgH="5486400" progId="Equation.DSMT4">
                    <p:embed/>
                  </p:oleObj>
                </mc:Choice>
                <mc:Fallback>
                  <p:oleObj name="Equation" r:id="rId22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345668" y="2565750"/>
                          <a:ext cx="364173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组合 12" title=""/>
          <p:cNvGrpSpPr/>
          <p:nvPr>
            <p:custDataLst>
              <p:tags r:id="rId24"/>
            </p:custDataLst>
          </p:nvPr>
        </p:nvGrpSpPr>
        <p:grpSpPr>
          <a:xfrm>
            <a:off x="204132" y="1956623"/>
            <a:ext cx="2718900" cy="4533604"/>
            <a:chOff x="8258248" y="2113006"/>
            <a:chExt cx="2718900" cy="4533604"/>
          </a:xfrm>
        </p:grpSpPr>
        <p:pic>
          <p:nvPicPr>
            <p:cNvPr id="12" name="Picture 6" descr="查看源图像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65430" y="2113006"/>
              <a:ext cx="2328056" cy="3369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直接连接符 13"/>
            <p:cNvCxnSpPr/>
            <p:nvPr>
              <p:custDataLst>
                <p:tags r:id="rId26"/>
              </p:custDataLst>
            </p:nvPr>
          </p:nvCxnSpPr>
          <p:spPr>
            <a:xfrm flipV="1">
              <a:off x="9144583" y="2882263"/>
              <a:ext cx="20645" cy="2453709"/>
            </a:xfrm>
            <a:prstGeom prst="line">
              <a:avLst/>
            </a:prstGeom>
            <a:ln w="38100"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27"/>
              </p:custDataLst>
            </p:nvPr>
          </p:nvCxnSpPr>
          <p:spPr>
            <a:xfrm>
              <a:off x="9220566" y="5289578"/>
              <a:ext cx="893824" cy="25183"/>
            </a:xfrm>
            <a:prstGeom prst="line">
              <a:avLst/>
            </a:prstGeom>
            <a:ln w="38100"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任意多边形: 形状 38"/>
            <p:cNvSpPr/>
            <p:nvPr>
              <p:custDataLst>
                <p:tags r:id="rId28"/>
              </p:custDataLst>
            </p:nvPr>
          </p:nvSpPr>
          <p:spPr>
            <a:xfrm rot="16200000">
              <a:off x="9148794" y="2906402"/>
              <a:ext cx="363800" cy="330932"/>
            </a:xfrm>
            <a:custGeom>
              <a:gdLst>
                <a:gd name="connsiteX0" fmla="*/ 7620 w 746760"/>
                <a:gd name="connsiteY0" fmla="*/ 0 h 609600"/>
                <a:gd name="connsiteX1" fmla="*/ 0 w 746760"/>
                <a:gd name="connsiteY1" fmla="*/ 609600 h 609600"/>
                <a:gd name="connsiteX2" fmla="*/ 746760 w 746760"/>
                <a:gd name="connsiteY2" fmla="*/ 609600 h 6096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760" h="609600">
                  <a:moveTo>
                    <a:pt x="7620" y="0"/>
                  </a:moveTo>
                  <a:lnTo>
                    <a:pt x="0" y="609600"/>
                  </a:lnTo>
                  <a:lnTo>
                    <a:pt x="746760" y="609600"/>
                  </a:ln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29"/>
              </p:custDataLst>
            </p:nvPr>
          </p:nvGrpSpPr>
          <p:grpSpPr>
            <a:xfrm>
              <a:off x="8464388" y="2924337"/>
              <a:ext cx="746227" cy="2369560"/>
              <a:chOff x="6329377" y="1140335"/>
              <a:chExt cx="746227" cy="2369560"/>
            </a:xfrm>
          </p:grpSpPr>
          <p:sp>
            <p:nvSpPr>
              <p:cNvPr id="41" name="右大括号 40"/>
              <p:cNvSpPr/>
              <p:nvPr>
                <p:custDataLst>
                  <p:tags r:id="rId30"/>
                </p:custDataLst>
              </p:nvPr>
            </p:nvSpPr>
            <p:spPr>
              <a:xfrm rot="10800000">
                <a:off x="6740675" y="1140335"/>
                <a:ext cx="334929" cy="2369560"/>
              </a:xfrm>
              <a:prstGeom prst="rightBrace">
                <a:avLst>
                  <a:gd name="adj1" fmla="val 41655"/>
                  <a:gd name="adj2" fmla="val 50000"/>
                </a:avLst>
              </a:prstGeom>
              <a:ln w="3492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42" name="对象 41"/>
              <p:cNvGraphicFramePr>
                <a:graphicFrameLocks noChangeAspect="1"/>
              </p:cNvGraphicFramePr>
              <p:nvPr>
                <p:custDataLst>
                  <p:tags r:id="rId31"/>
                </p:custDataLst>
              </p:nvPr>
            </p:nvGraphicFramePr>
            <p:xfrm>
              <a:off x="6329377" y="1996668"/>
              <a:ext cx="439737" cy="7969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120" name="Equation" r:id="rId32" imgW="3048000" imgH="5486400" progId="Equation.DSMT4">
                      <p:embed/>
                    </p:oleObj>
                  </mc:Choice>
                  <mc:Fallback>
                    <p:oleObj name="Equation" r:id="rId32" imgW="30480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3"/>
                          <a:stretch>
                            <a:fillRect/>
                          </a:stretch>
                        </p:blipFill>
                        <p:spPr>
                          <a:xfrm>
                            <a:off x="6329377" y="1996668"/>
                            <a:ext cx="439737" cy="796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4" name="任意多边形: 形状 43"/>
            <p:cNvSpPr/>
            <p:nvPr>
              <p:custDataLst>
                <p:tags r:id="rId34"/>
              </p:custDataLst>
            </p:nvPr>
          </p:nvSpPr>
          <p:spPr>
            <a:xfrm>
              <a:off x="9814268" y="5302169"/>
              <a:ext cx="363800" cy="330932"/>
            </a:xfrm>
            <a:custGeom>
              <a:gdLst>
                <a:gd name="connsiteX0" fmla="*/ 7620 w 746760"/>
                <a:gd name="connsiteY0" fmla="*/ 0 h 609600"/>
                <a:gd name="connsiteX1" fmla="*/ 0 w 746760"/>
                <a:gd name="connsiteY1" fmla="*/ 609600 h 609600"/>
                <a:gd name="connsiteX2" fmla="*/ 746760 w 746760"/>
                <a:gd name="connsiteY2" fmla="*/ 609600 h 6096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760" h="609600">
                  <a:moveTo>
                    <a:pt x="7620" y="0"/>
                  </a:moveTo>
                  <a:lnTo>
                    <a:pt x="0" y="609600"/>
                  </a:lnTo>
                  <a:lnTo>
                    <a:pt x="746760" y="609600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/>
            <p:cNvGrpSpPr/>
            <p:nvPr>
              <p:custDataLst>
                <p:tags r:id="rId35"/>
              </p:custDataLst>
            </p:nvPr>
          </p:nvGrpSpPr>
          <p:grpSpPr>
            <a:xfrm>
              <a:off x="9138145" y="5316052"/>
              <a:ext cx="1000102" cy="970879"/>
              <a:chOff x="6979816" y="3517605"/>
              <a:chExt cx="1278884" cy="970879"/>
            </a:xfrm>
          </p:grpSpPr>
          <p:sp>
            <p:nvSpPr>
              <p:cNvPr id="46" name="右大括号 45"/>
              <p:cNvSpPr/>
              <p:nvPr>
                <p:custDataLst>
                  <p:tags r:id="rId36"/>
                </p:custDataLst>
              </p:nvPr>
            </p:nvSpPr>
            <p:spPr>
              <a:xfrm rot="5400000">
                <a:off x="7521296" y="2976125"/>
                <a:ext cx="195923" cy="1278884"/>
              </a:xfrm>
              <a:prstGeom prst="rightBrace">
                <a:avLst>
                  <a:gd name="adj1" fmla="val 41655"/>
                  <a:gd name="adj2" fmla="val 50000"/>
                </a:avLst>
              </a:prstGeom>
              <a:ln w="3492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47" name="对象 46"/>
              <p:cNvGraphicFramePr>
                <a:graphicFrameLocks noChangeAspect="1"/>
              </p:cNvGraphicFramePr>
              <p:nvPr>
                <p:custDataLst>
                  <p:tags r:id="rId37"/>
                </p:custDataLst>
              </p:nvPr>
            </p:nvGraphicFramePr>
            <p:xfrm>
              <a:off x="7341160" y="3691559"/>
              <a:ext cx="484187" cy="7969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121" name="Equation" r:id="rId38" imgW="3352800" imgH="5486400" progId="Equation.DSMT4">
                      <p:embed/>
                    </p:oleObj>
                  </mc:Choice>
                  <mc:Fallback>
                    <p:oleObj name="Equation" r:id="rId38" imgW="33528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9"/>
                          <a:stretch>
                            <a:fillRect/>
                          </a:stretch>
                        </p:blipFill>
                        <p:spPr>
                          <a:xfrm>
                            <a:off x="7341160" y="3691559"/>
                            <a:ext cx="484187" cy="796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0" name="组合 49"/>
            <p:cNvGrpSpPr/>
            <p:nvPr>
              <p:custDataLst>
                <p:tags r:id="rId40"/>
              </p:custDataLst>
            </p:nvPr>
          </p:nvGrpSpPr>
          <p:grpSpPr>
            <a:xfrm>
              <a:off x="10114390" y="4957993"/>
              <a:ext cx="862758" cy="1688617"/>
              <a:chOff x="11038166" y="3506429"/>
              <a:chExt cx="862758" cy="1688617"/>
            </a:xfrm>
          </p:grpSpPr>
          <p:cxnSp>
            <p:nvCxnSpPr>
              <p:cNvPr id="51" name="直接箭头连接符 50"/>
              <p:cNvCxnSpPr/>
              <p:nvPr>
                <p:custDataLst>
                  <p:tags r:id="rId41"/>
                </p:custDataLst>
              </p:nvPr>
            </p:nvCxnSpPr>
            <p:spPr>
              <a:xfrm flipH="1">
                <a:off x="11074595" y="3549355"/>
                <a:ext cx="12570" cy="1503265"/>
              </a:xfrm>
              <a:prstGeom prst="straightConnector1">
                <a:avLst/>
              </a:prstGeom>
              <a:ln w="47625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2" name="对象 51"/>
              <p:cNvGraphicFramePr>
                <a:graphicFrameLocks noChangeAspect="1"/>
              </p:cNvGraphicFramePr>
              <p:nvPr>
                <p:custDataLst>
                  <p:tags r:id="rId42"/>
                </p:custDataLst>
              </p:nvPr>
            </p:nvGraphicFramePr>
            <p:xfrm>
              <a:off x="11242111" y="4398121"/>
              <a:ext cx="658813" cy="7969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122" name="Equation" r:id="rId43" imgW="4572000" imgH="5486400" progId="Equation.DSMT4">
                      <p:embed/>
                    </p:oleObj>
                  </mc:Choice>
                  <mc:Fallback>
                    <p:oleObj name="Equation" r:id="rId43" imgW="45720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4"/>
                          <a:stretch>
                            <a:fillRect/>
                          </a:stretch>
                        </p:blipFill>
                        <p:spPr>
                          <a:xfrm>
                            <a:off x="11242111" y="4398121"/>
                            <a:ext cx="658813" cy="796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3" name="椭圆 52"/>
              <p:cNvSpPr/>
              <p:nvPr>
                <p:custDataLst>
                  <p:tags r:id="rId45"/>
                </p:custDataLst>
              </p:nvPr>
            </p:nvSpPr>
            <p:spPr>
              <a:xfrm>
                <a:off x="11038166" y="3506429"/>
                <a:ext cx="110162" cy="1101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54" name="组合 53"/>
            <p:cNvGrpSpPr/>
            <p:nvPr>
              <p:custDataLst>
                <p:tags r:id="rId46"/>
              </p:custDataLst>
            </p:nvPr>
          </p:nvGrpSpPr>
          <p:grpSpPr>
            <a:xfrm>
              <a:off x="8258248" y="2380196"/>
              <a:ext cx="1532015" cy="796925"/>
              <a:chOff x="8812457" y="2947527"/>
              <a:chExt cx="1532015" cy="796925"/>
            </a:xfrm>
          </p:grpSpPr>
          <p:cxnSp>
            <p:nvCxnSpPr>
              <p:cNvPr id="55" name="直接箭头连接符 54"/>
              <p:cNvCxnSpPr/>
              <p:nvPr>
                <p:custDataLst>
                  <p:tags r:id="rId47"/>
                </p:custDataLst>
              </p:nvPr>
            </p:nvCxnSpPr>
            <p:spPr>
              <a:xfrm flipH="1" flipV="1">
                <a:off x="9402558" y="3449594"/>
                <a:ext cx="941914" cy="15410"/>
              </a:xfrm>
              <a:prstGeom prst="straightConnector1">
                <a:avLst/>
              </a:prstGeom>
              <a:ln w="47625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6" name="对象 55"/>
              <p:cNvGraphicFramePr>
                <a:graphicFrameLocks noChangeAspect="1"/>
              </p:cNvGraphicFramePr>
              <p:nvPr>
                <p:custDataLst>
                  <p:tags r:id="rId48"/>
                </p:custDataLst>
              </p:nvPr>
            </p:nvGraphicFramePr>
            <p:xfrm>
              <a:off x="8812457" y="2947527"/>
              <a:ext cx="614363" cy="7969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123" name="Equation" r:id="rId49" imgW="4267200" imgH="5486400" progId="Equation.DSMT4">
                      <p:embed/>
                    </p:oleObj>
                  </mc:Choice>
                  <mc:Fallback>
                    <p:oleObj name="Equation" r:id="rId49" imgW="42672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50"/>
                          <a:stretch>
                            <a:fillRect/>
                          </a:stretch>
                        </p:blipFill>
                        <p:spPr>
                          <a:xfrm>
                            <a:off x="8812457" y="2947527"/>
                            <a:ext cx="614363" cy="796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7" name="椭圆 56"/>
              <p:cNvSpPr/>
              <p:nvPr>
                <p:custDataLst>
                  <p:tags r:id="rId51"/>
                </p:custDataLst>
              </p:nvPr>
            </p:nvSpPr>
            <p:spPr>
              <a:xfrm>
                <a:off x="10232456" y="3412472"/>
                <a:ext cx="110162" cy="1101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58" name="组合 57"/>
            <p:cNvGrpSpPr/>
            <p:nvPr>
              <p:custDataLst>
                <p:tags r:id="rId52"/>
              </p:custDataLst>
            </p:nvPr>
          </p:nvGrpSpPr>
          <p:grpSpPr>
            <a:xfrm>
              <a:off x="8637264" y="5039807"/>
              <a:ext cx="583045" cy="487362"/>
              <a:chOff x="6460447" y="3253055"/>
              <a:chExt cx="583045" cy="487362"/>
            </a:xfrm>
          </p:grpSpPr>
          <p:graphicFrame>
            <p:nvGraphicFramePr>
              <p:cNvPr id="59" name="对象 58"/>
              <p:cNvGraphicFramePr>
                <a:graphicFrameLocks noChangeAspect="1"/>
              </p:cNvGraphicFramePr>
              <p:nvPr>
                <p:custDataLst>
                  <p:tags r:id="rId53"/>
                </p:custDataLst>
              </p:nvPr>
            </p:nvGraphicFramePr>
            <p:xfrm>
              <a:off x="6460447" y="3253055"/>
              <a:ext cx="438150" cy="48736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124" name="Equation" r:id="rId54" imgW="3048000" imgH="3352800" progId="Equation.DSMT4">
                      <p:embed/>
                    </p:oleObj>
                  </mc:Choice>
                  <mc:Fallback>
                    <p:oleObj name="Equation" r:id="rId54" imgW="3048000" imgH="33528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55"/>
                          <a:stretch>
                            <a:fillRect/>
                          </a:stretch>
                        </p:blipFill>
                        <p:spPr>
                          <a:xfrm>
                            <a:off x="6460447" y="3253055"/>
                            <a:ext cx="438150" cy="4873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椭圆 59"/>
              <p:cNvSpPr/>
              <p:nvPr>
                <p:custDataLst>
                  <p:tags r:id="rId56"/>
                </p:custDataLst>
              </p:nvPr>
            </p:nvSpPr>
            <p:spPr>
              <a:xfrm>
                <a:off x="6933330" y="3441403"/>
                <a:ext cx="110162" cy="1101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61" name="组合 60" title=""/>
          <p:cNvGrpSpPr/>
          <p:nvPr>
            <p:custDataLst>
              <p:tags r:id="rId57"/>
            </p:custDataLst>
          </p:nvPr>
        </p:nvGrpSpPr>
        <p:grpSpPr>
          <a:xfrm>
            <a:off x="7842916" y="2021770"/>
            <a:ext cx="3006711" cy="1281113"/>
            <a:chOff x="515381" y="1156547"/>
            <a:chExt cx="3006711" cy="1281113"/>
          </a:xfrm>
        </p:grpSpPr>
        <p:graphicFrame>
          <p:nvGraphicFramePr>
            <p:cNvPr id="62" name="对象 61"/>
            <p:cNvGraphicFramePr>
              <a:graphicFrameLocks noChangeAspect="1"/>
            </p:cNvGraphicFramePr>
            <p:nvPr>
              <p:custDataLst>
                <p:tags r:id="rId58"/>
              </p:custDataLst>
            </p:nvPr>
          </p:nvGraphicFramePr>
          <p:xfrm>
            <a:off x="1561530" y="1156547"/>
            <a:ext cx="1960562" cy="12811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25" name="Equation" r:id="rId59" imgW="16459200" imgH="10668000" progId="Equation.DSMT4">
                    <p:embed/>
                  </p:oleObj>
                </mc:Choice>
                <mc:Fallback>
                  <p:oleObj name="Equation" r:id="rId59" imgW="16459200" imgH="106680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1561530" y="1156547"/>
                          <a:ext cx="1960562" cy="12811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文本框 62"/>
            <p:cNvSpPr txBox="1"/>
            <p:nvPr>
              <p:custDataLst>
                <p:tags r:id="rId61"/>
              </p:custDataLst>
            </p:nvPr>
          </p:nvSpPr>
          <p:spPr bwMode="auto">
            <a:xfrm>
              <a:off x="515381" y="1561945"/>
              <a:ext cx="11541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所以，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68" name="组合 67" title=""/>
          <p:cNvGrpSpPr/>
          <p:nvPr>
            <p:custDataLst>
              <p:tags r:id="rId62"/>
            </p:custDataLst>
          </p:nvPr>
        </p:nvGrpSpPr>
        <p:grpSpPr>
          <a:xfrm>
            <a:off x="7493167" y="4706954"/>
            <a:ext cx="4300320" cy="1029331"/>
            <a:chOff x="5066717" y="2013069"/>
            <a:chExt cx="2690717" cy="1029331"/>
          </a:xfrm>
        </p:grpSpPr>
        <p:sp>
          <p:nvSpPr>
            <p:cNvPr id="69" name="文本框 68"/>
            <p:cNvSpPr txBox="1"/>
            <p:nvPr>
              <p:custDataLst>
                <p:tags r:id="rId63"/>
              </p:custDataLst>
            </p:nvPr>
          </p:nvSpPr>
          <p:spPr bwMode="auto">
            <a:xfrm>
              <a:off x="5066717" y="2013069"/>
              <a:ext cx="2690717" cy="923330"/>
            </a:xfrm>
            <a:prstGeom prst="rect">
              <a:avLst/>
            </a:prstGeom>
            <a:noFill/>
            <a:ln w="38100">
              <a:solidFill>
                <a:srgbClr val="990033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当</a:t>
              </a:r>
              <a:r>
                <a:rPr lang="zh-CN" altLang="en-US" sz="3000" b="1">
                  <a:solidFill>
                    <a:srgbClr val="FF0000"/>
                  </a:solidFill>
                  <a:latin typeface="+mn-ea"/>
                  <a:ea typeface="+mn-ea"/>
                </a:rPr>
                <a:t>支点到动力作用点</a:t>
              </a:r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的线段为力臂时，  最大   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71" name="对象 70"/>
            <p:cNvGraphicFramePr>
              <a:graphicFrameLocks noChangeAspect="1"/>
            </p:cNvGraphicFramePr>
            <p:nvPr>
              <p:custDataLst>
                <p:tags r:id="rId64"/>
              </p:custDataLst>
            </p:nvPr>
          </p:nvGraphicFramePr>
          <p:xfrm>
            <a:off x="6414230" y="2383588"/>
            <a:ext cx="259976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26" name="Equation" r:id="rId65" imgW="3048000" imgH="5486400" progId="Equation.DSMT4">
                    <p:embed/>
                  </p:oleObj>
                </mc:Choice>
                <mc:Fallback>
                  <p:oleObj name="Equation" r:id="rId65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6"/>
                        <a:stretch>
                          <a:fillRect/>
                        </a:stretch>
                      </p:blipFill>
                      <p:spPr>
                        <a:xfrm>
                          <a:off x="6414230" y="2383588"/>
                          <a:ext cx="259976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矩形: 圆角 10" title=""/>
          <p:cNvSpPr/>
          <p:nvPr>
            <p:custDataLst>
              <p:tags r:id="rId67"/>
            </p:custDataLst>
          </p:nvPr>
        </p:nvSpPr>
        <p:spPr>
          <a:xfrm>
            <a:off x="7345276" y="1024677"/>
            <a:ext cx="4714818" cy="4808646"/>
          </a:xfrm>
          <a:prstGeom prst="roundRect">
            <a:avLst>
              <a:gd name="adj" fmla="val 4546"/>
            </a:avLst>
          </a:prstGeom>
          <a:ln w="38100">
            <a:solidFill>
              <a:schemeClr val="accent1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sz="3000" b="1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96" name="直接连接符 95" title=""/>
          <p:cNvCxnSpPr/>
          <p:nvPr>
            <p:custDataLst>
              <p:tags r:id="rId68"/>
            </p:custDataLst>
          </p:nvPr>
        </p:nvCxnSpPr>
        <p:spPr>
          <a:xfrm flipV="1">
            <a:off x="4992225" y="2880425"/>
            <a:ext cx="609052" cy="2369935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 title=""/>
          <p:cNvCxnSpPr/>
          <p:nvPr>
            <p:custDataLst>
              <p:tags r:id="rId69"/>
            </p:custDataLst>
          </p:nvPr>
        </p:nvCxnSpPr>
        <p:spPr>
          <a:xfrm>
            <a:off x="5037384" y="5280035"/>
            <a:ext cx="893824" cy="25183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任意多边形: 形状 97" title=""/>
          <p:cNvSpPr/>
          <p:nvPr>
            <p:custDataLst>
              <p:tags r:id="rId70"/>
            </p:custDataLst>
          </p:nvPr>
        </p:nvSpPr>
        <p:spPr>
          <a:xfrm rot="826156">
            <a:off x="5168423" y="2803528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" name="组合 99" title=""/>
          <p:cNvGrpSpPr/>
          <p:nvPr>
            <p:custDataLst>
              <p:tags r:id="rId71"/>
            </p:custDataLst>
          </p:nvPr>
        </p:nvGrpSpPr>
        <p:grpSpPr>
          <a:xfrm>
            <a:off x="4459227" y="2815544"/>
            <a:ext cx="773806" cy="2446986"/>
            <a:chOff x="7673156" y="1671944"/>
            <a:chExt cx="773806" cy="2446986"/>
          </a:xfrm>
        </p:grpSpPr>
        <p:sp>
          <p:nvSpPr>
            <p:cNvPr id="101" name="右大括号 100"/>
            <p:cNvSpPr/>
            <p:nvPr>
              <p:custDataLst>
                <p:tags r:id="rId72"/>
              </p:custDataLst>
            </p:nvPr>
          </p:nvSpPr>
          <p:spPr>
            <a:xfrm rot="11751455">
              <a:off x="8105945" y="1671944"/>
              <a:ext cx="341017" cy="2446986"/>
            </a:xfrm>
            <a:prstGeom prst="rightBrace">
              <a:avLst>
                <a:gd name="adj1" fmla="val 101653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02" name="对象 101"/>
            <p:cNvGraphicFramePr>
              <a:graphicFrameLocks noChangeAspect="1"/>
            </p:cNvGraphicFramePr>
            <p:nvPr>
              <p:custDataLst>
                <p:tags r:id="rId73"/>
              </p:custDataLst>
            </p:nvPr>
          </p:nvGraphicFramePr>
          <p:xfrm>
            <a:off x="7673156" y="2400316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27" name="Equation" r:id="rId74" imgW="3048000" imgH="5486400" progId="Equation.DSMT4">
                    <p:embed/>
                  </p:oleObj>
                </mc:Choice>
                <mc:Fallback>
                  <p:oleObj name="Equation" r:id="rId74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7673156" y="2400316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7" name="任意多边形: 形状 106" title=""/>
          <p:cNvSpPr/>
          <p:nvPr>
            <p:custDataLst>
              <p:tags r:id="rId75"/>
            </p:custDataLst>
          </p:nvPr>
        </p:nvSpPr>
        <p:spPr>
          <a:xfrm>
            <a:off x="5631086" y="5292626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" name="组合 107" title=""/>
          <p:cNvGrpSpPr/>
          <p:nvPr>
            <p:custDataLst>
              <p:tags r:id="rId76"/>
            </p:custDataLst>
          </p:nvPr>
        </p:nvGrpSpPr>
        <p:grpSpPr>
          <a:xfrm>
            <a:off x="4954963" y="5306509"/>
            <a:ext cx="1000102" cy="970879"/>
            <a:chOff x="6979816" y="3517605"/>
            <a:chExt cx="1278884" cy="970879"/>
          </a:xfrm>
        </p:grpSpPr>
        <p:sp>
          <p:nvSpPr>
            <p:cNvPr id="109" name="右大括号 108"/>
            <p:cNvSpPr/>
            <p:nvPr>
              <p:custDataLst>
                <p:tags r:id="rId77"/>
              </p:custDataLst>
            </p:nvPr>
          </p:nvSpPr>
          <p:spPr>
            <a:xfrm rot="5400000">
              <a:off x="7521296" y="2976125"/>
              <a:ext cx="195923" cy="1278884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10" name="对象 109"/>
            <p:cNvGraphicFramePr>
              <a:graphicFrameLocks noChangeAspect="1"/>
            </p:cNvGraphicFramePr>
            <p:nvPr>
              <p:custDataLst>
                <p:tags r:id="rId78"/>
              </p:custDataLst>
            </p:nvPr>
          </p:nvGraphicFramePr>
          <p:xfrm>
            <a:off x="7341160" y="3691559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28" name="Equation" r:id="rId79" imgW="3352800" imgH="5486400" progId="Equation.DSMT4">
                    <p:embed/>
                  </p:oleObj>
                </mc:Choice>
                <mc:Fallback>
                  <p:oleObj name="Equation" r:id="rId79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9"/>
                        <a:stretch>
                          <a:fillRect/>
                        </a:stretch>
                      </p:blipFill>
                      <p:spPr>
                        <a:xfrm>
                          <a:off x="7341160" y="3691559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1" name="组合 110" title=""/>
          <p:cNvGrpSpPr/>
          <p:nvPr>
            <p:custDataLst>
              <p:tags r:id="rId80"/>
            </p:custDataLst>
          </p:nvPr>
        </p:nvGrpSpPr>
        <p:grpSpPr>
          <a:xfrm>
            <a:off x="5931208" y="4948450"/>
            <a:ext cx="862758" cy="1688617"/>
            <a:chOff x="11038166" y="3506429"/>
            <a:chExt cx="862758" cy="1688617"/>
          </a:xfrm>
        </p:grpSpPr>
        <p:cxnSp>
          <p:nvCxnSpPr>
            <p:cNvPr id="112" name="直接箭头连接符 111"/>
            <p:cNvCxnSpPr/>
            <p:nvPr>
              <p:custDataLst>
                <p:tags r:id="rId81"/>
              </p:custDataLst>
            </p:nvPr>
          </p:nvCxnSpPr>
          <p:spPr>
            <a:xfrm flipH="1">
              <a:off x="11074595" y="3549355"/>
              <a:ext cx="12570" cy="1503265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3" name="对象 112"/>
            <p:cNvGraphicFramePr>
              <a:graphicFrameLocks noChangeAspect="1"/>
            </p:cNvGraphicFramePr>
            <p:nvPr>
              <p:custDataLst>
                <p:tags r:id="rId82"/>
              </p:custDataLst>
            </p:nvPr>
          </p:nvGraphicFramePr>
          <p:xfrm>
            <a:off x="11242111" y="4398121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29" name="Equation" r:id="rId83" imgW="4572000" imgH="5486400" progId="Equation.DSMT4">
                    <p:embed/>
                  </p:oleObj>
                </mc:Choice>
                <mc:Fallback>
                  <p:oleObj name="Equation" r:id="rId83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4"/>
                        <a:stretch>
                          <a:fillRect/>
                        </a:stretch>
                      </p:blipFill>
                      <p:spPr>
                        <a:xfrm>
                          <a:off x="11242111" y="4398121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" name="椭圆 113"/>
            <p:cNvSpPr/>
            <p:nvPr>
              <p:custDataLst>
                <p:tags r:id="rId84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15" name="组合 114" title=""/>
          <p:cNvGrpSpPr/>
          <p:nvPr>
            <p:custDataLst>
              <p:tags r:id="rId85"/>
            </p:custDataLst>
          </p:nvPr>
        </p:nvGrpSpPr>
        <p:grpSpPr>
          <a:xfrm>
            <a:off x="4084413" y="2375890"/>
            <a:ext cx="1532015" cy="796925"/>
            <a:chOff x="8812457" y="2947527"/>
            <a:chExt cx="1532015" cy="796925"/>
          </a:xfrm>
        </p:grpSpPr>
        <p:cxnSp>
          <p:nvCxnSpPr>
            <p:cNvPr id="116" name="直接箭头连接符 115"/>
            <p:cNvCxnSpPr/>
            <p:nvPr>
              <p:custDataLst>
                <p:tags r:id="rId86"/>
              </p:custDataLst>
            </p:nvPr>
          </p:nvCxnSpPr>
          <p:spPr>
            <a:xfrm flipH="1" flipV="1">
              <a:off x="9477371" y="3193912"/>
              <a:ext cx="867101" cy="27109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7" name="对象 116"/>
            <p:cNvGraphicFramePr>
              <a:graphicFrameLocks noChangeAspect="1"/>
            </p:cNvGraphicFramePr>
            <p:nvPr>
              <p:custDataLst>
                <p:tags r:id="rId87"/>
              </p:custDataLst>
            </p:nvPr>
          </p:nvGraphicFramePr>
          <p:xfrm>
            <a:off x="8812457" y="2947527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30" name="Equation" r:id="rId88" imgW="4267200" imgH="5486400" progId="Equation.DSMT4">
                    <p:embed/>
                  </p:oleObj>
                </mc:Choice>
                <mc:Fallback>
                  <p:oleObj name="Equation" r:id="rId88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0"/>
                        <a:stretch>
                          <a:fillRect/>
                        </a:stretch>
                      </p:blipFill>
                      <p:spPr>
                        <a:xfrm>
                          <a:off x="8812457" y="2947527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8" name="椭圆 117"/>
            <p:cNvSpPr/>
            <p:nvPr>
              <p:custDataLst>
                <p:tags r:id="rId89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19" name="组合 118" title=""/>
          <p:cNvGrpSpPr/>
          <p:nvPr>
            <p:custDataLst>
              <p:tags r:id="rId90"/>
            </p:custDataLst>
          </p:nvPr>
        </p:nvGrpSpPr>
        <p:grpSpPr>
          <a:xfrm>
            <a:off x="4454082" y="5030264"/>
            <a:ext cx="583045" cy="487362"/>
            <a:chOff x="6460447" y="3253055"/>
            <a:chExt cx="583045" cy="487362"/>
          </a:xfrm>
        </p:grpSpPr>
        <p:graphicFrame>
          <p:nvGraphicFramePr>
            <p:cNvPr id="120" name="对象 119"/>
            <p:cNvGraphicFramePr>
              <a:graphicFrameLocks noChangeAspect="1"/>
            </p:cNvGraphicFramePr>
            <p:nvPr>
              <p:custDataLst>
                <p:tags r:id="rId91"/>
              </p:custDataLst>
            </p:nvPr>
          </p:nvGraphicFramePr>
          <p:xfrm>
            <a:off x="6460447" y="3253055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31" name="Equation" r:id="rId92" imgW="3048000" imgH="3352800" progId="Equation.DSMT4">
                    <p:embed/>
                  </p:oleObj>
                </mc:Choice>
                <mc:Fallback>
                  <p:oleObj name="Equation" r:id="rId92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5"/>
                        <a:stretch>
                          <a:fillRect/>
                        </a:stretch>
                      </p:blipFill>
                      <p:spPr>
                        <a:xfrm>
                          <a:off x="6460447" y="3253055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1" name="椭圆 120"/>
            <p:cNvSpPr/>
            <p:nvPr>
              <p:custDataLst>
                <p:tags r:id="rId93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19" name="对象 18" title="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370874" y="2340655"/>
          <a:ext cx="2414907" cy="33707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132" r:id="rId4" imgW="2129790" imgH="2971165" progId="Flash.Movie">
                  <p:embed/>
                </p:oleObj>
              </mc:Choice>
              <mc:Fallback>
                <p:oleObj r:id="rId4" imgW="2129790" imgH="2971165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370874" y="2340655"/>
                        <a:ext cx="2414907" cy="3370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组合 9" title=""/>
          <p:cNvGrpSpPr/>
          <p:nvPr>
            <p:custDataLst>
              <p:tags r:id="rId6"/>
            </p:custDataLst>
          </p:nvPr>
        </p:nvGrpSpPr>
        <p:grpSpPr>
          <a:xfrm>
            <a:off x="7783029" y="1154131"/>
            <a:ext cx="3043466" cy="658813"/>
            <a:chOff x="515380" y="1467752"/>
            <a:chExt cx="3043466" cy="658813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>
              <p:custDataLst>
                <p:tags r:id="rId7"/>
              </p:custDataLst>
            </p:nvPr>
          </p:nvGraphicFramePr>
          <p:xfrm>
            <a:off x="1525259" y="1467752"/>
            <a:ext cx="2033587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33" name="Equation" r:id="rId8" imgW="17068800" imgH="5486400" progId="Equation.DSMT4">
                    <p:embed/>
                  </p:oleObj>
                </mc:Choice>
                <mc:Fallback>
                  <p:oleObj name="Equation" r:id="rId8" imgW="17068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525259" y="1467752"/>
                          <a:ext cx="2033587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 bwMode="auto">
            <a:xfrm>
              <a:off x="515380" y="1561945"/>
              <a:ext cx="11541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因为，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11"/>
            </p:custDataLst>
          </p:nvPr>
        </p:nvGrpSpPr>
        <p:grpSpPr>
          <a:xfrm>
            <a:off x="7607620" y="3129299"/>
            <a:ext cx="4169604" cy="1331882"/>
            <a:chOff x="5066717" y="1892681"/>
            <a:chExt cx="2709657" cy="1331882"/>
          </a:xfrm>
        </p:grpSpPr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 bwMode="auto">
            <a:xfrm>
              <a:off x="5066717" y="2013069"/>
              <a:ext cx="26907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当        一定，且   最大   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5299451" y="1930781"/>
            <a:ext cx="530269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34" name="Equation" r:id="rId14" imgW="7010400" imgH="5486400" progId="Equation.DSMT4">
                    <p:embed/>
                  </p:oleObj>
                </mc:Choice>
                <mc:Fallback>
                  <p:oleObj name="Equation" r:id="rId14" imgW="7010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299451" y="1930781"/>
                          <a:ext cx="530269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对象 63"/>
            <p:cNvGraphicFramePr>
              <a:graphicFrameLocks noChangeAspect="1"/>
            </p:cNvGraphicFramePr>
            <p:nvPr>
              <p:custDataLst>
                <p:tags r:id="rId16"/>
              </p:custDataLst>
            </p:nvPr>
          </p:nvGraphicFramePr>
          <p:xfrm>
            <a:off x="6860340" y="1892681"/>
            <a:ext cx="259976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35" name="Equation" r:id="rId17" imgW="3048000" imgH="5486400" progId="Equation.DSMT4">
                    <p:embed/>
                  </p:oleObj>
                </mc:Choice>
                <mc:Fallback>
                  <p:oleObj name="Equation" r:id="rId17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860340" y="1892681"/>
                          <a:ext cx="259976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文本框 64"/>
            <p:cNvSpPr txBox="1"/>
            <p:nvPr>
              <p:custDataLst>
                <p:tags r:id="rId19"/>
              </p:custDataLst>
            </p:nvPr>
          </p:nvSpPr>
          <p:spPr bwMode="auto">
            <a:xfrm>
              <a:off x="5085657" y="2683560"/>
              <a:ext cx="26907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时     最小。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67" name="对象 66"/>
            <p:cNvGraphicFramePr>
              <a:graphicFrameLocks noChangeAspect="1"/>
            </p:cNvGraphicFramePr>
            <p:nvPr>
              <p:custDataLst>
                <p:tags r:id="rId20"/>
              </p:custDataLst>
            </p:nvPr>
          </p:nvGraphicFramePr>
          <p:xfrm>
            <a:off x="5345668" y="2565750"/>
            <a:ext cx="364173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36" name="Equation" r:id="rId21" imgW="4267200" imgH="5486400" progId="Equation.DSMT4">
                    <p:embed/>
                  </p:oleObj>
                </mc:Choice>
                <mc:Fallback>
                  <p:oleObj name="Equation" r:id="rId21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45668" y="2565750"/>
                          <a:ext cx="364173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" name="组合 60" title=""/>
          <p:cNvGrpSpPr/>
          <p:nvPr>
            <p:custDataLst>
              <p:tags r:id="rId23"/>
            </p:custDataLst>
          </p:nvPr>
        </p:nvGrpSpPr>
        <p:grpSpPr>
          <a:xfrm>
            <a:off x="7842916" y="2021770"/>
            <a:ext cx="3006711" cy="1281113"/>
            <a:chOff x="515381" y="1156547"/>
            <a:chExt cx="3006711" cy="1281113"/>
          </a:xfrm>
        </p:grpSpPr>
        <p:graphicFrame>
          <p:nvGraphicFramePr>
            <p:cNvPr id="62" name="对象 61"/>
            <p:cNvGraphicFramePr>
              <a:graphicFrameLocks noChangeAspect="1"/>
            </p:cNvGraphicFramePr>
            <p:nvPr>
              <p:custDataLst>
                <p:tags r:id="rId24"/>
              </p:custDataLst>
            </p:nvPr>
          </p:nvGraphicFramePr>
          <p:xfrm>
            <a:off x="1561530" y="1156547"/>
            <a:ext cx="1960562" cy="12811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37" name="Equation" r:id="rId25" imgW="16459200" imgH="10668000" progId="Equation.DSMT4">
                    <p:embed/>
                  </p:oleObj>
                </mc:Choice>
                <mc:Fallback>
                  <p:oleObj name="Equation" r:id="rId25" imgW="16459200" imgH="106680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1561530" y="1156547"/>
                          <a:ext cx="1960562" cy="12811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文本框 62"/>
            <p:cNvSpPr txBox="1"/>
            <p:nvPr>
              <p:custDataLst>
                <p:tags r:id="rId27"/>
              </p:custDataLst>
            </p:nvPr>
          </p:nvSpPr>
          <p:spPr bwMode="auto">
            <a:xfrm>
              <a:off x="515381" y="1561945"/>
              <a:ext cx="11541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所以，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68" name="组合 67" title=""/>
          <p:cNvGrpSpPr/>
          <p:nvPr>
            <p:custDataLst>
              <p:tags r:id="rId28"/>
            </p:custDataLst>
          </p:nvPr>
        </p:nvGrpSpPr>
        <p:grpSpPr>
          <a:xfrm>
            <a:off x="7493167" y="4706954"/>
            <a:ext cx="4300320" cy="1029331"/>
            <a:chOff x="5066717" y="2013069"/>
            <a:chExt cx="2690717" cy="1029331"/>
          </a:xfrm>
        </p:grpSpPr>
        <p:sp>
          <p:nvSpPr>
            <p:cNvPr id="69" name="文本框 68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5066717" y="2013069"/>
              <a:ext cx="2690717" cy="923330"/>
            </a:xfrm>
            <a:prstGeom prst="rect">
              <a:avLst/>
            </a:prstGeom>
            <a:noFill/>
            <a:ln w="38100">
              <a:solidFill>
                <a:srgbClr val="990033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当</a:t>
              </a:r>
              <a:r>
                <a:rPr lang="zh-CN" altLang="en-US" sz="3000" b="1">
                  <a:solidFill>
                    <a:srgbClr val="FF0000"/>
                  </a:solidFill>
                  <a:latin typeface="+mn-ea"/>
                  <a:ea typeface="+mn-ea"/>
                </a:rPr>
                <a:t>支点到动力作用点</a:t>
              </a:r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的线段为力臂时，  最大   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71" name="对象 70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6414230" y="2383588"/>
            <a:ext cx="259976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38" name="Equation" r:id="rId31" imgW="3048000" imgH="5486400" progId="Equation.DSMT4">
                    <p:embed/>
                  </p:oleObj>
                </mc:Choice>
                <mc:Fallback>
                  <p:oleObj name="Equation" r:id="rId31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6414230" y="2383588"/>
                          <a:ext cx="259976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矩形: 圆角 10" title=""/>
          <p:cNvSpPr/>
          <p:nvPr>
            <p:custDataLst>
              <p:tags r:id="rId33"/>
            </p:custDataLst>
          </p:nvPr>
        </p:nvSpPr>
        <p:spPr>
          <a:xfrm>
            <a:off x="7345276" y="1024677"/>
            <a:ext cx="4714818" cy="4808646"/>
          </a:xfrm>
          <a:prstGeom prst="roundRect">
            <a:avLst>
              <a:gd name="adj" fmla="val 4546"/>
            </a:avLst>
          </a:prstGeom>
          <a:ln w="38100">
            <a:solidFill>
              <a:schemeClr val="accent1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sz="3000" b="1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96" name="直接连接符 95" title=""/>
          <p:cNvCxnSpPr/>
          <p:nvPr>
            <p:custDataLst>
              <p:tags r:id="rId34"/>
            </p:custDataLst>
          </p:nvPr>
        </p:nvCxnSpPr>
        <p:spPr>
          <a:xfrm flipH="1" flipV="1">
            <a:off x="3073417" y="2544775"/>
            <a:ext cx="674437" cy="2803570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 title=""/>
          <p:cNvCxnSpPr/>
          <p:nvPr>
            <p:custDataLst>
              <p:tags r:id="rId35"/>
            </p:custDataLst>
          </p:nvPr>
        </p:nvCxnSpPr>
        <p:spPr>
          <a:xfrm>
            <a:off x="3040671" y="5355917"/>
            <a:ext cx="685624" cy="19317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任意多边形: 形状 97" title=""/>
          <p:cNvSpPr/>
          <p:nvPr>
            <p:custDataLst>
              <p:tags r:id="rId36"/>
            </p:custDataLst>
          </p:nvPr>
        </p:nvSpPr>
        <p:spPr>
          <a:xfrm rot="15266896">
            <a:off x="3132836" y="2590574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" name="组合 99" title=""/>
          <p:cNvGrpSpPr/>
          <p:nvPr>
            <p:custDataLst>
              <p:tags r:id="rId37"/>
            </p:custDataLst>
          </p:nvPr>
        </p:nvGrpSpPr>
        <p:grpSpPr>
          <a:xfrm>
            <a:off x="2661243" y="2666302"/>
            <a:ext cx="735413" cy="2753184"/>
            <a:chOff x="9320264" y="1468362"/>
            <a:chExt cx="735413" cy="2753184"/>
          </a:xfrm>
        </p:grpSpPr>
        <p:sp>
          <p:nvSpPr>
            <p:cNvPr id="101" name="右大括号 100"/>
            <p:cNvSpPr/>
            <p:nvPr>
              <p:custDataLst>
                <p:tags r:id="rId38"/>
              </p:custDataLst>
            </p:nvPr>
          </p:nvSpPr>
          <p:spPr>
            <a:xfrm rot="9955549">
              <a:off x="9714660" y="1468362"/>
              <a:ext cx="341017" cy="2753184"/>
            </a:xfrm>
            <a:prstGeom prst="rightBrace">
              <a:avLst>
                <a:gd name="adj1" fmla="val 101653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02" name="对象 101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9320264" y="2455779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39" name="Equation" r:id="rId40" imgW="3048000" imgH="5486400" progId="Equation.DSMT4">
                    <p:embed/>
                  </p:oleObj>
                </mc:Choice>
                <mc:Fallback>
                  <p:oleObj name="Equation" r:id="rId40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1"/>
                        <a:stretch>
                          <a:fillRect/>
                        </a:stretch>
                      </p:blipFill>
                      <p:spPr>
                        <a:xfrm>
                          <a:off x="9320264" y="2455779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7" name="任意多边形: 形状 106" title=""/>
          <p:cNvSpPr/>
          <p:nvPr>
            <p:custDataLst>
              <p:tags r:id="rId42"/>
            </p:custDataLst>
          </p:nvPr>
        </p:nvSpPr>
        <p:spPr>
          <a:xfrm rot="16200000">
            <a:off x="3008994" y="5411773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" name="组合 107" title=""/>
          <p:cNvGrpSpPr/>
          <p:nvPr>
            <p:custDataLst>
              <p:tags r:id="rId43"/>
            </p:custDataLst>
          </p:nvPr>
        </p:nvGrpSpPr>
        <p:grpSpPr>
          <a:xfrm>
            <a:off x="3051568" y="5374706"/>
            <a:ext cx="674436" cy="839606"/>
            <a:chOff x="6979816" y="3517606"/>
            <a:chExt cx="862437" cy="839606"/>
          </a:xfrm>
        </p:grpSpPr>
        <p:sp>
          <p:nvSpPr>
            <p:cNvPr id="109" name="右大括号 108"/>
            <p:cNvSpPr/>
            <p:nvPr>
              <p:custDataLst>
                <p:tags r:id="rId44"/>
              </p:custDataLst>
            </p:nvPr>
          </p:nvSpPr>
          <p:spPr>
            <a:xfrm rot="5400000">
              <a:off x="7313073" y="3184349"/>
              <a:ext cx="195923" cy="862437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10" name="对象 109"/>
            <p:cNvGraphicFramePr>
              <a:graphicFrameLocks noChangeAspect="1"/>
            </p:cNvGraphicFramePr>
            <p:nvPr>
              <p:custDataLst>
                <p:tags r:id="rId45"/>
              </p:custDataLst>
            </p:nvPr>
          </p:nvGraphicFramePr>
          <p:xfrm>
            <a:off x="7294465" y="3560287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40" name="Equation" r:id="rId46" imgW="3352800" imgH="5486400" progId="Equation.DSMT4">
                    <p:embed/>
                  </p:oleObj>
                </mc:Choice>
                <mc:Fallback>
                  <p:oleObj name="Equation" r:id="rId46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7"/>
                        <a:stretch>
                          <a:fillRect/>
                        </a:stretch>
                      </p:blipFill>
                      <p:spPr>
                        <a:xfrm>
                          <a:off x="7294465" y="3560287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1" name="组合 110" title=""/>
          <p:cNvGrpSpPr/>
          <p:nvPr>
            <p:custDataLst>
              <p:tags r:id="rId48"/>
            </p:custDataLst>
          </p:nvPr>
        </p:nvGrpSpPr>
        <p:grpSpPr>
          <a:xfrm>
            <a:off x="2352635" y="5155350"/>
            <a:ext cx="744476" cy="1390986"/>
            <a:chOff x="10403852" y="3506429"/>
            <a:chExt cx="744476" cy="1390986"/>
          </a:xfrm>
        </p:grpSpPr>
        <p:cxnSp>
          <p:nvCxnSpPr>
            <p:cNvPr id="112" name="直接箭头连接符 111"/>
            <p:cNvCxnSpPr/>
            <p:nvPr>
              <p:custDataLst>
                <p:tags r:id="rId49"/>
              </p:custDataLst>
            </p:nvPr>
          </p:nvCxnSpPr>
          <p:spPr>
            <a:xfrm flipH="1">
              <a:off x="11087165" y="3549355"/>
              <a:ext cx="0" cy="1247228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3" name="对象 112"/>
            <p:cNvGraphicFramePr>
              <a:graphicFrameLocks noChangeAspect="1"/>
            </p:cNvGraphicFramePr>
            <p:nvPr>
              <p:custDataLst>
                <p:tags r:id="rId50"/>
              </p:custDataLst>
            </p:nvPr>
          </p:nvGraphicFramePr>
          <p:xfrm>
            <a:off x="10403852" y="4100490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41" name="Equation" r:id="rId51" imgW="4572000" imgH="5486400" progId="Equation.DSMT4">
                    <p:embed/>
                  </p:oleObj>
                </mc:Choice>
                <mc:Fallback>
                  <p:oleObj name="Equation" r:id="rId51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2"/>
                        <a:stretch>
                          <a:fillRect/>
                        </a:stretch>
                      </p:blipFill>
                      <p:spPr>
                        <a:xfrm>
                          <a:off x="10403852" y="4100490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" name="椭圆 113"/>
            <p:cNvSpPr/>
            <p:nvPr>
              <p:custDataLst>
                <p:tags r:id="rId53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15" name="组合 114" title=""/>
          <p:cNvGrpSpPr/>
          <p:nvPr>
            <p:custDataLst>
              <p:tags r:id="rId54"/>
            </p:custDataLst>
          </p:nvPr>
        </p:nvGrpSpPr>
        <p:grpSpPr>
          <a:xfrm>
            <a:off x="3068312" y="2018949"/>
            <a:ext cx="1419408" cy="796925"/>
            <a:chOff x="10232456" y="2881502"/>
            <a:chExt cx="1419408" cy="796925"/>
          </a:xfrm>
        </p:grpSpPr>
        <p:cxnSp>
          <p:nvCxnSpPr>
            <p:cNvPr id="116" name="直接箭头连接符 115"/>
            <p:cNvCxnSpPr/>
            <p:nvPr>
              <p:custDataLst>
                <p:tags r:id="rId55"/>
              </p:custDataLst>
            </p:nvPr>
          </p:nvCxnSpPr>
          <p:spPr>
            <a:xfrm flipV="1">
              <a:off x="10276760" y="3213546"/>
              <a:ext cx="816484" cy="251458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7" name="对象 116"/>
            <p:cNvGraphicFramePr>
              <a:graphicFrameLocks noChangeAspect="1"/>
            </p:cNvGraphicFramePr>
            <p:nvPr>
              <p:custDataLst>
                <p:tags r:id="rId56"/>
              </p:custDataLst>
            </p:nvPr>
          </p:nvGraphicFramePr>
          <p:xfrm>
            <a:off x="11037501" y="2881502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42" name="Equation" r:id="rId57" imgW="4267200" imgH="5486400" progId="Equation.DSMT4">
                    <p:embed/>
                  </p:oleObj>
                </mc:Choice>
                <mc:Fallback>
                  <p:oleObj name="Equation" r:id="rId57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11037501" y="2881502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8" name="椭圆 117"/>
            <p:cNvSpPr/>
            <p:nvPr>
              <p:custDataLst>
                <p:tags r:id="rId59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19" name="组合 118" title=""/>
          <p:cNvGrpSpPr/>
          <p:nvPr>
            <p:custDataLst>
              <p:tags r:id="rId60"/>
            </p:custDataLst>
          </p:nvPr>
        </p:nvGrpSpPr>
        <p:grpSpPr>
          <a:xfrm>
            <a:off x="3598093" y="5354018"/>
            <a:ext cx="438150" cy="650696"/>
            <a:chOff x="6460447" y="3089721"/>
            <a:chExt cx="438150" cy="650696"/>
          </a:xfrm>
        </p:grpSpPr>
        <p:graphicFrame>
          <p:nvGraphicFramePr>
            <p:cNvPr id="120" name="对象 119"/>
            <p:cNvGraphicFramePr>
              <a:graphicFrameLocks noChangeAspect="1"/>
            </p:cNvGraphicFramePr>
            <p:nvPr>
              <p:custDataLst>
                <p:tags r:id="rId61"/>
              </p:custDataLst>
            </p:nvPr>
          </p:nvGraphicFramePr>
          <p:xfrm>
            <a:off x="6460447" y="3253055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43" name="Equation" r:id="rId62" imgW="3048000" imgH="3352800" progId="Equation.DSMT4">
                    <p:embed/>
                  </p:oleObj>
                </mc:Choice>
                <mc:Fallback>
                  <p:oleObj name="Equation" r:id="rId62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3"/>
                        <a:stretch>
                          <a:fillRect/>
                        </a:stretch>
                      </p:blipFill>
                      <p:spPr>
                        <a:xfrm>
                          <a:off x="6460447" y="3253055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1" name="椭圆 120"/>
            <p:cNvSpPr/>
            <p:nvPr>
              <p:custDataLst>
                <p:tags r:id="rId64"/>
              </p:custDataLst>
            </p:nvPr>
          </p:nvSpPr>
          <p:spPr>
            <a:xfrm>
              <a:off x="6578741" y="3089721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3" name="对象 2" title="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99356" y="2452841"/>
          <a:ext cx="6318814" cy="348837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144" r:id="rId4" imgW="2273300" imgH="1267460" progId="Flash.Movie">
                  <p:embed/>
                </p:oleObj>
              </mc:Choice>
              <mc:Fallback>
                <p:oleObj r:id="rId4" imgW="2273300" imgH="1267460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99356" y="2452841"/>
                        <a:ext cx="6318814" cy="34883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组合 9" title=""/>
          <p:cNvGrpSpPr/>
          <p:nvPr>
            <p:custDataLst>
              <p:tags r:id="rId6"/>
            </p:custDataLst>
          </p:nvPr>
        </p:nvGrpSpPr>
        <p:grpSpPr>
          <a:xfrm>
            <a:off x="7783029" y="1154131"/>
            <a:ext cx="3043466" cy="658813"/>
            <a:chOff x="515380" y="1467752"/>
            <a:chExt cx="3043466" cy="658813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>
              <p:custDataLst>
                <p:tags r:id="rId7"/>
              </p:custDataLst>
            </p:nvPr>
          </p:nvGraphicFramePr>
          <p:xfrm>
            <a:off x="1525259" y="1467752"/>
            <a:ext cx="2033587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45" name="Equation" r:id="rId8" imgW="17068800" imgH="5486400" progId="Equation.DSMT4">
                    <p:embed/>
                  </p:oleObj>
                </mc:Choice>
                <mc:Fallback>
                  <p:oleObj name="Equation" r:id="rId8" imgW="17068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525259" y="1467752"/>
                          <a:ext cx="2033587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 bwMode="auto">
            <a:xfrm>
              <a:off x="515380" y="1561945"/>
              <a:ext cx="11541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因为，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11"/>
            </p:custDataLst>
          </p:nvPr>
        </p:nvGrpSpPr>
        <p:grpSpPr>
          <a:xfrm>
            <a:off x="7607620" y="3129299"/>
            <a:ext cx="4169604" cy="1331882"/>
            <a:chOff x="5066717" y="1892681"/>
            <a:chExt cx="2709657" cy="1331882"/>
          </a:xfrm>
        </p:grpSpPr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 bwMode="auto">
            <a:xfrm>
              <a:off x="5066717" y="2013069"/>
              <a:ext cx="26907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当        一定，且   最大   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11" name="对象 10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5299451" y="1930781"/>
            <a:ext cx="530269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46" name="Equation" r:id="rId14" imgW="7010400" imgH="5486400" progId="Equation.DSMT4">
                    <p:embed/>
                  </p:oleObj>
                </mc:Choice>
                <mc:Fallback>
                  <p:oleObj name="Equation" r:id="rId14" imgW="70104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299451" y="1930781"/>
                          <a:ext cx="530269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对象 63"/>
            <p:cNvGraphicFramePr>
              <a:graphicFrameLocks noChangeAspect="1"/>
            </p:cNvGraphicFramePr>
            <p:nvPr>
              <p:custDataLst>
                <p:tags r:id="rId16"/>
              </p:custDataLst>
            </p:nvPr>
          </p:nvGraphicFramePr>
          <p:xfrm>
            <a:off x="6860340" y="1892681"/>
            <a:ext cx="259976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47" name="Equation" r:id="rId17" imgW="3048000" imgH="5486400" progId="Equation.DSMT4">
                    <p:embed/>
                  </p:oleObj>
                </mc:Choice>
                <mc:Fallback>
                  <p:oleObj name="Equation" r:id="rId17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860340" y="1892681"/>
                          <a:ext cx="259976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文本框 64"/>
            <p:cNvSpPr txBox="1"/>
            <p:nvPr>
              <p:custDataLst>
                <p:tags r:id="rId19"/>
              </p:custDataLst>
            </p:nvPr>
          </p:nvSpPr>
          <p:spPr bwMode="auto">
            <a:xfrm>
              <a:off x="5085657" y="2683560"/>
              <a:ext cx="26907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时     最小。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67" name="对象 66"/>
            <p:cNvGraphicFramePr>
              <a:graphicFrameLocks noChangeAspect="1"/>
            </p:cNvGraphicFramePr>
            <p:nvPr>
              <p:custDataLst>
                <p:tags r:id="rId20"/>
              </p:custDataLst>
            </p:nvPr>
          </p:nvGraphicFramePr>
          <p:xfrm>
            <a:off x="5345668" y="2565750"/>
            <a:ext cx="364173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48" name="Equation" r:id="rId21" imgW="4267200" imgH="5486400" progId="Equation.DSMT4">
                    <p:embed/>
                  </p:oleObj>
                </mc:Choice>
                <mc:Fallback>
                  <p:oleObj name="Equation" r:id="rId21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45668" y="2565750"/>
                          <a:ext cx="364173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" name="组合 60" title=""/>
          <p:cNvGrpSpPr/>
          <p:nvPr>
            <p:custDataLst>
              <p:tags r:id="rId23"/>
            </p:custDataLst>
          </p:nvPr>
        </p:nvGrpSpPr>
        <p:grpSpPr>
          <a:xfrm>
            <a:off x="7842916" y="2021770"/>
            <a:ext cx="3006711" cy="1281113"/>
            <a:chOff x="515381" y="1156547"/>
            <a:chExt cx="3006711" cy="1281113"/>
          </a:xfrm>
        </p:grpSpPr>
        <p:graphicFrame>
          <p:nvGraphicFramePr>
            <p:cNvPr id="62" name="对象 61"/>
            <p:cNvGraphicFramePr>
              <a:graphicFrameLocks noChangeAspect="1"/>
            </p:cNvGraphicFramePr>
            <p:nvPr>
              <p:custDataLst>
                <p:tags r:id="rId24"/>
              </p:custDataLst>
            </p:nvPr>
          </p:nvGraphicFramePr>
          <p:xfrm>
            <a:off x="1561530" y="1156547"/>
            <a:ext cx="1960562" cy="12811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49" name="Equation" r:id="rId25" imgW="16459200" imgH="10668000" progId="Equation.DSMT4">
                    <p:embed/>
                  </p:oleObj>
                </mc:Choice>
                <mc:Fallback>
                  <p:oleObj name="Equation" r:id="rId25" imgW="16459200" imgH="106680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1561530" y="1156547"/>
                          <a:ext cx="1960562" cy="12811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文本框 62"/>
            <p:cNvSpPr txBox="1"/>
            <p:nvPr>
              <p:custDataLst>
                <p:tags r:id="rId27"/>
              </p:custDataLst>
            </p:nvPr>
          </p:nvSpPr>
          <p:spPr bwMode="auto">
            <a:xfrm>
              <a:off x="515381" y="1561945"/>
              <a:ext cx="11541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所以，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68" name="组合 67" title=""/>
          <p:cNvGrpSpPr/>
          <p:nvPr>
            <p:custDataLst>
              <p:tags r:id="rId28"/>
            </p:custDataLst>
          </p:nvPr>
        </p:nvGrpSpPr>
        <p:grpSpPr>
          <a:xfrm>
            <a:off x="7493167" y="4706954"/>
            <a:ext cx="4300320" cy="1029331"/>
            <a:chOff x="5066717" y="2013069"/>
            <a:chExt cx="2690717" cy="1029331"/>
          </a:xfrm>
        </p:grpSpPr>
        <p:sp>
          <p:nvSpPr>
            <p:cNvPr id="69" name="文本框 68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5066717" y="2013069"/>
              <a:ext cx="2690717" cy="923330"/>
            </a:xfrm>
            <a:prstGeom prst="rect">
              <a:avLst/>
            </a:prstGeom>
            <a:noFill/>
            <a:ln w="38100">
              <a:solidFill>
                <a:srgbClr val="990033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当</a:t>
              </a:r>
              <a:r>
                <a:rPr lang="zh-CN" altLang="en-US" sz="3000" b="1">
                  <a:solidFill>
                    <a:srgbClr val="FF0000"/>
                  </a:solidFill>
                  <a:latin typeface="+mn-ea"/>
                  <a:ea typeface="+mn-ea"/>
                </a:rPr>
                <a:t>支点到动力作用点</a:t>
              </a:r>
              <a:r>
                <a:rPr lang="zh-CN" altLang="en-US" sz="3000" b="1">
                  <a:solidFill>
                    <a:srgbClr val="002060"/>
                  </a:solidFill>
                  <a:latin typeface="+mn-ea"/>
                  <a:ea typeface="+mn-ea"/>
                </a:rPr>
                <a:t>的线段为力臂时，  最大   </a:t>
              </a:r>
              <a:endParaRPr lang="zh-CN" altLang="en-US" sz="3000" b="1">
                <a:solidFill>
                  <a:srgbClr val="002060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71" name="对象 70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6414230" y="2383588"/>
            <a:ext cx="259976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50" name="Equation" r:id="rId31" imgW="3048000" imgH="5486400" progId="Equation.DSMT4">
                    <p:embed/>
                  </p:oleObj>
                </mc:Choice>
                <mc:Fallback>
                  <p:oleObj name="Equation" r:id="rId31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6414230" y="2383588"/>
                          <a:ext cx="259976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矩形: 圆角 10" title=""/>
          <p:cNvSpPr/>
          <p:nvPr>
            <p:custDataLst>
              <p:tags r:id="rId33"/>
            </p:custDataLst>
          </p:nvPr>
        </p:nvSpPr>
        <p:spPr>
          <a:xfrm>
            <a:off x="7345276" y="1024677"/>
            <a:ext cx="4714818" cy="4808646"/>
          </a:xfrm>
          <a:prstGeom prst="roundRect">
            <a:avLst>
              <a:gd name="adj" fmla="val 4546"/>
            </a:avLst>
          </a:prstGeom>
          <a:ln w="38100">
            <a:solidFill>
              <a:schemeClr val="accent1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sz="3000" b="1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96" name="直接连接符 95" title=""/>
          <p:cNvCxnSpPr/>
          <p:nvPr>
            <p:custDataLst>
              <p:tags r:id="rId34"/>
            </p:custDataLst>
          </p:nvPr>
        </p:nvCxnSpPr>
        <p:spPr>
          <a:xfrm flipH="1" flipV="1">
            <a:off x="1891384" y="3355028"/>
            <a:ext cx="2823308" cy="1584742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 title=""/>
          <p:cNvCxnSpPr/>
          <p:nvPr>
            <p:custDataLst>
              <p:tags r:id="rId35"/>
            </p:custDataLst>
          </p:nvPr>
        </p:nvCxnSpPr>
        <p:spPr>
          <a:xfrm flipV="1">
            <a:off x="3346633" y="4905164"/>
            <a:ext cx="1391477" cy="63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任意多边形: 形状 97" title=""/>
          <p:cNvSpPr/>
          <p:nvPr>
            <p:custDataLst>
              <p:tags r:id="rId36"/>
            </p:custDataLst>
          </p:nvPr>
        </p:nvSpPr>
        <p:spPr>
          <a:xfrm rot="12978578">
            <a:off x="1954645" y="3101528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" name="组合 99" title=""/>
          <p:cNvGrpSpPr/>
          <p:nvPr>
            <p:custDataLst>
              <p:tags r:id="rId37"/>
            </p:custDataLst>
          </p:nvPr>
        </p:nvGrpSpPr>
        <p:grpSpPr>
          <a:xfrm>
            <a:off x="1806136" y="3162873"/>
            <a:ext cx="3191106" cy="979742"/>
            <a:chOff x="6184828" y="2816050"/>
            <a:chExt cx="3191106" cy="979742"/>
          </a:xfrm>
        </p:grpSpPr>
        <p:sp>
          <p:nvSpPr>
            <p:cNvPr id="101" name="右大括号 100"/>
            <p:cNvSpPr/>
            <p:nvPr>
              <p:custDataLst>
                <p:tags r:id="rId38"/>
              </p:custDataLst>
            </p:nvPr>
          </p:nvSpPr>
          <p:spPr>
            <a:xfrm rot="17983350">
              <a:off x="7609872" y="2029731"/>
              <a:ext cx="341017" cy="3191106"/>
            </a:xfrm>
            <a:prstGeom prst="rightBrace">
              <a:avLst>
                <a:gd name="adj1" fmla="val 101653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02" name="对象 101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7786295" y="2816050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51" name="Equation" r:id="rId40" imgW="3048000" imgH="5486400" progId="Equation.DSMT4">
                    <p:embed/>
                  </p:oleObj>
                </mc:Choice>
                <mc:Fallback>
                  <p:oleObj name="Equation" r:id="rId40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1"/>
                        <a:stretch>
                          <a:fillRect/>
                        </a:stretch>
                      </p:blipFill>
                      <p:spPr>
                        <a:xfrm>
                          <a:off x="7786295" y="2816050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7" name="任意多边形: 形状 106" title=""/>
          <p:cNvSpPr/>
          <p:nvPr>
            <p:custDataLst>
              <p:tags r:id="rId42"/>
            </p:custDataLst>
          </p:nvPr>
        </p:nvSpPr>
        <p:spPr>
          <a:xfrm rot="10800000">
            <a:off x="3302367" y="4581885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" name="组合 107" title=""/>
          <p:cNvGrpSpPr/>
          <p:nvPr>
            <p:custDataLst>
              <p:tags r:id="rId43"/>
            </p:custDataLst>
          </p:nvPr>
        </p:nvGrpSpPr>
        <p:grpSpPr>
          <a:xfrm>
            <a:off x="3362477" y="4943219"/>
            <a:ext cx="1281604" cy="876406"/>
            <a:chOff x="5930714" y="3521145"/>
            <a:chExt cx="1638855" cy="876406"/>
          </a:xfrm>
        </p:grpSpPr>
        <p:sp>
          <p:nvSpPr>
            <p:cNvPr id="109" name="右大括号 108"/>
            <p:cNvSpPr/>
            <p:nvPr>
              <p:custDataLst>
                <p:tags r:id="rId44"/>
              </p:custDataLst>
            </p:nvPr>
          </p:nvSpPr>
          <p:spPr>
            <a:xfrm rot="5400000">
              <a:off x="6644580" y="2807279"/>
              <a:ext cx="211123" cy="1638855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10" name="对象 109"/>
            <p:cNvGraphicFramePr>
              <a:graphicFrameLocks noChangeAspect="1"/>
            </p:cNvGraphicFramePr>
            <p:nvPr>
              <p:custDataLst>
                <p:tags r:id="rId45"/>
              </p:custDataLst>
            </p:nvPr>
          </p:nvGraphicFramePr>
          <p:xfrm>
            <a:off x="6598539" y="3600626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52" name="Equation" r:id="rId46" imgW="3352800" imgH="5486400" progId="Equation.DSMT4">
                    <p:embed/>
                  </p:oleObj>
                </mc:Choice>
                <mc:Fallback>
                  <p:oleObj name="Equation" r:id="rId46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7"/>
                        <a:stretch>
                          <a:fillRect/>
                        </a:stretch>
                      </p:blipFill>
                      <p:spPr>
                        <a:xfrm>
                          <a:off x="6598539" y="3600626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1" name="组合 110" title=""/>
          <p:cNvGrpSpPr/>
          <p:nvPr>
            <p:custDataLst>
              <p:tags r:id="rId48"/>
            </p:custDataLst>
          </p:nvPr>
        </p:nvGrpSpPr>
        <p:grpSpPr>
          <a:xfrm>
            <a:off x="2660650" y="4072109"/>
            <a:ext cx="701331" cy="1301579"/>
            <a:chOff x="10446997" y="3506429"/>
            <a:chExt cx="701331" cy="1301579"/>
          </a:xfrm>
        </p:grpSpPr>
        <p:cxnSp>
          <p:nvCxnSpPr>
            <p:cNvPr id="112" name="直接箭头连接符 111"/>
            <p:cNvCxnSpPr/>
            <p:nvPr>
              <p:custDataLst>
                <p:tags r:id="rId49"/>
              </p:custDataLst>
            </p:nvPr>
          </p:nvCxnSpPr>
          <p:spPr>
            <a:xfrm flipH="1">
              <a:off x="11087165" y="3549355"/>
              <a:ext cx="0" cy="1247228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3" name="对象 112"/>
            <p:cNvGraphicFramePr>
              <a:graphicFrameLocks noChangeAspect="1"/>
            </p:cNvGraphicFramePr>
            <p:nvPr>
              <p:custDataLst>
                <p:tags r:id="rId50"/>
              </p:custDataLst>
            </p:nvPr>
          </p:nvGraphicFramePr>
          <p:xfrm>
            <a:off x="10446997" y="4188883"/>
            <a:ext cx="571500" cy="6191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53" name="Equation" r:id="rId51" imgW="3962400" imgH="4267200" progId="Equation.DSMT4">
                    <p:embed/>
                  </p:oleObj>
                </mc:Choice>
                <mc:Fallback>
                  <p:oleObj name="Equation" r:id="rId51" imgW="3962400" imgH="426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2"/>
                        <a:stretch>
                          <a:fillRect/>
                        </a:stretch>
                      </p:blipFill>
                      <p:spPr>
                        <a:xfrm>
                          <a:off x="10446997" y="4188883"/>
                          <a:ext cx="571500" cy="6191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" name="椭圆 113"/>
            <p:cNvSpPr/>
            <p:nvPr>
              <p:custDataLst>
                <p:tags r:id="rId53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15" name="组合 114" title=""/>
          <p:cNvGrpSpPr/>
          <p:nvPr>
            <p:custDataLst>
              <p:tags r:id="rId54"/>
            </p:custDataLst>
          </p:nvPr>
        </p:nvGrpSpPr>
        <p:grpSpPr>
          <a:xfrm>
            <a:off x="1605039" y="2156958"/>
            <a:ext cx="711978" cy="1191080"/>
            <a:chOff x="9988770" y="2331554"/>
            <a:chExt cx="711978" cy="1191080"/>
          </a:xfrm>
        </p:grpSpPr>
        <p:cxnSp>
          <p:nvCxnSpPr>
            <p:cNvPr id="116" name="直接箭头连接符 115"/>
            <p:cNvCxnSpPr/>
            <p:nvPr>
              <p:custDataLst>
                <p:tags r:id="rId55"/>
              </p:custDataLst>
            </p:nvPr>
          </p:nvCxnSpPr>
          <p:spPr>
            <a:xfrm flipV="1">
              <a:off x="10276760" y="2832596"/>
              <a:ext cx="423988" cy="632408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7" name="对象 116"/>
            <p:cNvGraphicFramePr>
              <a:graphicFrameLocks noChangeAspect="1"/>
            </p:cNvGraphicFramePr>
            <p:nvPr>
              <p:custDataLst>
                <p:tags r:id="rId56"/>
              </p:custDataLst>
            </p:nvPr>
          </p:nvGraphicFramePr>
          <p:xfrm>
            <a:off x="9988770" y="2331554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54" name="Equation" r:id="rId57" imgW="4267200" imgH="5486400" progId="Equation.DSMT4">
                    <p:embed/>
                  </p:oleObj>
                </mc:Choice>
                <mc:Fallback>
                  <p:oleObj name="Equation" r:id="rId57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9988770" y="2331554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8" name="椭圆 117"/>
            <p:cNvSpPr/>
            <p:nvPr>
              <p:custDataLst>
                <p:tags r:id="rId59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19" name="组合 118" title=""/>
          <p:cNvGrpSpPr/>
          <p:nvPr>
            <p:custDataLst>
              <p:tags r:id="rId60"/>
            </p:custDataLst>
          </p:nvPr>
        </p:nvGrpSpPr>
        <p:grpSpPr>
          <a:xfrm>
            <a:off x="4525787" y="4843271"/>
            <a:ext cx="438150" cy="650696"/>
            <a:chOff x="6460447" y="3089721"/>
            <a:chExt cx="438150" cy="650696"/>
          </a:xfrm>
        </p:grpSpPr>
        <p:graphicFrame>
          <p:nvGraphicFramePr>
            <p:cNvPr id="120" name="对象 119"/>
            <p:cNvGraphicFramePr>
              <a:graphicFrameLocks noChangeAspect="1"/>
            </p:cNvGraphicFramePr>
            <p:nvPr>
              <p:custDataLst>
                <p:tags r:id="rId61"/>
              </p:custDataLst>
            </p:nvPr>
          </p:nvGraphicFramePr>
          <p:xfrm>
            <a:off x="6460447" y="3253055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55" name="Equation" r:id="rId62" imgW="3048000" imgH="3352800" progId="Equation.DSMT4">
                    <p:embed/>
                  </p:oleObj>
                </mc:Choice>
                <mc:Fallback>
                  <p:oleObj name="Equation" r:id="rId62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3"/>
                        <a:stretch>
                          <a:fillRect/>
                        </a:stretch>
                      </p:blipFill>
                      <p:spPr>
                        <a:xfrm>
                          <a:off x="6460447" y="3253055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1" name="椭圆 120"/>
            <p:cNvSpPr/>
            <p:nvPr>
              <p:custDataLst>
                <p:tags r:id="rId64"/>
              </p:custDataLst>
            </p:nvPr>
          </p:nvSpPr>
          <p:spPr>
            <a:xfrm>
              <a:off x="6578741" y="3089721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299356" y="800708"/>
            <a:ext cx="2484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费力杠杆。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2791683" y="769370"/>
            <a:ext cx="3007005" cy="658813"/>
            <a:chOff x="515380" y="1520788"/>
            <a:chExt cx="3007005" cy="658813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1488798" y="1520788"/>
            <a:ext cx="2033587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56" name="Equation" r:id="rId6" imgW="17068800" imgH="5486400" progId="Equation.DSMT4">
                    <p:embed/>
                  </p:oleObj>
                </mc:Choice>
                <mc:Fallback>
                  <p:oleObj name="Equation" r:id="rId6" imgW="17068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488798" y="1520788"/>
                          <a:ext cx="2033587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文本框 5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515380" y="1561945"/>
              <a:ext cx="11541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因为，</a:t>
              </a:r>
              <a:endPara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9"/>
            </p:custDataLst>
          </p:nvPr>
        </p:nvGrpSpPr>
        <p:grpSpPr>
          <a:xfrm>
            <a:off x="5937591" y="822570"/>
            <a:ext cx="1920552" cy="658812"/>
            <a:chOff x="5105162" y="2645755"/>
            <a:chExt cx="1920552" cy="658812"/>
          </a:xfrm>
        </p:grpSpPr>
        <p:graphicFrame>
          <p:nvGraphicFramePr>
            <p:cNvPr id="7" name="对象 6"/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5566320" y="2645755"/>
            <a:ext cx="1125537" cy="65881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57" name="Equation" r:id="rId11" imgW="9448800" imgH="5486400" progId="Equation.DSMT4">
                    <p:embed/>
                  </p:oleObj>
                </mc:Choice>
                <mc:Fallback>
                  <p:oleObj name="Equation" r:id="rId11" imgW="9448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566320" y="2645755"/>
                          <a:ext cx="1125537" cy="6588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 bwMode="auto">
            <a:xfrm>
              <a:off x="5105162" y="2691128"/>
              <a:ext cx="19205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当           时，      </a:t>
              </a:r>
              <a:endPara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对象 11" title="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8192000" y="796066"/>
          <a:ext cx="1416050" cy="658813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158" name="Equation" r:id="rId15" imgW="11887200" imgH="5486400" progId="Equation.DSMT4">
                  <p:embed/>
                </p:oleObj>
              </mc:Choice>
              <mc:Fallback>
                <p:oleObj name="Equation" r:id="rId15" imgW="118872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92000" y="796066"/>
                        <a:ext cx="1416050" cy="658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文本框 102" title=""/>
          <p:cNvSpPr txBox="1"/>
          <p:nvPr>
            <p:custDataLst>
              <p:tags r:id="rId17"/>
            </p:custDataLst>
          </p:nvPr>
        </p:nvSpPr>
        <p:spPr>
          <a:xfrm>
            <a:off x="648808" y="1520920"/>
            <a:ext cx="1237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费力：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文本框 103" title=""/>
          <p:cNvSpPr txBox="1"/>
          <p:nvPr>
            <p:custDataLst>
              <p:tags r:id="rId18"/>
            </p:custDataLst>
          </p:nvPr>
        </p:nvSpPr>
        <p:spPr>
          <a:xfrm>
            <a:off x="1837382" y="1528694"/>
            <a:ext cx="5615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用较大的力却产生了较小的力；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文本框 104" title=""/>
          <p:cNvSpPr txBox="1"/>
          <p:nvPr>
            <p:custDataLst>
              <p:tags r:id="rId19"/>
            </p:custDataLst>
          </p:nvPr>
        </p:nvSpPr>
        <p:spPr>
          <a:xfrm>
            <a:off x="679699" y="2204031"/>
            <a:ext cx="1797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省距离：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文本框 105" title=""/>
          <p:cNvSpPr txBox="1"/>
          <p:nvPr>
            <p:custDataLst>
              <p:tags r:id="rId20"/>
            </p:custDataLst>
          </p:nvPr>
        </p:nvSpPr>
        <p:spPr>
          <a:xfrm>
            <a:off x="2128247" y="2194532"/>
            <a:ext cx="4335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动力作用点少移动距离。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Rec069" title="">
            <a:hlinkClick action="ppaction://media"/>
          </p:cNvPr>
          <p:cNvPicPr>
            <a:picLocks noChangeAspect="1"/>
          </p:cNvPicPr>
          <p:nvPr>
            <a:videoFile r:link="rId23"/>
            <p:custDataLst>
              <p:tags r:id="rId22"/>
            </p:custDataLst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5446" y="3037056"/>
            <a:ext cx="4784769" cy="3020236"/>
          </a:xfrm>
          <a:prstGeom prst="rect">
            <a:avLst/>
          </a:prstGeom>
        </p:spPr>
      </p:pic>
      <p:grpSp>
        <p:nvGrpSpPr>
          <p:cNvPr id="62" name="组合 61" title=""/>
          <p:cNvGrpSpPr/>
          <p:nvPr>
            <p:custDataLst>
              <p:tags r:id="rId25"/>
            </p:custDataLst>
          </p:nvPr>
        </p:nvGrpSpPr>
        <p:grpSpPr>
          <a:xfrm>
            <a:off x="1269518" y="5377635"/>
            <a:ext cx="521778" cy="487362"/>
            <a:chOff x="7930819" y="3795863"/>
            <a:chExt cx="521778" cy="487362"/>
          </a:xfrm>
        </p:grpSpPr>
        <p:sp>
          <p:nvSpPr>
            <p:cNvPr id="63" name="椭圆 62"/>
            <p:cNvSpPr/>
            <p:nvPr>
              <p:custDataLst>
                <p:tags r:id="rId26"/>
              </p:custDataLst>
            </p:nvPr>
          </p:nvSpPr>
          <p:spPr>
            <a:xfrm>
              <a:off x="8342435" y="4107140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64" name="对象 63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7930819" y="3795863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59" name="Equation" r:id="rId28" imgW="3048000" imgH="3352800" progId="Equation.DSMT4">
                    <p:embed/>
                  </p:oleObj>
                </mc:Choice>
                <mc:Fallback>
                  <p:oleObj name="Equation" r:id="rId28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7930819" y="3795863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任意多边形: 形状 64" title=""/>
          <p:cNvSpPr/>
          <p:nvPr>
            <p:custDataLst>
              <p:tags r:id="rId30"/>
            </p:custDataLst>
          </p:nvPr>
        </p:nvSpPr>
        <p:spPr>
          <a:xfrm>
            <a:off x="4064996" y="5740538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 title=""/>
          <p:cNvGrpSpPr/>
          <p:nvPr>
            <p:custDataLst>
              <p:tags r:id="rId31"/>
            </p:custDataLst>
          </p:nvPr>
        </p:nvGrpSpPr>
        <p:grpSpPr>
          <a:xfrm>
            <a:off x="1785417" y="4807162"/>
            <a:ext cx="2599493" cy="879941"/>
            <a:chOff x="5926231" y="4421035"/>
            <a:chExt cx="2599493" cy="879941"/>
          </a:xfrm>
        </p:grpSpPr>
        <p:sp>
          <p:nvSpPr>
            <p:cNvPr id="68" name="右大括号 67"/>
            <p:cNvSpPr/>
            <p:nvPr>
              <p:custDataLst>
                <p:tags r:id="rId32"/>
              </p:custDataLst>
            </p:nvPr>
          </p:nvSpPr>
          <p:spPr>
            <a:xfrm rot="5400000" flipH="1">
              <a:off x="7116459" y="3891710"/>
              <a:ext cx="219038" cy="2599493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9" name="对象 68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7114278" y="4421035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60" name="Equation" r:id="rId34" imgW="3352800" imgH="5486400" progId="Equation.DSMT4">
                    <p:embed/>
                  </p:oleObj>
                </mc:Choice>
                <mc:Fallback>
                  <p:oleObj name="Equation" r:id="rId34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7114278" y="4421035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0" name="直接连接符 69" title=""/>
          <p:cNvCxnSpPr/>
          <p:nvPr>
            <p:custDataLst>
              <p:tags r:id="rId36"/>
            </p:custDataLst>
          </p:nvPr>
        </p:nvCxnSpPr>
        <p:spPr>
          <a:xfrm flipV="1">
            <a:off x="4401669" y="4445825"/>
            <a:ext cx="15638" cy="2581409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 title=""/>
          <p:cNvCxnSpPr/>
          <p:nvPr>
            <p:custDataLst>
              <p:tags r:id="rId37"/>
            </p:custDataLst>
          </p:nvPr>
        </p:nvCxnSpPr>
        <p:spPr>
          <a:xfrm flipV="1">
            <a:off x="1729861" y="5743007"/>
            <a:ext cx="2681119" cy="5606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 title=""/>
          <p:cNvGrpSpPr/>
          <p:nvPr>
            <p:custDataLst>
              <p:tags r:id="rId38"/>
            </p:custDataLst>
          </p:nvPr>
        </p:nvGrpSpPr>
        <p:grpSpPr>
          <a:xfrm>
            <a:off x="4345430" y="4110258"/>
            <a:ext cx="763085" cy="1511058"/>
            <a:chOff x="10344472" y="2559214"/>
            <a:chExt cx="763085" cy="1511058"/>
          </a:xfrm>
        </p:grpSpPr>
        <p:grpSp>
          <p:nvGrpSpPr>
            <p:cNvPr id="73" name="组合 72"/>
            <p:cNvGrpSpPr/>
            <p:nvPr>
              <p:custDataLst>
                <p:tags r:id="rId39"/>
              </p:custDataLst>
            </p:nvPr>
          </p:nvGrpSpPr>
          <p:grpSpPr>
            <a:xfrm>
              <a:off x="10344472" y="2559214"/>
              <a:ext cx="668149" cy="576262"/>
              <a:chOff x="8342435" y="3819009"/>
              <a:chExt cx="668149" cy="576262"/>
            </a:xfrm>
          </p:grpSpPr>
          <p:sp>
            <p:nvSpPr>
              <p:cNvPr id="97" name="椭圆 96"/>
              <p:cNvSpPr/>
              <p:nvPr>
                <p:custDataLst>
                  <p:tags r:id="rId40"/>
                </p:custDataLst>
              </p:nvPr>
            </p:nvSpPr>
            <p:spPr>
              <a:xfrm>
                <a:off x="8342435" y="4107140"/>
                <a:ext cx="110162" cy="1101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graphicFrame>
            <p:nvGraphicFramePr>
              <p:cNvPr id="98" name="对象 97"/>
              <p:cNvGraphicFramePr>
                <a:graphicFrameLocks noChangeAspect="1"/>
              </p:cNvGraphicFramePr>
              <p:nvPr>
                <p:custDataLst>
                  <p:tags r:id="rId41"/>
                </p:custDataLst>
              </p:nvPr>
            </p:nvGraphicFramePr>
            <p:xfrm>
              <a:off x="8442259" y="3819009"/>
              <a:ext cx="568325" cy="57626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161" name="Equation" r:id="rId42" imgW="3962400" imgH="3962400" progId="Equation.DSMT4">
                      <p:embed/>
                    </p:oleObj>
                  </mc:Choice>
                  <mc:Fallback>
                    <p:oleObj name="Equation" r:id="rId42" imgW="3962400" imgH="3962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3"/>
                          <a:stretch>
                            <a:fillRect/>
                          </a:stretch>
                        </p:blipFill>
                        <p:spPr>
                          <a:xfrm>
                            <a:off x="8442259" y="3819009"/>
                            <a:ext cx="568325" cy="5762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5" name="对象 94"/>
            <p:cNvGraphicFramePr>
              <a:graphicFrameLocks noChangeAspect="1"/>
            </p:cNvGraphicFramePr>
            <p:nvPr>
              <p:custDataLst>
                <p:tags r:id="rId44"/>
              </p:custDataLst>
            </p:nvPr>
          </p:nvGraphicFramePr>
          <p:xfrm>
            <a:off x="10448744" y="3273347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62" name="Equation" r:id="rId45" imgW="4572000" imgH="5486400" progId="Equation.DSMT4">
                    <p:embed/>
                  </p:oleObj>
                </mc:Choice>
                <mc:Fallback>
                  <p:oleObj name="Equation" r:id="rId45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6"/>
                        <a:stretch>
                          <a:fillRect/>
                        </a:stretch>
                      </p:blipFill>
                      <p:spPr>
                        <a:xfrm>
                          <a:off x="10448744" y="3273347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6" name="直接箭头连接符 95"/>
            <p:cNvCxnSpPr/>
            <p:nvPr>
              <p:custDataLst>
                <p:tags r:id="rId47"/>
              </p:custDataLst>
            </p:nvPr>
          </p:nvCxnSpPr>
          <p:spPr>
            <a:xfrm flipH="1">
              <a:off x="10408530" y="2894781"/>
              <a:ext cx="0" cy="863073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直接连接符 99" title=""/>
          <p:cNvCxnSpPr/>
          <p:nvPr>
            <p:custDataLst>
              <p:tags r:id="rId48"/>
            </p:custDataLst>
          </p:nvPr>
        </p:nvCxnSpPr>
        <p:spPr>
          <a:xfrm flipH="1" flipV="1">
            <a:off x="1977158" y="5503295"/>
            <a:ext cx="137251" cy="870943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 title=""/>
          <p:cNvCxnSpPr/>
          <p:nvPr>
            <p:custDataLst>
              <p:tags r:id="rId49"/>
            </p:custDataLst>
          </p:nvPr>
        </p:nvCxnSpPr>
        <p:spPr>
          <a:xfrm flipV="1">
            <a:off x="1729861" y="5708416"/>
            <a:ext cx="302378" cy="47436"/>
          </a:xfrm>
          <a:prstGeom prst="line">
            <a:avLst/>
          </a:prstGeom>
          <a:ln w="38100">
            <a:solidFill>
              <a:srgbClr val="FFFF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任意多边形: 形状 101" title=""/>
          <p:cNvSpPr/>
          <p:nvPr>
            <p:custDataLst>
              <p:tags r:id="rId50"/>
            </p:custDataLst>
          </p:nvPr>
        </p:nvSpPr>
        <p:spPr>
          <a:xfrm rot="4626642">
            <a:off x="1843898" y="5575853"/>
            <a:ext cx="143176" cy="143995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7" name="组合 106" title=""/>
          <p:cNvGrpSpPr/>
          <p:nvPr>
            <p:custDataLst>
              <p:tags r:id="rId51"/>
            </p:custDataLst>
          </p:nvPr>
        </p:nvGrpSpPr>
        <p:grpSpPr>
          <a:xfrm>
            <a:off x="1402676" y="5746403"/>
            <a:ext cx="577889" cy="935023"/>
            <a:chOff x="7711505" y="5903064"/>
            <a:chExt cx="577889" cy="935023"/>
          </a:xfrm>
        </p:grpSpPr>
        <p:sp>
          <p:nvSpPr>
            <p:cNvPr id="108" name="右大括号 107"/>
            <p:cNvSpPr/>
            <p:nvPr>
              <p:custDataLst>
                <p:tags r:id="rId52"/>
              </p:custDataLst>
            </p:nvPr>
          </p:nvSpPr>
          <p:spPr>
            <a:xfrm rot="4954784">
              <a:off x="8129514" y="5832915"/>
              <a:ext cx="89732" cy="230029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09" name="对象 108"/>
            <p:cNvGraphicFramePr>
              <a:graphicFrameLocks noChangeAspect="1"/>
            </p:cNvGraphicFramePr>
            <p:nvPr>
              <p:custDataLst>
                <p:tags r:id="rId53"/>
              </p:custDataLst>
            </p:nvPr>
          </p:nvGraphicFramePr>
          <p:xfrm>
            <a:off x="7711505" y="6041162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63" name="Equation" r:id="rId54" imgW="3048000" imgH="5486400" progId="Equation.DSMT4">
                    <p:embed/>
                  </p:oleObj>
                </mc:Choice>
                <mc:Fallback>
                  <p:oleObj name="Equation" r:id="rId54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5"/>
                        <a:stretch>
                          <a:fillRect/>
                        </a:stretch>
                      </p:blipFill>
                      <p:spPr>
                        <a:xfrm>
                          <a:off x="7711505" y="6041162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0" name="组合 109" title=""/>
          <p:cNvGrpSpPr/>
          <p:nvPr>
            <p:custDataLst>
              <p:tags r:id="rId56"/>
            </p:custDataLst>
          </p:nvPr>
        </p:nvGrpSpPr>
        <p:grpSpPr>
          <a:xfrm>
            <a:off x="1437730" y="3439152"/>
            <a:ext cx="615950" cy="2114714"/>
            <a:chOff x="7436772" y="1888108"/>
            <a:chExt cx="615950" cy="2114714"/>
          </a:xfrm>
        </p:grpSpPr>
        <p:cxnSp>
          <p:nvCxnSpPr>
            <p:cNvPr id="111" name="直接箭头连接符 110"/>
            <p:cNvCxnSpPr/>
            <p:nvPr>
              <p:custDataLst>
                <p:tags r:id="rId57"/>
              </p:custDataLst>
            </p:nvPr>
          </p:nvCxnSpPr>
          <p:spPr>
            <a:xfrm flipH="1" flipV="1">
              <a:off x="7735257" y="2384884"/>
              <a:ext cx="248549" cy="1617938"/>
            </a:xfrm>
            <a:prstGeom prst="straightConnector1">
              <a:avLst/>
            </a:prstGeom>
            <a:ln w="47625">
              <a:solidFill>
                <a:srgbClr val="0070C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2" name="对象 111"/>
            <p:cNvGraphicFramePr>
              <a:graphicFrameLocks noChangeAspect="1"/>
            </p:cNvGraphicFramePr>
            <p:nvPr>
              <p:custDataLst>
                <p:tags r:id="rId58"/>
              </p:custDataLst>
            </p:nvPr>
          </p:nvGraphicFramePr>
          <p:xfrm>
            <a:off x="7436772" y="1888108"/>
            <a:ext cx="615950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64" name="Equation" r:id="rId59" imgW="4267200" imgH="5486400" progId="Equation.DSMT4">
                    <p:embed/>
                  </p:oleObj>
                </mc:Choice>
                <mc:Fallback>
                  <p:oleObj name="Equation" r:id="rId59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7436772" y="1888108"/>
                          <a:ext cx="615950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6" name="Picture 4" title=""/>
          <p:cNvPicPr>
            <a:picLocks noChangeAspect="1" noChangeArrowheads="1"/>
          </p:cNvPicPr>
          <p:nvPr>
            <p:custDataLst>
              <p:tags r:id="rId62"/>
            </p:custData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3"/>
          <a:stretch>
            <a:fillRect/>
          </a:stretch>
        </p:blipFill>
        <p:spPr bwMode="auto">
          <a:xfrm>
            <a:off x="6519270" y="3070082"/>
            <a:ext cx="4784769" cy="302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7" name="直接连接符 116" title=""/>
          <p:cNvCxnSpPr/>
          <p:nvPr>
            <p:custDataLst>
              <p:tags r:id="rId63"/>
            </p:custDataLst>
          </p:nvPr>
        </p:nvCxnSpPr>
        <p:spPr>
          <a:xfrm flipH="1" flipV="1">
            <a:off x="6696640" y="4723211"/>
            <a:ext cx="0" cy="1552966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17" title=""/>
          <p:cNvCxnSpPr/>
          <p:nvPr>
            <p:custDataLst>
              <p:tags r:id="rId64"/>
            </p:custDataLst>
          </p:nvPr>
        </p:nvCxnSpPr>
        <p:spPr>
          <a:xfrm>
            <a:off x="6696640" y="5758261"/>
            <a:ext cx="4165164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任意多边形: 形状 118" title=""/>
          <p:cNvSpPr/>
          <p:nvPr>
            <p:custDataLst>
              <p:tags r:id="rId65"/>
            </p:custDataLst>
          </p:nvPr>
        </p:nvSpPr>
        <p:spPr>
          <a:xfrm rot="10800000">
            <a:off x="6757803" y="5406339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0" name="组合 119" title=""/>
          <p:cNvGrpSpPr/>
          <p:nvPr>
            <p:custDataLst>
              <p:tags r:id="rId66"/>
            </p:custDataLst>
          </p:nvPr>
        </p:nvGrpSpPr>
        <p:grpSpPr>
          <a:xfrm>
            <a:off x="10743264" y="3791553"/>
            <a:ext cx="805231" cy="1915631"/>
            <a:chOff x="4014504" y="1770570"/>
            <a:chExt cx="805231" cy="1915631"/>
          </a:xfrm>
        </p:grpSpPr>
        <p:sp>
          <p:nvSpPr>
            <p:cNvPr id="121" name="右大括号 120"/>
            <p:cNvSpPr/>
            <p:nvPr>
              <p:custDataLst>
                <p:tags r:id="rId67"/>
              </p:custDataLst>
            </p:nvPr>
          </p:nvSpPr>
          <p:spPr>
            <a:xfrm rot="10177307" flipH="1">
              <a:off x="4014504" y="1770570"/>
              <a:ext cx="391432" cy="1915631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22" name="对象 121"/>
            <p:cNvGraphicFramePr>
              <a:graphicFrameLocks noChangeAspect="1"/>
            </p:cNvGraphicFramePr>
            <p:nvPr>
              <p:custDataLst>
                <p:tags r:id="rId68"/>
              </p:custDataLst>
            </p:nvPr>
          </p:nvGraphicFramePr>
          <p:xfrm>
            <a:off x="4379998" y="2314179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65" name="Equation" r:id="rId69" imgW="3048000" imgH="5486400" progId="Equation.DSMT4">
                    <p:embed/>
                  </p:oleObj>
                </mc:Choice>
                <mc:Fallback>
                  <p:oleObj name="Equation" r:id="rId69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0"/>
                        <a:stretch>
                          <a:fillRect/>
                        </a:stretch>
                      </p:blipFill>
                      <p:spPr>
                        <a:xfrm>
                          <a:off x="4379998" y="2314179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3" name="任意多边形: 形状 122" title=""/>
          <p:cNvSpPr/>
          <p:nvPr>
            <p:custDataLst>
              <p:tags r:id="rId71"/>
            </p:custDataLst>
          </p:nvPr>
        </p:nvSpPr>
        <p:spPr>
          <a:xfrm rot="20777216">
            <a:off x="10211833" y="3829651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4" name="组合 123" title=""/>
          <p:cNvGrpSpPr/>
          <p:nvPr>
            <p:custDataLst>
              <p:tags r:id="rId72"/>
            </p:custDataLst>
          </p:nvPr>
        </p:nvGrpSpPr>
        <p:grpSpPr>
          <a:xfrm>
            <a:off x="6751720" y="5787612"/>
            <a:ext cx="4165165" cy="940648"/>
            <a:chOff x="-2348115" y="3127002"/>
            <a:chExt cx="5326220" cy="940648"/>
          </a:xfrm>
        </p:grpSpPr>
        <p:sp>
          <p:nvSpPr>
            <p:cNvPr id="125" name="右大括号 124"/>
            <p:cNvSpPr/>
            <p:nvPr>
              <p:custDataLst>
                <p:tags r:id="rId73"/>
              </p:custDataLst>
            </p:nvPr>
          </p:nvSpPr>
          <p:spPr>
            <a:xfrm rot="5400000">
              <a:off x="149959" y="628928"/>
              <a:ext cx="330071" cy="5326220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26" name="对象 125"/>
            <p:cNvGraphicFramePr>
              <a:graphicFrameLocks noChangeAspect="1"/>
            </p:cNvGraphicFramePr>
            <p:nvPr>
              <p:custDataLst>
                <p:tags r:id="rId74"/>
              </p:custDataLst>
            </p:nvPr>
          </p:nvGraphicFramePr>
          <p:xfrm>
            <a:off x="-70279" y="3270725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66" name="Equation" r:id="rId75" imgW="3352800" imgH="5486400" progId="Equation.DSMT4">
                    <p:embed/>
                  </p:oleObj>
                </mc:Choice>
                <mc:Fallback>
                  <p:oleObj name="Equation" r:id="rId75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6"/>
                        <a:stretch>
                          <a:fillRect/>
                        </a:stretch>
                      </p:blipFill>
                      <p:spPr>
                        <a:xfrm>
                          <a:off x="-70279" y="3270725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7" name="组合 126" title=""/>
          <p:cNvGrpSpPr/>
          <p:nvPr>
            <p:custDataLst>
              <p:tags r:id="rId77"/>
            </p:custDataLst>
          </p:nvPr>
        </p:nvGrpSpPr>
        <p:grpSpPr>
          <a:xfrm>
            <a:off x="6647641" y="3967127"/>
            <a:ext cx="862758" cy="1688617"/>
            <a:chOff x="11038166" y="3506429"/>
            <a:chExt cx="862758" cy="1688617"/>
          </a:xfrm>
        </p:grpSpPr>
        <p:cxnSp>
          <p:nvCxnSpPr>
            <p:cNvPr id="128" name="直接箭头连接符 127"/>
            <p:cNvCxnSpPr/>
            <p:nvPr>
              <p:custDataLst>
                <p:tags r:id="rId78"/>
              </p:custDataLst>
            </p:nvPr>
          </p:nvCxnSpPr>
          <p:spPr>
            <a:xfrm flipH="1">
              <a:off x="11087165" y="3549355"/>
              <a:ext cx="0" cy="537121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9" name="对象 128"/>
            <p:cNvGraphicFramePr>
              <a:graphicFrameLocks noChangeAspect="1"/>
            </p:cNvGraphicFramePr>
            <p:nvPr>
              <p:custDataLst>
                <p:tags r:id="rId79"/>
              </p:custDataLst>
            </p:nvPr>
          </p:nvGraphicFramePr>
          <p:xfrm>
            <a:off x="11242111" y="4398121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67" name="Equation" r:id="rId80" imgW="4572000" imgH="5486400" progId="Equation.DSMT4">
                    <p:embed/>
                  </p:oleObj>
                </mc:Choice>
                <mc:Fallback>
                  <p:oleObj name="Equation" r:id="rId80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6"/>
                        <a:stretch>
                          <a:fillRect/>
                        </a:stretch>
                      </p:blipFill>
                      <p:spPr>
                        <a:xfrm>
                          <a:off x="11242111" y="4398121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0" name="椭圆 129"/>
            <p:cNvSpPr/>
            <p:nvPr>
              <p:custDataLst>
                <p:tags r:id="rId81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31" name="组合 130" title=""/>
          <p:cNvGrpSpPr/>
          <p:nvPr>
            <p:custDataLst>
              <p:tags r:id="rId82"/>
            </p:custDataLst>
          </p:nvPr>
        </p:nvGrpSpPr>
        <p:grpSpPr>
          <a:xfrm>
            <a:off x="10052078" y="2900132"/>
            <a:ext cx="1496417" cy="1055225"/>
            <a:chOff x="10232456" y="2467409"/>
            <a:chExt cx="1496417" cy="1055225"/>
          </a:xfrm>
        </p:grpSpPr>
        <p:cxnSp>
          <p:nvCxnSpPr>
            <p:cNvPr id="132" name="直接箭头连接符 131"/>
            <p:cNvCxnSpPr/>
            <p:nvPr>
              <p:custDataLst>
                <p:tags r:id="rId83"/>
              </p:custDataLst>
            </p:nvPr>
          </p:nvCxnSpPr>
          <p:spPr>
            <a:xfrm flipV="1">
              <a:off x="10344472" y="3189427"/>
              <a:ext cx="1269392" cy="275577"/>
            </a:xfrm>
            <a:prstGeom prst="straightConnector1">
              <a:avLst/>
            </a:prstGeom>
            <a:ln w="47625">
              <a:solidFill>
                <a:srgbClr val="00206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3" name="对象 132"/>
            <p:cNvGraphicFramePr>
              <a:graphicFrameLocks noChangeAspect="1"/>
            </p:cNvGraphicFramePr>
            <p:nvPr>
              <p:custDataLst>
                <p:tags r:id="rId84"/>
              </p:custDataLst>
            </p:nvPr>
          </p:nvGraphicFramePr>
          <p:xfrm>
            <a:off x="11114510" y="2467409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68" name="Equation" r:id="rId85" imgW="4267200" imgH="5486400" progId="Equation.DSMT4">
                    <p:embed/>
                  </p:oleObj>
                </mc:Choice>
                <mc:Fallback>
                  <p:oleObj name="Equation" r:id="rId85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86"/>
                        <a:stretch>
                          <a:fillRect/>
                        </a:stretch>
                      </p:blipFill>
                      <p:spPr>
                        <a:xfrm>
                          <a:off x="11114510" y="2467409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4" name="椭圆 133"/>
            <p:cNvSpPr/>
            <p:nvPr>
              <p:custDataLst>
                <p:tags r:id="rId87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35" name="组合 134" title=""/>
          <p:cNvGrpSpPr/>
          <p:nvPr>
            <p:custDataLst>
              <p:tags r:id="rId88"/>
            </p:custDataLst>
          </p:nvPr>
        </p:nvGrpSpPr>
        <p:grpSpPr>
          <a:xfrm>
            <a:off x="10861804" y="5677450"/>
            <a:ext cx="438803" cy="505196"/>
            <a:chOff x="6933330" y="3441403"/>
            <a:chExt cx="438803" cy="505196"/>
          </a:xfrm>
        </p:grpSpPr>
        <p:graphicFrame>
          <p:nvGraphicFramePr>
            <p:cNvPr id="136" name="对象 135"/>
            <p:cNvGraphicFramePr>
              <a:graphicFrameLocks noChangeAspect="1"/>
            </p:cNvGraphicFramePr>
            <p:nvPr>
              <p:custDataLst>
                <p:tags r:id="rId89"/>
              </p:custDataLst>
            </p:nvPr>
          </p:nvGraphicFramePr>
          <p:xfrm>
            <a:off x="6933983" y="3459237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69" name="Equation" r:id="rId90" imgW="3048000" imgH="3352800" progId="Equation.DSMT4">
                    <p:embed/>
                  </p:oleObj>
                </mc:Choice>
                <mc:Fallback>
                  <p:oleObj name="Equation" r:id="rId90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6933983" y="3459237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" name="椭圆 136"/>
            <p:cNvSpPr/>
            <p:nvPr>
              <p:custDataLst>
                <p:tags r:id="rId91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cxnSp>
        <p:nvCxnSpPr>
          <p:cNvPr id="138" name="直接连接符 137" title=""/>
          <p:cNvCxnSpPr>
            <a:endCxn id="137" idx="5"/>
          </p:cNvCxnSpPr>
          <p:nvPr>
            <p:custDataLst>
              <p:tags r:id="rId92"/>
            </p:custDataLst>
          </p:nvPr>
        </p:nvCxnSpPr>
        <p:spPr>
          <a:xfrm>
            <a:off x="10529731" y="3818613"/>
            <a:ext cx="426102" cy="1952866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2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  <p:bldP spid="65" grpId="0" animBg="1"/>
      <p:bldP spid="102" grpId="0" animBg="1"/>
      <p:bldP spid="119" grpId="0" animBg="1"/>
      <p:bldP spid="1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24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9576" y="2741837"/>
            <a:ext cx="6123840" cy="379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 title=""/>
          <p:cNvGrpSpPr/>
          <p:nvPr>
            <p:custDataLst>
              <p:tags r:id="rId5"/>
            </p:custDataLst>
          </p:nvPr>
        </p:nvGrpSpPr>
        <p:grpSpPr>
          <a:xfrm>
            <a:off x="4626187" y="5655912"/>
            <a:ext cx="1945913" cy="796925"/>
            <a:chOff x="9202415" y="3400739"/>
            <a:chExt cx="1945913" cy="796925"/>
          </a:xfrm>
        </p:grpSpPr>
        <p:cxnSp>
          <p:nvCxnSpPr>
            <p:cNvPr id="20" name="直接箭头连接符 19"/>
            <p:cNvCxnSpPr/>
            <p:nvPr>
              <p:custDataLst>
                <p:tags r:id="rId6"/>
              </p:custDataLst>
            </p:nvPr>
          </p:nvCxnSpPr>
          <p:spPr>
            <a:xfrm flipH="1">
              <a:off x="9885353" y="3549355"/>
              <a:ext cx="1201812" cy="39852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" name="对象 20"/>
            <p:cNvGraphicFramePr>
              <a:graphicFrameLocks noChangeAspect="1"/>
            </p:cNvGraphicFramePr>
            <p:nvPr>
              <p:custDataLst>
                <p:tags r:id="rId7"/>
              </p:custDataLst>
            </p:nvPr>
          </p:nvGraphicFramePr>
          <p:xfrm>
            <a:off x="9202415" y="3400739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70" name="Equation" r:id="rId8" imgW="4572000" imgH="5486400" progId="Equation.DSMT4">
                    <p:embed/>
                  </p:oleObj>
                </mc:Choice>
                <mc:Fallback>
                  <p:oleObj name="Equation" r:id="rId8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202415" y="3400739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椭圆 21"/>
            <p:cNvSpPr/>
            <p:nvPr>
              <p:custDataLst>
                <p:tags r:id="rId10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3" name="组合 22" title=""/>
          <p:cNvGrpSpPr/>
          <p:nvPr>
            <p:custDataLst>
              <p:tags r:id="rId11"/>
            </p:custDataLst>
          </p:nvPr>
        </p:nvGrpSpPr>
        <p:grpSpPr>
          <a:xfrm>
            <a:off x="3292456" y="4402857"/>
            <a:ext cx="2614144" cy="1226170"/>
            <a:chOff x="7728474" y="3412472"/>
            <a:chExt cx="2614144" cy="1226170"/>
          </a:xfrm>
        </p:grpSpPr>
        <p:cxnSp>
          <p:nvCxnSpPr>
            <p:cNvPr id="24" name="直接箭头连接符 23"/>
            <p:cNvCxnSpPr/>
            <p:nvPr>
              <p:custDataLst>
                <p:tags r:id="rId12"/>
              </p:custDataLst>
            </p:nvPr>
          </p:nvCxnSpPr>
          <p:spPr>
            <a:xfrm flipH="1">
              <a:off x="8265905" y="3465004"/>
              <a:ext cx="2021632" cy="77517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5" name="对象 24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7728474" y="3841717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71" name="Equation" r:id="rId14" imgW="4267200" imgH="5486400" progId="Equation.DSMT4">
                    <p:embed/>
                  </p:oleObj>
                </mc:Choice>
                <mc:Fallback>
                  <p:oleObj name="Equation" r:id="rId14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728474" y="3841717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椭圆 25"/>
            <p:cNvSpPr/>
            <p:nvPr>
              <p:custDataLst>
                <p:tags r:id="rId16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7" name="组合 26" title=""/>
          <p:cNvGrpSpPr/>
          <p:nvPr>
            <p:custDataLst>
              <p:tags r:id="rId17"/>
            </p:custDataLst>
          </p:nvPr>
        </p:nvGrpSpPr>
        <p:grpSpPr>
          <a:xfrm>
            <a:off x="5949666" y="4619356"/>
            <a:ext cx="461987" cy="559008"/>
            <a:chOff x="6933330" y="3441403"/>
            <a:chExt cx="461987" cy="559008"/>
          </a:xfrm>
        </p:grpSpPr>
        <p:graphicFrame>
          <p:nvGraphicFramePr>
            <p:cNvPr id="28" name="对象 27"/>
            <p:cNvGraphicFramePr>
              <a:graphicFrameLocks noChangeAspect="1"/>
            </p:cNvGraphicFramePr>
            <p:nvPr>
              <p:custDataLst>
                <p:tags r:id="rId18"/>
              </p:custDataLst>
            </p:nvPr>
          </p:nvGraphicFramePr>
          <p:xfrm>
            <a:off x="6957167" y="3513049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72" name="Equation" r:id="rId19" imgW="3048000" imgH="3352800" progId="Equation.DSMT4">
                    <p:embed/>
                  </p:oleObj>
                </mc:Choice>
                <mc:Fallback>
                  <p:oleObj name="Equation" r:id="rId19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957167" y="3513049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椭圆 29"/>
            <p:cNvSpPr/>
            <p:nvPr>
              <p:custDataLst>
                <p:tags r:id="rId21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1" name="文本框 30" title=""/>
          <p:cNvSpPr txBox="1"/>
          <p:nvPr>
            <p:custDataLst>
              <p:tags r:id="rId22"/>
            </p:custDataLst>
          </p:nvPr>
        </p:nvSpPr>
        <p:spPr bwMode="auto">
          <a:xfrm>
            <a:off x="2382655" y="5342863"/>
            <a:ext cx="384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FF0000"/>
                </a:solidFill>
                <a:latin typeface="+mn-ea"/>
                <a:ea typeface="+mn-ea"/>
              </a:rPr>
              <a:t>前</a:t>
            </a:r>
            <a:endParaRPr lang="zh-CN" altLang="en-US" sz="30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23"/>
            </p:custDataLst>
          </p:nvPr>
        </p:nvSpPr>
        <p:spPr bwMode="auto">
          <a:xfrm>
            <a:off x="6648180" y="3163912"/>
            <a:ext cx="384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FF0000"/>
                </a:solidFill>
                <a:latin typeface="+mn-ea"/>
                <a:ea typeface="+mn-ea"/>
              </a:rPr>
              <a:t>后</a:t>
            </a:r>
            <a:endParaRPr lang="zh-CN" altLang="en-US" sz="30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grpSp>
        <p:nvGrpSpPr>
          <p:cNvPr id="40" name="组合 39" title=""/>
          <p:cNvGrpSpPr/>
          <p:nvPr>
            <p:custDataLst>
              <p:tags r:id="rId24"/>
            </p:custDataLst>
          </p:nvPr>
        </p:nvGrpSpPr>
        <p:grpSpPr>
          <a:xfrm>
            <a:off x="299356" y="769370"/>
            <a:ext cx="9308694" cy="1988659"/>
            <a:chOff x="299356" y="769370"/>
            <a:chExt cx="9308694" cy="1988659"/>
          </a:xfrm>
        </p:grpSpPr>
        <p:sp>
          <p:nvSpPr>
            <p:cNvPr id="3" name="文本框 2"/>
            <p:cNvSpPr txBox="1"/>
            <p:nvPr>
              <p:custDataLst>
                <p:tags r:id="rId25"/>
              </p:custDataLst>
            </p:nvPr>
          </p:nvSpPr>
          <p:spPr>
            <a:xfrm>
              <a:off x="299356" y="800708"/>
              <a:ext cx="24842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费力杠杆。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3"/>
            <p:cNvGrpSpPr/>
            <p:nvPr>
              <p:custDataLst>
                <p:tags r:id="rId26"/>
              </p:custDataLst>
            </p:nvPr>
          </p:nvGrpSpPr>
          <p:grpSpPr>
            <a:xfrm>
              <a:off x="2791683" y="769370"/>
              <a:ext cx="3007005" cy="658813"/>
              <a:chOff x="515380" y="1520788"/>
              <a:chExt cx="3007005" cy="658813"/>
            </a:xfrm>
          </p:grpSpPr>
          <p:graphicFrame>
            <p:nvGraphicFramePr>
              <p:cNvPr id="5" name="对象 4"/>
              <p:cNvGraphicFramePr>
                <a:graphicFrameLocks noChangeAspect="1"/>
              </p:cNvGraphicFramePr>
              <p:nvPr>
                <p:custDataLst>
                  <p:tags r:id="rId27"/>
                </p:custDataLst>
              </p:nvPr>
            </p:nvGraphicFramePr>
            <p:xfrm>
              <a:off x="1488798" y="1520788"/>
              <a:ext cx="2033587" cy="658813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173" name="Equation" r:id="rId28" imgW="17068800" imgH="5486400" progId="Equation.DSMT4">
                      <p:embed/>
                    </p:oleObj>
                  </mc:Choice>
                  <mc:Fallback>
                    <p:oleObj name="Equation" r:id="rId28" imgW="170688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9"/>
                          <a:stretch>
                            <a:fillRect/>
                          </a:stretch>
                        </p:blipFill>
                        <p:spPr>
                          <a:xfrm>
                            <a:off x="1488798" y="1520788"/>
                            <a:ext cx="2033587" cy="65881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" name="文本框 5"/>
              <p:cNvSpPr txBox="1"/>
              <p:nvPr>
                <p:custDataLst>
                  <p:tags r:id="rId30"/>
                </p:custDataLst>
              </p:nvPr>
            </p:nvSpPr>
            <p:spPr bwMode="auto">
              <a:xfrm>
                <a:off x="515380" y="1561945"/>
                <a:ext cx="115416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:r>
                  <a:rPr lang="zh-CN" altLang="en-US" sz="3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因为，</a:t>
                </a:r>
                <a:endParaRPr lang="zh-CN" alt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组合 28"/>
            <p:cNvGrpSpPr/>
            <p:nvPr>
              <p:custDataLst>
                <p:tags r:id="rId31"/>
              </p:custDataLst>
            </p:nvPr>
          </p:nvGrpSpPr>
          <p:grpSpPr>
            <a:xfrm>
              <a:off x="5937591" y="822570"/>
              <a:ext cx="1920552" cy="658812"/>
              <a:chOff x="5105162" y="2645755"/>
              <a:chExt cx="1920552" cy="658812"/>
            </a:xfrm>
          </p:grpSpPr>
          <p:graphicFrame>
            <p:nvGraphicFramePr>
              <p:cNvPr id="33" name="对象 32"/>
              <p:cNvGraphicFramePr>
                <a:graphicFrameLocks noChangeAspect="1"/>
              </p:cNvGraphicFramePr>
              <p:nvPr>
                <p:custDataLst>
                  <p:tags r:id="rId32"/>
                </p:custDataLst>
              </p:nvPr>
            </p:nvGraphicFramePr>
            <p:xfrm>
              <a:off x="5566320" y="2645755"/>
              <a:ext cx="1125537" cy="658812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174" name="Equation" r:id="rId33" imgW="9448800" imgH="5486400" progId="Equation.DSMT4">
                      <p:embed/>
                    </p:oleObj>
                  </mc:Choice>
                  <mc:Fallback>
                    <p:oleObj name="Equation" r:id="rId33" imgW="9448800" imgH="5486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5566320" y="2645755"/>
                            <a:ext cx="1125537" cy="65881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文本框 33"/>
              <p:cNvSpPr txBox="1"/>
              <p:nvPr>
                <p:custDataLst>
                  <p:tags r:id="rId35"/>
                </p:custDataLst>
              </p:nvPr>
            </p:nvSpPr>
            <p:spPr bwMode="auto">
              <a:xfrm>
                <a:off x="5105162" y="2691128"/>
                <a:ext cx="192055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zh-CN" altLang="en-US" sz="3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           时，      </a:t>
                </a:r>
                <a:endParaRPr lang="zh-CN" alt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35" name="对象 34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8192000" y="796066"/>
            <a:ext cx="1416050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75" name="Equation" r:id="rId37" imgW="11887200" imgH="5486400" progId="Equation.DSMT4">
                    <p:embed/>
                  </p:oleObj>
                </mc:Choice>
                <mc:Fallback>
                  <p:oleObj name="Equation" r:id="rId37" imgW="1188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8192000" y="796066"/>
                          <a:ext cx="1416050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文本框 35"/>
            <p:cNvSpPr txBox="1"/>
            <p:nvPr>
              <p:custDataLst>
                <p:tags r:id="rId39"/>
              </p:custDataLst>
            </p:nvPr>
          </p:nvSpPr>
          <p:spPr>
            <a:xfrm>
              <a:off x="648808" y="1520920"/>
              <a:ext cx="12376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费力：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40"/>
              </p:custDataLst>
            </p:nvPr>
          </p:nvSpPr>
          <p:spPr>
            <a:xfrm>
              <a:off x="1837382" y="1528694"/>
              <a:ext cx="56152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用较大的力却产生了较小的力；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41"/>
              </p:custDataLst>
            </p:nvPr>
          </p:nvSpPr>
          <p:spPr>
            <a:xfrm>
              <a:off x="679699" y="2204031"/>
              <a:ext cx="17977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省距离：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42"/>
              </p:custDataLst>
            </p:nvPr>
          </p:nvSpPr>
          <p:spPr>
            <a:xfrm>
              <a:off x="2128247" y="2194532"/>
              <a:ext cx="43359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动力作用点少移动距离。</a:t>
              </a:r>
              <a:endPara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4" name="Picture 9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t="12138" r="20668" b="17363"/>
          <a:stretch>
            <a:fillRect/>
          </a:stretch>
        </p:blipFill>
        <p:spPr bwMode="auto">
          <a:xfrm>
            <a:off x="648808" y="2528900"/>
            <a:ext cx="4904896" cy="29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本框 41" title=""/>
          <p:cNvSpPr txBox="1"/>
          <p:nvPr>
            <p:custDataLst>
              <p:tags r:id="rId5"/>
            </p:custDataLst>
          </p:nvPr>
        </p:nvSpPr>
        <p:spPr>
          <a:xfrm>
            <a:off x="299356" y="800708"/>
            <a:ext cx="2484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等臂杠杆。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 title=""/>
          <p:cNvGrpSpPr/>
          <p:nvPr>
            <p:custDataLst>
              <p:tags r:id="rId6"/>
            </p:custDataLst>
          </p:nvPr>
        </p:nvGrpSpPr>
        <p:grpSpPr>
          <a:xfrm>
            <a:off x="2753924" y="795338"/>
            <a:ext cx="3007005" cy="658813"/>
            <a:chOff x="515380" y="1520788"/>
            <a:chExt cx="3007005" cy="658813"/>
          </a:xfrm>
        </p:grpSpPr>
        <p:graphicFrame>
          <p:nvGraphicFramePr>
            <p:cNvPr id="45" name="对象 44"/>
            <p:cNvGraphicFramePr>
              <a:graphicFrameLocks noChangeAspect="1"/>
            </p:cNvGraphicFramePr>
            <p:nvPr>
              <p:custDataLst>
                <p:tags r:id="rId7"/>
              </p:custDataLst>
            </p:nvPr>
          </p:nvGraphicFramePr>
          <p:xfrm>
            <a:off x="1488798" y="1520788"/>
            <a:ext cx="2033587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76" name="Equation" r:id="rId8" imgW="17068800" imgH="5486400" progId="Equation.DSMT4">
                    <p:embed/>
                  </p:oleObj>
                </mc:Choice>
                <mc:Fallback>
                  <p:oleObj name="Equation" r:id="rId8" imgW="17068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488798" y="1520788"/>
                          <a:ext cx="2033587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文本框 45"/>
            <p:cNvSpPr txBox="1"/>
            <p:nvPr>
              <p:custDataLst>
                <p:tags r:id="rId10"/>
              </p:custDataLst>
            </p:nvPr>
          </p:nvSpPr>
          <p:spPr bwMode="auto">
            <a:xfrm>
              <a:off x="515380" y="1561945"/>
              <a:ext cx="11541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因为，</a:t>
              </a:r>
              <a:endPara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组合 46" title=""/>
          <p:cNvGrpSpPr/>
          <p:nvPr>
            <p:custDataLst>
              <p:tags r:id="rId11"/>
            </p:custDataLst>
          </p:nvPr>
        </p:nvGrpSpPr>
        <p:grpSpPr>
          <a:xfrm>
            <a:off x="6000911" y="822325"/>
            <a:ext cx="1920552" cy="658813"/>
            <a:chOff x="5168482" y="2645510"/>
            <a:chExt cx="1920552" cy="658813"/>
          </a:xfrm>
        </p:grpSpPr>
        <p:graphicFrame>
          <p:nvGraphicFramePr>
            <p:cNvPr id="48" name="对象 47"/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5657271" y="2645510"/>
            <a:ext cx="942975" cy="658813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77" name="Equation" r:id="rId13" imgW="7924800" imgH="5486400" progId="Equation.DSMT4">
                    <p:embed/>
                  </p:oleObj>
                </mc:Choice>
                <mc:Fallback>
                  <p:oleObj name="Equation" r:id="rId13" imgW="7924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657271" y="2645510"/>
                          <a:ext cx="942975" cy="6588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文本框 48"/>
            <p:cNvSpPr txBox="1"/>
            <p:nvPr>
              <p:custDataLst>
                <p:tags r:id="rId15"/>
              </p:custDataLst>
            </p:nvPr>
          </p:nvSpPr>
          <p:spPr bwMode="auto">
            <a:xfrm>
              <a:off x="5168482" y="2717096"/>
              <a:ext cx="19205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zh-CN" alt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当           时，      </a:t>
              </a:r>
              <a:endParaRPr lang="zh-CN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0" name="对象 49" title="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8137525" y="795338"/>
          <a:ext cx="1343025" cy="65881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178" name="Equation" r:id="rId17" imgW="11277600" imgH="5486400" progId="Equation.DSMT4">
                  <p:embed/>
                </p:oleObj>
              </mc:Choice>
              <mc:Fallback>
                <p:oleObj name="Equation" r:id="rId17" imgW="112776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137525" y="795338"/>
                        <a:ext cx="1343025" cy="6588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文本框 50" title=""/>
          <p:cNvSpPr txBox="1"/>
          <p:nvPr>
            <p:custDataLst>
              <p:tags r:id="rId19"/>
            </p:custDataLst>
          </p:nvPr>
        </p:nvSpPr>
        <p:spPr>
          <a:xfrm>
            <a:off x="648808" y="1520920"/>
            <a:ext cx="4223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既不省力，也不省距离；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 title=""/>
          <p:cNvSpPr txBox="1"/>
          <p:nvPr>
            <p:custDataLst>
              <p:tags r:id="rId20"/>
            </p:custDataLst>
          </p:nvPr>
        </p:nvSpPr>
        <p:spPr>
          <a:xfrm>
            <a:off x="4871864" y="1520919"/>
            <a:ext cx="4408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但可改变力的方向。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 title=""/>
          <p:cNvCxnSpPr/>
          <p:nvPr>
            <p:custDataLst>
              <p:tags r:id="rId21"/>
            </p:custDataLst>
          </p:nvPr>
        </p:nvCxnSpPr>
        <p:spPr>
          <a:xfrm>
            <a:off x="1612433" y="4058248"/>
            <a:ext cx="1389951" cy="16383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: 形状 16" title=""/>
          <p:cNvSpPr/>
          <p:nvPr>
            <p:custDataLst>
              <p:tags r:id="rId22"/>
            </p:custDataLst>
          </p:nvPr>
        </p:nvSpPr>
        <p:spPr>
          <a:xfrm rot="16200000">
            <a:off x="1602518" y="4074682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 title=""/>
          <p:cNvGrpSpPr/>
          <p:nvPr>
            <p:custDataLst>
              <p:tags r:id="rId23"/>
            </p:custDataLst>
          </p:nvPr>
        </p:nvGrpSpPr>
        <p:grpSpPr>
          <a:xfrm>
            <a:off x="1633223" y="3265255"/>
            <a:ext cx="1359216" cy="792992"/>
            <a:chOff x="9064746" y="13803"/>
            <a:chExt cx="1359216" cy="912430"/>
          </a:xfrm>
        </p:grpSpPr>
        <p:sp>
          <p:nvSpPr>
            <p:cNvPr id="35" name="右大括号 34"/>
            <p:cNvSpPr/>
            <p:nvPr>
              <p:custDataLst>
                <p:tags r:id="rId24"/>
              </p:custDataLst>
            </p:nvPr>
          </p:nvSpPr>
          <p:spPr>
            <a:xfrm rot="16200000">
              <a:off x="9576889" y="79161"/>
              <a:ext cx="334929" cy="1359216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6" name="对象 35"/>
            <p:cNvGraphicFramePr>
              <a:graphicFrameLocks noChangeAspect="1"/>
            </p:cNvGraphicFramePr>
            <p:nvPr>
              <p:custDataLst>
                <p:tags r:id="rId25"/>
              </p:custDataLst>
            </p:nvPr>
          </p:nvGraphicFramePr>
          <p:xfrm>
            <a:off x="9714567" y="13803"/>
            <a:ext cx="439737" cy="796924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79" name="Equation" r:id="rId26" imgW="3048000" imgH="5486400" progId="Equation.DSMT4">
                    <p:embed/>
                  </p:oleObj>
                </mc:Choice>
                <mc:Fallback>
                  <p:oleObj name="Equation" r:id="rId26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9714567" y="13803"/>
                          <a:ext cx="439737" cy="79692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任意多边形: 形状 18" title=""/>
          <p:cNvSpPr/>
          <p:nvPr>
            <p:custDataLst>
              <p:tags r:id="rId28"/>
            </p:custDataLst>
          </p:nvPr>
        </p:nvSpPr>
        <p:spPr>
          <a:xfrm>
            <a:off x="4177094" y="4112610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 title=""/>
          <p:cNvGrpSpPr/>
          <p:nvPr>
            <p:custDataLst>
              <p:tags r:id="rId29"/>
            </p:custDataLst>
          </p:nvPr>
        </p:nvGrpSpPr>
        <p:grpSpPr>
          <a:xfrm>
            <a:off x="3104507" y="3213096"/>
            <a:ext cx="1404383" cy="887065"/>
            <a:chOff x="6887126" y="1118287"/>
            <a:chExt cx="1795860" cy="887065"/>
          </a:xfrm>
        </p:grpSpPr>
        <p:sp>
          <p:nvSpPr>
            <p:cNvPr id="32" name="右大括号 31"/>
            <p:cNvSpPr/>
            <p:nvPr>
              <p:custDataLst>
                <p:tags r:id="rId30"/>
              </p:custDataLst>
            </p:nvPr>
          </p:nvSpPr>
          <p:spPr>
            <a:xfrm rot="5400000" flipH="1">
              <a:off x="7657010" y="979376"/>
              <a:ext cx="256092" cy="1795860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3" name="对象 32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7270563" y="1118287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80" name="Equation" r:id="rId32" imgW="3352800" imgH="5486400" progId="Equation.DSMT4">
                    <p:embed/>
                  </p:oleObj>
                </mc:Choice>
                <mc:Fallback>
                  <p:oleObj name="Equation" r:id="rId32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7270563" y="1118287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组合 20" title=""/>
          <p:cNvGrpSpPr/>
          <p:nvPr>
            <p:custDataLst>
              <p:tags r:id="rId34"/>
            </p:custDataLst>
          </p:nvPr>
        </p:nvGrpSpPr>
        <p:grpSpPr>
          <a:xfrm>
            <a:off x="4473243" y="3880681"/>
            <a:ext cx="800893" cy="1676215"/>
            <a:chOff x="15273306" y="2678272"/>
            <a:chExt cx="800893" cy="1676215"/>
          </a:xfrm>
        </p:grpSpPr>
        <p:cxnSp>
          <p:nvCxnSpPr>
            <p:cNvPr id="29" name="直接箭头连接符 28"/>
            <p:cNvCxnSpPr/>
            <p:nvPr>
              <p:custDataLst>
                <p:tags r:id="rId35"/>
              </p:custDataLst>
            </p:nvPr>
          </p:nvCxnSpPr>
          <p:spPr>
            <a:xfrm flipH="1">
              <a:off x="15339927" y="2678272"/>
              <a:ext cx="1031" cy="1450143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0" name="对象 29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15415388" y="3557562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81" name="Equation" r:id="rId37" imgW="4572000" imgH="5486400" progId="Equation.DSMT4">
                    <p:embed/>
                  </p:oleObj>
                </mc:Choice>
                <mc:Fallback>
                  <p:oleObj name="Equation" r:id="rId37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15415388" y="3557562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椭圆 30"/>
            <p:cNvSpPr/>
            <p:nvPr>
              <p:custDataLst>
                <p:tags r:id="rId39"/>
              </p:custDataLst>
            </p:nvPr>
          </p:nvSpPr>
          <p:spPr>
            <a:xfrm>
              <a:off x="15273306" y="26782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2" name="组合 21" title=""/>
          <p:cNvGrpSpPr/>
          <p:nvPr>
            <p:custDataLst>
              <p:tags r:id="rId40"/>
            </p:custDataLst>
          </p:nvPr>
        </p:nvGrpSpPr>
        <p:grpSpPr>
          <a:xfrm>
            <a:off x="959855" y="3837702"/>
            <a:ext cx="714180" cy="1825842"/>
            <a:chOff x="9628438" y="3412472"/>
            <a:chExt cx="714180" cy="1825842"/>
          </a:xfrm>
        </p:grpSpPr>
        <p:cxnSp>
          <p:nvCxnSpPr>
            <p:cNvPr id="26" name="直接箭头连接符 25"/>
            <p:cNvCxnSpPr/>
            <p:nvPr>
              <p:custDataLst>
                <p:tags r:id="rId41"/>
              </p:custDataLst>
            </p:nvPr>
          </p:nvCxnSpPr>
          <p:spPr>
            <a:xfrm flipH="1">
              <a:off x="10242801" y="3451583"/>
              <a:ext cx="44736" cy="1454011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对象 26"/>
            <p:cNvGraphicFramePr>
              <a:graphicFrameLocks noChangeAspect="1"/>
            </p:cNvGraphicFramePr>
            <p:nvPr>
              <p:custDataLst>
                <p:tags r:id="rId42"/>
              </p:custDataLst>
            </p:nvPr>
          </p:nvGraphicFramePr>
          <p:xfrm>
            <a:off x="9628438" y="4441389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82" name="Equation" r:id="rId43" imgW="4267200" imgH="5486400" progId="Equation.DSMT4">
                    <p:embed/>
                  </p:oleObj>
                </mc:Choice>
                <mc:Fallback>
                  <p:oleObj name="Equation" r:id="rId43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4"/>
                        <a:stretch>
                          <a:fillRect/>
                        </a:stretch>
                      </p:blipFill>
                      <p:spPr>
                        <a:xfrm>
                          <a:off x="9628438" y="4441389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椭圆 27"/>
            <p:cNvSpPr/>
            <p:nvPr>
              <p:custDataLst>
                <p:tags r:id="rId45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3" name="组合 22" title=""/>
          <p:cNvGrpSpPr/>
          <p:nvPr>
            <p:custDataLst>
              <p:tags r:id="rId46"/>
            </p:custDataLst>
          </p:nvPr>
        </p:nvGrpSpPr>
        <p:grpSpPr>
          <a:xfrm>
            <a:off x="2882181" y="3992871"/>
            <a:ext cx="438150" cy="621651"/>
            <a:chOff x="6796954" y="3441403"/>
            <a:chExt cx="438150" cy="621651"/>
          </a:xfrm>
        </p:grpSpPr>
        <p:graphicFrame>
          <p:nvGraphicFramePr>
            <p:cNvPr id="24" name="对象 23"/>
            <p:cNvGraphicFramePr>
              <a:graphicFrameLocks noChangeAspect="1"/>
            </p:cNvGraphicFramePr>
            <p:nvPr>
              <p:custDataLst>
                <p:tags r:id="rId47"/>
              </p:custDataLst>
            </p:nvPr>
          </p:nvGraphicFramePr>
          <p:xfrm>
            <a:off x="6796954" y="3575692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183" name="Equation" r:id="rId48" imgW="3048000" imgH="3352800" progId="Equation.DSMT4">
                    <p:embed/>
                  </p:oleObj>
                </mc:Choice>
                <mc:Fallback>
                  <p:oleObj name="Equation" r:id="rId48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9"/>
                        <a:stretch>
                          <a:fillRect/>
                        </a:stretch>
                      </p:blipFill>
                      <p:spPr>
                        <a:xfrm>
                          <a:off x="6796954" y="3575692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椭圆 24"/>
            <p:cNvSpPr/>
            <p:nvPr>
              <p:custDataLst>
                <p:tags r:id="rId50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cxnSp>
        <p:nvCxnSpPr>
          <p:cNvPr id="43" name="直接连接符 42" title=""/>
          <p:cNvCxnSpPr/>
          <p:nvPr>
            <p:custDataLst>
              <p:tags r:id="rId51"/>
            </p:custDataLst>
          </p:nvPr>
        </p:nvCxnSpPr>
        <p:spPr>
          <a:xfrm>
            <a:off x="3118940" y="4081107"/>
            <a:ext cx="1389951" cy="16383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14" title=""/>
          <p:cNvGrpSpPr/>
          <p:nvPr>
            <p:custDataLst>
              <p:tags r:id="rId52"/>
            </p:custDataLst>
          </p:nvPr>
        </p:nvGrpSpPr>
        <p:grpSpPr>
          <a:xfrm>
            <a:off x="7259726" y="2315304"/>
            <a:ext cx="3304658" cy="3959223"/>
            <a:chOff x="3608" y="1560"/>
            <a:chExt cx="1921" cy="2494"/>
          </a:xfrm>
        </p:grpSpPr>
        <p:pic>
          <p:nvPicPr>
            <p:cNvPr id="54" name="Picture 10" descr="1300682370795289056"/>
            <p:cNvPicPr>
              <a:picLocks noChangeAspect="1" noChangeArrowheads="1"/>
            </p:cNvPicPr>
            <p:nvPr>
              <p:custDataLst>
                <p:tags r:id="rId54"/>
              </p:custDataLst>
            </p:nvPr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1" t="5331" r="12549" b="8649"/>
            <a:stretch>
              <a:fillRect/>
            </a:stretch>
          </p:blipFill>
          <p:spPr bwMode="auto">
            <a:xfrm>
              <a:off x="3608" y="1560"/>
              <a:ext cx="1921" cy="2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7"/>
            <p:cNvSpPr txBox="1"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3897" y="3705"/>
              <a:ext cx="100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</a:rPr>
                <a:t>物理天平</a:t>
              </a:r>
              <a:endParaRPr lang="zh-CN" altLang="en-US" sz="3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" name="TextBox 7" title=""/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2458424" y="5696677"/>
            <a:ext cx="17145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托盘天平</a:t>
            </a:r>
            <a:endParaRPr lang="zh-CN" altLang="en-US" sz="3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  <p:cond evt="onBegin" delay="0">
                          <p:tn val="72"/>
                        </p:cond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  <p:cond evt="onBegin" delay="0">
                          <p:tn val="77"/>
                        </p:cond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1" grpId="0"/>
      <p:bldP spid="53" grpId="0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715617" y="639833"/>
            <a:ext cx="734501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>
                <a:solidFill>
                  <a:schemeClr val="bg1"/>
                </a:solidFill>
              </a:rPr>
              <a:t>一、教学目标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知识与技能目标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学生能够准确表述物体的浮沉条件，即通过比较物体重力与浮力的大小关系判断物体的浮沉状态（当</a:t>
            </a:r>
            <a:r>
              <a:rPr lang="en-US" altLang="zh-CN" sz="400">
                <a:solidFill>
                  <a:schemeClr val="bg1"/>
                </a:solidFill>
              </a:rPr>
              <a:t> F </a:t>
            </a:r>
            <a:r>
              <a:rPr lang="zh-CN" altLang="en-US" sz="400">
                <a:solidFill>
                  <a:schemeClr val="bg1"/>
                </a:solidFill>
              </a:rPr>
              <a:t>浮</a:t>
            </a:r>
            <a:r>
              <a:rPr lang="en-US" altLang="zh-CN" sz="400">
                <a:solidFill>
                  <a:schemeClr val="bg1"/>
                </a:solidFill>
              </a:rPr>
              <a:t> &gt; G </a:t>
            </a:r>
            <a:r>
              <a:rPr lang="zh-CN" altLang="en-US" sz="400">
                <a:solidFill>
                  <a:schemeClr val="bg1"/>
                </a:solidFill>
              </a:rPr>
              <a:t>物，物体上浮；</a:t>
            </a:r>
            <a:r>
              <a:rPr lang="en-US" altLang="zh-CN" sz="400">
                <a:solidFill>
                  <a:schemeClr val="bg1"/>
                </a:solidFill>
              </a:rPr>
              <a:t>F </a:t>
            </a:r>
            <a:r>
              <a:rPr lang="zh-CN" altLang="en-US" sz="400">
                <a:solidFill>
                  <a:schemeClr val="bg1"/>
                </a:solidFill>
              </a:rPr>
              <a:t>浮</a:t>
            </a:r>
            <a:r>
              <a:rPr lang="en-US" altLang="zh-CN" sz="400">
                <a:solidFill>
                  <a:schemeClr val="bg1"/>
                </a:solidFill>
              </a:rPr>
              <a:t> = G </a:t>
            </a:r>
            <a:r>
              <a:rPr lang="zh-CN" altLang="en-US" sz="400">
                <a:solidFill>
                  <a:schemeClr val="bg1"/>
                </a:solidFill>
              </a:rPr>
              <a:t>物，物体悬浮或漂浮；</a:t>
            </a:r>
            <a:r>
              <a:rPr lang="en-US" altLang="zh-CN" sz="400">
                <a:solidFill>
                  <a:schemeClr val="bg1"/>
                </a:solidFill>
              </a:rPr>
              <a:t>F </a:t>
            </a:r>
            <a:r>
              <a:rPr lang="zh-CN" altLang="en-US" sz="400">
                <a:solidFill>
                  <a:schemeClr val="bg1"/>
                </a:solidFill>
              </a:rPr>
              <a:t>浮</a:t>
            </a:r>
            <a:r>
              <a:rPr lang="en-US" altLang="zh-CN" sz="400">
                <a:solidFill>
                  <a:schemeClr val="bg1"/>
                </a:solidFill>
              </a:rPr>
              <a:t> &lt; G </a:t>
            </a:r>
            <a:r>
              <a:rPr lang="zh-CN" altLang="en-US" sz="400">
                <a:solidFill>
                  <a:schemeClr val="bg1"/>
                </a:solidFill>
              </a:rPr>
              <a:t>物，物体下沉）。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理解阿基米德原理（</a:t>
            </a:r>
            <a:r>
              <a:rPr lang="en-US" altLang="zh-CN" sz="400">
                <a:solidFill>
                  <a:schemeClr val="bg1"/>
                </a:solidFill>
              </a:rPr>
              <a:t>F </a:t>
            </a:r>
            <a:r>
              <a:rPr lang="zh-CN" altLang="en-US" sz="400">
                <a:solidFill>
                  <a:schemeClr val="bg1"/>
                </a:solidFill>
              </a:rPr>
              <a:t>浮</a:t>
            </a:r>
            <a:r>
              <a:rPr lang="en-US" altLang="zh-CN" sz="400">
                <a:solidFill>
                  <a:schemeClr val="bg1"/>
                </a:solidFill>
              </a:rPr>
              <a:t> =ρ </a:t>
            </a:r>
            <a:r>
              <a:rPr lang="zh-CN" altLang="en-US" sz="400">
                <a:solidFill>
                  <a:schemeClr val="bg1"/>
                </a:solidFill>
              </a:rPr>
              <a:t>液</a:t>
            </a:r>
            <a:r>
              <a:rPr lang="en-US" altLang="zh-CN" sz="400">
                <a:solidFill>
                  <a:schemeClr val="bg1"/>
                </a:solidFill>
              </a:rPr>
              <a:t> gV </a:t>
            </a:r>
            <a:r>
              <a:rPr lang="zh-CN" altLang="en-US" sz="400">
                <a:solidFill>
                  <a:schemeClr val="bg1"/>
                </a:solidFill>
              </a:rPr>
              <a:t>排）在物体浮沉现象中的具体应用，能运用该原理及浮沉条件分析、解决简单的实际问题。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知道物体浮沉条件在生活和生产中的多种应用，如潜水艇、轮船、密度计、盐水选种等，并能解释其工作原理。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过程与方法目标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通过观察实验现象，培养学生的观察能力和分析归纳能力。在探究物体浮沉条件的实验过程中，学会设计实验、收集数据、分析数据并得出结论，提高学生的科学探究能力。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运用物理知识解释生活中物体浮沉现象的过程中，培养学生运用所学知识解决实际问题的能力以及逻辑思维能力。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情感态度与价值观目标</a:t>
            </a:r>
            <a:endParaRPr lang="zh-CN" altLang="en-US" sz="400">
              <a:solidFill>
                <a:schemeClr val="bg1"/>
              </a:solidFill>
            </a:endParaRPr>
          </a:p>
          <a:p>
            <a:r>
              <a:rPr lang="zh-CN" altLang="en-US" sz="400">
                <a:solidFill>
                  <a:schemeClr val="bg1"/>
                </a:solidFill>
              </a:rPr>
              <a:t>激发学生对物理学科的浓厚兴趣，培养学生严谨的科学态度和勇于探索的精神。</a:t>
            </a:r>
            <a:endParaRPr lang="zh-CN" altLang="en-US" sz="400">
              <a:solidFill>
                <a:schemeClr val="bg1"/>
              </a:solidFill>
            </a:endParaRPr>
          </a:p>
        </p:txBody>
      </p:sp>
      <p:pic>
        <p:nvPicPr>
          <p:cNvPr id="77" name="图片 76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0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-834045" y="1480930"/>
            <a:ext cx="11194925" cy="5817355"/>
            <a:chOff x="-834045" y="1480930"/>
            <a:chExt cx="11194925" cy="5817355"/>
          </a:xfrm>
        </p:grpSpPr>
        <p:grpSp>
          <p:nvGrpSpPr>
            <p:cNvPr id="78" name="组合 77"/>
            <p:cNvGrpSpPr/>
            <p:nvPr>
              <p:custDataLst>
                <p:tags r:id="rId7"/>
              </p:custDataLst>
            </p:nvPr>
          </p:nvGrpSpPr>
          <p:grpSpPr>
            <a:xfrm>
              <a:off x="6660459" y="4357510"/>
              <a:ext cx="669925" cy="2091055"/>
              <a:chOff x="554" y="3826"/>
              <a:chExt cx="1055" cy="3293"/>
            </a:xfrm>
          </p:grpSpPr>
          <p:sp>
            <p:nvSpPr>
              <p:cNvPr id="79" name="矩形: 圆角 7"/>
              <p:cNvSpPr/>
              <p:nvPr>
                <p:custDataLst>
                  <p:tags r:id="rId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0" name="流程图: 可选过程 79"/>
              <p:cNvSpPr/>
              <p:nvPr>
                <p:custDataLst>
                  <p:tags r:id="rId9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5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1" name="文本框 8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63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课堂检测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82" name="组合 81"/>
            <p:cNvGrpSpPr/>
            <p:nvPr>
              <p:custDataLst>
                <p:tags r:id="rId11"/>
              </p:custDataLst>
            </p:nvPr>
          </p:nvGrpSpPr>
          <p:grpSpPr>
            <a:xfrm>
              <a:off x="5580142" y="4357510"/>
              <a:ext cx="669925" cy="2091055"/>
              <a:chOff x="554" y="3826"/>
              <a:chExt cx="1055" cy="3293"/>
            </a:xfrm>
          </p:grpSpPr>
          <p:sp>
            <p:nvSpPr>
              <p:cNvPr id="83" name="矩形: 圆角 7"/>
              <p:cNvSpPr/>
              <p:nvPr>
                <p:custDataLst>
                  <p:tags r:id="rId1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4" name="流程图: 可选过程 83"/>
              <p:cNvSpPr/>
              <p:nvPr>
                <p:custDataLst>
                  <p:tags r:id="rId1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4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5" name="文本框 8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86" name="组合 85"/>
            <p:cNvGrpSpPr/>
            <p:nvPr>
              <p:custDataLst>
                <p:tags r:id="rId15"/>
              </p:custDataLst>
            </p:nvPr>
          </p:nvGrpSpPr>
          <p:grpSpPr>
            <a:xfrm>
              <a:off x="7682718" y="4357510"/>
              <a:ext cx="669925" cy="2091055"/>
              <a:chOff x="554" y="3826"/>
              <a:chExt cx="1055" cy="3293"/>
            </a:xfrm>
          </p:grpSpPr>
          <p:sp>
            <p:nvSpPr>
              <p:cNvPr id="99" name="矩形: 圆角 7"/>
              <p:cNvSpPr/>
              <p:nvPr>
                <p:custDataLst>
                  <p:tags r:id="rId1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0" name="流程图: 可选过程 99"/>
              <p:cNvSpPr/>
              <p:nvPr>
                <p:custDataLst>
                  <p:tags r:id="rId1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6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1" name="文本框 10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变式训练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02" name="组合 101"/>
            <p:cNvGrpSpPr/>
            <p:nvPr>
              <p:custDataLst>
                <p:tags r:id="rId19"/>
              </p:custDataLst>
            </p:nvPr>
          </p:nvGrpSpPr>
          <p:grpSpPr>
            <a:xfrm>
              <a:off x="8712226" y="4357510"/>
              <a:ext cx="669925" cy="2091055"/>
              <a:chOff x="554" y="3826"/>
              <a:chExt cx="1055" cy="3293"/>
            </a:xfrm>
          </p:grpSpPr>
          <p:sp>
            <p:nvSpPr>
              <p:cNvPr id="103" name="矩形: 圆角 7"/>
              <p:cNvSpPr/>
              <p:nvPr>
                <p:custDataLst>
                  <p:tags r:id="rId20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4" name="流程图: 可选过程 103"/>
              <p:cNvSpPr/>
              <p:nvPr>
                <p:custDataLst>
                  <p:tags r:id="rId21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7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5" name="文本框 10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中考考法</a:t>
                </a:r>
                <a:endParaRPr lang="zh-CN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06" name="组合 105"/>
            <p:cNvGrpSpPr/>
            <p:nvPr>
              <p:custDataLst>
                <p:tags r:id="rId23"/>
              </p:custDataLst>
            </p:nvPr>
          </p:nvGrpSpPr>
          <p:grpSpPr>
            <a:xfrm>
              <a:off x="9690955" y="4357510"/>
              <a:ext cx="669925" cy="2091055"/>
              <a:chOff x="554" y="3826"/>
              <a:chExt cx="1055" cy="3293"/>
            </a:xfrm>
          </p:grpSpPr>
          <p:sp>
            <p:nvSpPr>
              <p:cNvPr id="107" name="矩形: 圆角 7"/>
              <p:cNvSpPr/>
              <p:nvPr>
                <p:custDataLst>
                  <p:tags r:id="rId24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8" name="流程图: 可选过程 107"/>
              <p:cNvSpPr/>
              <p:nvPr>
                <p:custDataLst>
                  <p:tags r:id="rId25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8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9" name="文本框 108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小结梳理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10" name="组合 109"/>
            <p:cNvGrpSpPr/>
            <p:nvPr>
              <p:custDataLst>
                <p:tags r:id="rId27"/>
              </p:custDataLst>
            </p:nvPr>
          </p:nvGrpSpPr>
          <p:grpSpPr>
            <a:xfrm>
              <a:off x="2472715" y="4346715"/>
              <a:ext cx="669925" cy="2091055"/>
              <a:chOff x="554" y="3826"/>
              <a:chExt cx="1055" cy="3293"/>
            </a:xfrm>
          </p:grpSpPr>
          <p:sp>
            <p:nvSpPr>
              <p:cNvPr id="111" name="矩形: 圆角 7"/>
              <p:cNvSpPr/>
              <p:nvPr>
                <p:custDataLst>
                  <p:tags r:id="rId2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2" name="圆角矩形 8"/>
              <p:cNvSpPr/>
              <p:nvPr>
                <p:custDataLst>
                  <p:tags r:id="rId29"/>
                </p:custDataLst>
              </p:nvPr>
            </p:nvSpPr>
            <p:spPr>
              <a:xfrm>
                <a:off x="793" y="4018"/>
                <a:ext cx="593" cy="593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1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3" name="文本框 112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41" y="4575"/>
                <a:ext cx="864" cy="254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复习引入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14" name="组合 113"/>
            <p:cNvGrpSpPr/>
            <p:nvPr>
              <p:custDataLst>
                <p:tags r:id="rId31"/>
              </p:custDataLst>
            </p:nvPr>
          </p:nvGrpSpPr>
          <p:grpSpPr>
            <a:xfrm>
              <a:off x="3492078" y="4357510"/>
              <a:ext cx="669925" cy="2091055"/>
              <a:chOff x="554" y="3826"/>
              <a:chExt cx="1055" cy="3293"/>
            </a:xfrm>
          </p:grpSpPr>
          <p:sp>
            <p:nvSpPr>
              <p:cNvPr id="115" name="矩形: 圆角 7"/>
              <p:cNvSpPr/>
              <p:nvPr>
                <p:custDataLst>
                  <p:tags r:id="rId3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6" name="流程图: 可选过程 115"/>
              <p:cNvSpPr/>
              <p:nvPr>
                <p:custDataLst>
                  <p:tags r:id="rId3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2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7" name="文本框 116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118" name="组合 117"/>
            <p:cNvGrpSpPr/>
            <p:nvPr>
              <p:custDataLst>
                <p:tags r:id="rId35"/>
              </p:custDataLst>
            </p:nvPr>
          </p:nvGrpSpPr>
          <p:grpSpPr>
            <a:xfrm>
              <a:off x="4536110" y="4357510"/>
              <a:ext cx="669925" cy="2091055"/>
              <a:chOff x="554" y="3826"/>
              <a:chExt cx="1055" cy="3293"/>
            </a:xfrm>
          </p:grpSpPr>
          <p:sp>
            <p:nvSpPr>
              <p:cNvPr id="119" name="矩形: 圆角 7"/>
              <p:cNvSpPr/>
              <p:nvPr>
                <p:custDataLst>
                  <p:tags r:id="rId3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0" name="流程图: 可选过程 119"/>
              <p:cNvSpPr/>
              <p:nvPr>
                <p:custDataLst>
                  <p:tags r:id="rId3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3</a:t>
                </a:r>
                <a:endPara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1" name="文本框 120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典例讲解</a:t>
                </a:r>
                <a:endPara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pic>
          <p:nvPicPr>
            <p:cNvPr id="122" name="Picture 3" descr="D:\24春\24春\24春 点拨 4 数学 R（李欣瑶\24春4数下R课件发课件组\24春4数下R课件换图\学生1.png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39"/>
            <a:stretch>
              <a:fillRect/>
            </a:stretch>
          </p:blipFill>
          <p:spPr bwMode="auto">
            <a:xfrm>
              <a:off x="-834045" y="3423478"/>
              <a:ext cx="3628755" cy="38748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图片 122" descr="图片包含 图标  AI-generated content may be incorrect.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-89452" y="1480930"/>
              <a:ext cx="2385391" cy="2385391"/>
            </a:xfrm>
            <a:prstGeom prst="rect">
              <a:avLst/>
            </a:prstGeom>
          </p:spPr>
        </p:pic>
        <p:sp>
          <p:nvSpPr>
            <p:cNvPr id="124" name="文本框 123"/>
            <p:cNvSpPr txBox="1"/>
            <p:nvPr>
              <p:custDataLst>
                <p:tags r:id="rId43"/>
              </p:custDataLst>
            </p:nvPr>
          </p:nvSpPr>
          <p:spPr>
            <a:xfrm>
              <a:off x="285750" y="2449203"/>
              <a:ext cx="1761711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800" spc="225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学习目录</a:t>
              </a:r>
              <a:endParaRPr lang="zh-CN" altLang="en-US" sz="2800" spc="22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思源宋体 CN" panose="02020400000000000000" pitchFamily="18" charset="-122"/>
              </a:endParaRPr>
            </a:p>
          </p:txBody>
        </p:sp>
      </p:grpSp>
    </p:spTree>
  </p:cSld>
  <p:clrMapOvr>
    <a:masterClrMapping/>
  </p:clrMapOvr>
  <p:transition spd="slow">
    <p:push dir="u"/>
    <p:sndAc>
      <p:stSnd>
        <p:snd r:embed="rId44" name="chimes.wav"/>
      </p:stSnd>
    </p:sndAc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1_1#3020f5a1a?vcp=1&amp;vis=1&amp;pid=762fc5b1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1175481"/>
            <a:ext cx="10753344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1.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日常生活中，很多工具或设施可以抽象成杠杆模型。关于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杠杆，下列说法中正确的是(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5_AN.2_1#3020f5a1a.bracket?vcp=1&amp;vis=1&amp;pid=762fc5b1a&amp;color=0,0,0&amp;vpa=1&amp;vtp=1" title=""/>
          <p:cNvSpPr/>
          <p:nvPr>
            <p:custDataLst>
              <p:tags r:id="rId5"/>
            </p:custDataLst>
          </p:nvPr>
        </p:nvSpPr>
        <p:spPr>
          <a:xfrm>
            <a:off x="5923153" y="1905308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</a:t>
            </a:r>
            <a:endParaRPr lang="en-US" altLang="zh-CN" sz="3200"/>
          </a:p>
        </p:txBody>
      </p:sp>
      <p:sp>
        <p:nvSpPr>
          <p:cNvPr id="4" name="QC_5_BD.1_2#3020f5a1a.choices?vcp=1&amp;vis=1&amp;pid=762fc5b1a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719328" y="2651897"/>
            <a:ext cx="10753344" cy="2867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杠杆一定是一根直棒</a:t>
            </a:r>
            <a:endParaRPr lang="en-US" altLang="zh-CN" sz="3200"/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杠杆的力臂一定在杠杆上</a:t>
            </a:r>
            <a:endParaRPr lang="en-US" altLang="zh-CN" sz="3200"/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从支点到阻力作用线的距离叫做阻力臂</a:t>
            </a:r>
            <a:endParaRPr lang="en-US" altLang="zh-CN" sz="3200"/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作用在杠杆上的动力和阻力的方向一定相反</a:t>
            </a:r>
            <a:endParaRPr lang="en-US" altLang="zh-CN" sz="3200"/>
          </a:p>
        </p:txBody>
      </p:sp>
      <p:sp>
        <p:nvSpPr>
          <p:cNvPr id="6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5_BD.3_1#f5fdd7b03?sp=1&amp;vcp=1&amp;vis=1&amp;pid=762fc5b1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1217223"/>
                <a:ext cx="10753344" cy="13778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2.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如图所示，用螺丝刀在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处用力撬图钉，但没有撬动，下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列说法正确的是(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C_5_BD.3_1#f5fdd7b03?sp=1&amp;vcp=1&amp;vis=1&amp;pid=762fc5b1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1217223"/>
                <a:ext cx="10753344" cy="1377865"/>
              </a:xfrm>
              <a:prstGeom prst="rect">
                <a:avLst/>
              </a:prstGeom>
              <a:blipFill rotWithShape="1">
                <a:blip r:embed="rId6"/>
                <a:stretch>
                  <a:fillRect l="-5" t="-41" r="1" b="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5_AN.4_1#f5fdd7b03.bracket?vcp=1&amp;vis=1&amp;pid=762fc5b1a&amp;color=0,0,0&amp;vpa=2&amp;vtp=1" title=""/>
          <p:cNvSpPr/>
          <p:nvPr>
            <p:custDataLst>
              <p:tags r:id="rId7"/>
            </p:custDataLst>
          </p:nvPr>
        </p:nvSpPr>
        <p:spPr>
          <a:xfrm>
            <a:off x="3891152" y="1947049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</a:t>
            </a:r>
            <a:endParaRPr lang="en-US" altLang="zh-CN" sz="3200"/>
          </a:p>
        </p:txBody>
      </p:sp>
      <p:pic>
        <p:nvPicPr>
          <p:cNvPr id="4" name="QC_5_BD.3_2#f5fdd7b03?htil=1&amp;vcp=1&amp;vis=1&amp;pid=762fc5b1a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7631" y="2779491"/>
            <a:ext cx="2718816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C_5_BD.3_3#f5fdd7b03.choices?htil=1&amp;vcp=1&amp;vis=1&amp;pid=762fc5b1a&amp;color=0,0,0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9328" y="2610157"/>
                <a:ext cx="7851648" cy="2867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点为螺丝刀的支点</a:t>
                </a:r>
                <a:endParaRPr lang="en-US" altLang="zh-CN" sz="32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螺丝刀受到的阻力方向为竖直向上</a:t>
                </a:r>
                <a:endParaRPr lang="en-US" altLang="zh-CN" sz="32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撬棒处于平衡状态</a:t>
                </a:r>
                <a:endParaRPr lang="en-US" altLang="zh-CN" sz="3200"/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线段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为力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F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的力臂</a:t>
                </a:r>
                <a:endParaRPr lang="en-US" altLang="zh-CN" sz="3200"/>
              </a:p>
            </p:txBody>
          </p:sp>
        </mc:Choice>
        <mc:Fallback>
          <p:sp>
            <p:nvSpPr>
              <p:cNvPr id="5" name="QC_5_BD.3_3#f5fdd7b03.choices?htil=1&amp;vcp=1&amp;vis=1&amp;pid=762fc5b1a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19328" y="2610157"/>
                <a:ext cx="7851648" cy="2867999"/>
              </a:xfrm>
              <a:prstGeom prst="rect">
                <a:avLst/>
              </a:prstGeom>
              <a:blipFill rotWithShape="1">
                <a:blip r:embed="rId12"/>
                <a:stretch>
                  <a:fillRect l="-6" t="-11" r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5_BD.5_1#7d3013a71?vcp=1&amp;vis=1&amp;pid=762fc5b1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920761"/>
                <a:ext cx="10752672" cy="1383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3.</a:t>
                </a:r>
                <a:r>
                  <a:rPr lang="en-US" altLang="zh-CN" sz="1200" b="0" i="0" ker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/>
                    <a:cs typeface="Times New Roman" panose="02020603050405020304" pitchFamily="34" charset="-120"/>
                  </a:rPr>
                  <a:t>                                   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如图，画出手作用在独轮车的力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的力臂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endParaRPr lang="en-US" altLang="zh-CN" sz="135" b="0" i="0" kern="0" spc="-99900">
                  <a:solidFill>
                    <a:srgbClr val="FFFFFF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及独轮车所受重力的示意图。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O_5_BD.5_1#7d3013a71?vcp=1&amp;vis=1&amp;pid=762fc5b1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920761"/>
                <a:ext cx="10752672" cy="1383453"/>
              </a:xfrm>
              <a:prstGeom prst="rect">
                <a:avLst/>
              </a:prstGeom>
              <a:blipFill rotWithShape="1">
                <a:blip r:embed="rId6"/>
                <a:stretch>
                  <a:fillRect l="-5" t="-1" r="1" b="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BD.5_1#7d3013a71?vcp=1&amp;vis=1&amp;pid=762fc5b1a&amp;color=0,0,0&amp;tib=255,255,255&amp;iip=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171" y="981721"/>
            <a:ext cx="2743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" name="QO_5_BD.5_2#7d3013a71?htil=2&amp;vcp=1&amp;vis=1&amp;pid=762fc5b1a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0176" y="3578024"/>
            <a:ext cx="2353056" cy="220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O_5_AN.6_1#7d3013a71?htil=2&amp;vcp=1&amp;vis=1&amp;pid=762fc5b1a&amp;color=0,0,0&amp;vtp=1&amp;bbb=1" title=""/>
          <p:cNvSpPr/>
          <p:nvPr>
            <p:custDataLst>
              <p:tags r:id="rId11"/>
            </p:custDataLst>
          </p:nvPr>
        </p:nvSpPr>
        <p:spPr>
          <a:xfrm>
            <a:off x="6083808" y="2380160"/>
            <a:ext cx="5376672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【解】如图所示。</a:t>
            </a:r>
            <a:endParaRPr lang="en-US" altLang="zh-CN" sz="3200"/>
          </a:p>
        </p:txBody>
      </p:sp>
      <p:pic>
        <p:nvPicPr>
          <p:cNvPr id="6" name="QO_5_AN.6_2#7d3013a71?htil=2&amp;vcp=1&amp;vis=1&amp;pid=762fc5b1a&amp;color=0,0,0&amp;tib=255,255,255&amp;vtp=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8192" y="3187880"/>
            <a:ext cx="2511552" cy="25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7_1#ebb6c6907?htil=3&amp;vcp=1&amp;vis=1&amp;pid=762fc5b1a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8565" y="597408"/>
            <a:ext cx="2910999" cy="283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O_5_BD.7_2#ebb6c6907?htil=3&amp;sp=1&amp;vcp=1&amp;vis=1&amp;pid=762fc5b1a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719328" y="536448"/>
            <a:ext cx="7376160" cy="1294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4.[2024·佛山三模]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小刚做“探究杠杆的平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39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衡条件”的实验，如图所示。</a:t>
            </a:r>
            <a:endParaRPr lang="en-US" altLang="zh-CN" sz="3200"/>
          </a:p>
        </p:txBody>
      </p:sp>
      <p:sp>
        <p:nvSpPr>
          <p:cNvPr id="4" name="QB_6_BD.8_1#b6e82a2bd?htil=3&amp;vcp=1&amp;vis=1&amp;pid=ebb6c6907&amp;color=0,0,0&amp;vtp=1&amp;bbb=1&amp;hb=1&amp;hs=1" title=""/>
          <p:cNvSpPr/>
          <p:nvPr>
            <p:custDataLst>
              <p:tags r:id="rId7"/>
            </p:custDataLst>
          </p:nvPr>
        </p:nvSpPr>
        <p:spPr>
          <a:xfrm>
            <a:off x="719328" y="1909319"/>
            <a:ext cx="7376160" cy="1995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（1）实验前若杠杆分别是在如图甲和乙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所示位置静止，其中杠杆处于平衡状态的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是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（填“甲”“乙”或“甲和乙”）。</a:t>
            </a:r>
            <a:endParaRPr lang="en-US" altLang="zh-CN" sz="3200"/>
          </a:p>
        </p:txBody>
      </p:sp>
      <p:sp>
        <p:nvSpPr>
          <p:cNvPr id="5" name="QB_6_AN.9_1#b6e82a2bd.blank?vcp=1&amp;vis=1&amp;pid=ebb6c6907&amp;color=0,0,0&amp;vpa=3&amp;vtp=1&amp;bbb=1" title=""/>
          <p:cNvSpPr/>
          <p:nvPr>
            <p:custDataLst>
              <p:tags r:id="rId8"/>
            </p:custDataLst>
          </p:nvPr>
        </p:nvSpPr>
        <p:spPr>
          <a:xfrm>
            <a:off x="1147953" y="3235621"/>
            <a:ext cx="1513417" cy="6002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甲和乙</a:t>
            </a:r>
            <a:endParaRPr lang="en-US" altLang="zh-CN" sz="3200"/>
          </a:p>
        </p:txBody>
      </p:sp>
      <p:sp>
        <p:nvSpPr>
          <p:cNvPr id="6" name="QB_6_AN.10_1#b6e82a2bd.blank?vcp=1&amp;vis=1&amp;pid=ebb6c6907&amp;color=0,0,0&amp;vpa=4&amp;vtp=1&amp;bbb=1" title=""/>
          <p:cNvSpPr/>
          <p:nvPr>
            <p:custDataLst>
              <p:tags r:id="rId9"/>
            </p:custDataLst>
          </p:nvPr>
        </p:nvSpPr>
        <p:spPr>
          <a:xfrm>
            <a:off x="1554353" y="3940555"/>
            <a:ext cx="2732617" cy="6002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便于测量力臂</a:t>
            </a:r>
            <a:endParaRPr lang="en-US" altLang="zh-CN" sz="3200"/>
          </a:p>
        </p:txBody>
      </p:sp>
      <p:sp>
        <p:nvSpPr>
          <p:cNvPr id="7" name="QB_6_AN.11_1#b6e82a2bd.blank?vcp=1&amp;vis=1&amp;pid=ebb6c6907&amp;color=0,0,0&amp;vpa=5&amp;vtp=1" title=""/>
          <p:cNvSpPr/>
          <p:nvPr>
            <p:custDataLst>
              <p:tags r:id="rId10"/>
            </p:custDataLst>
          </p:nvPr>
        </p:nvSpPr>
        <p:spPr>
          <a:xfrm>
            <a:off x="9275952" y="4634823"/>
            <a:ext cx="700617" cy="6002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右</a:t>
            </a:r>
            <a:endParaRPr lang="en-US" altLang="zh-CN" sz="3200"/>
          </a:p>
        </p:txBody>
      </p:sp>
      <p:sp>
        <p:nvSpPr>
          <p:cNvPr id="8" name="QB_6_BD.8_1#b6e82a2bd?htil=3&amp;vcp=1&amp;vis=1&amp;pid=ebb6c6907&amp;color=0,0,0&amp;vtp=1&amp;bbb=1&amp;hb=1&amp;hs=1" title=""/>
          <p:cNvSpPr/>
          <p:nvPr>
            <p:custDataLst>
              <p:tags r:id="rId11"/>
            </p:custDataLst>
          </p:nvPr>
        </p:nvSpPr>
        <p:spPr>
          <a:xfrm>
            <a:off x="719328" y="3989577"/>
            <a:ext cx="10752000" cy="1995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为了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和避免杠杆自重对实验的影响，需要调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节杠杆在水平位置平衡，甲杠杆的平衡螺母应向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endParaRPr lang="en-US" altLang="zh-CN" sz="320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（填“右”或“左”）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调节。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6_BD.12_1#614c447fe?sp=1&amp;vcp=1&amp;vis=1&amp;pid=ebb6c6907&amp;color=0,0,0&amp;vtp=1&amp;bt=1&amp;bbb=1&amp;hb=1&amp;htil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9" y="839863"/>
                <a:ext cx="7494785" cy="51087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（2）如图丙所示，在杠杆两侧挂上钩码，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设右侧钩码对杠杆施加的力为动力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，左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侧钩码对杠杆施加的力为阻力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，测出杠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杆平衡时的动力臂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和阻力臂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；多次换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用不同数量的钩码，并改变钩码在杠杆上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的位置，使杠杆在水平位置平衡，得到实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验数据如下表：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B_6_BD.12_1#614c447fe?sp=1&amp;vcp=1&amp;vis=1&amp;pid=ebb6c6907&amp;color=0,0,0&amp;vtp=1&amp;bt=1&amp;bbb=1&amp;hb=1&amp;htil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9" y="839863"/>
                <a:ext cx="7494785" cy="5108787"/>
              </a:xfrm>
              <a:prstGeom prst="rect">
                <a:avLst/>
              </a:prstGeom>
              <a:blipFill rotWithShape="1">
                <a:blip r:embed="rId6"/>
                <a:stretch>
                  <a:fillRect l="-7" t="-8" r="-1816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BD.7_1#ebb6c6907?htil=3&amp;vcp=1&amp;vis=1&amp;pid=762fc5b1a&amp;color=0,0,0&amp;tib=255,255,255&amp;vtp=1&amp;hs=1&amp;hs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3447" y="900823"/>
            <a:ext cx="2910999" cy="283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8" name="QB_6_BD.12_2#614c447fe?colgroup=2,4,6,4,6&amp;vcp=1&amp;vis=1&amp;pid=ebb6c6907&amp;color=0,0,0&amp;vtp=1&amp;bt=1&amp;bbb=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19328" y="1307645"/>
          <a:ext cx="10741025" cy="3279775"/>
        </p:xfrm>
        <a:graphic>
          <a:graphicData uri="http://schemas.openxmlformats.org/drawingml/2006/table">
            <a:tbl>
              <a:tblPr/>
              <a:tblGrid>
                <a:gridCol w="1109345"/>
                <a:gridCol w="2146300"/>
                <a:gridCol w="2669540"/>
                <a:gridCol w="2146300"/>
                <a:gridCol w="2669540"/>
              </a:tblGrid>
              <a:tr h="1040765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32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次数</a:t>
                      </a:r>
                      <a:endParaRPr lang="en-US" altLang="zh-CN" sz="1600"/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32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动力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sSub>
                              <m:sSubPr>
                                <m:ctrlPr>
                                  <a:rPr lang="en-US" altLang="zh-CN" sz="3200" b="0" i="1" spc="-1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32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32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zh-CN" sz="32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32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N</m:t>
                            </m:r>
                          </m:oMath>
                        </m:oMathPara>
                      </a14:m>
                      <a:r>
                        <a:rPr lang="en-US" altLang="zh-CN" sz="135" b="0" i="0" kern="0" spc="-999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600"/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32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动力臂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sSub>
                              <m:sSubPr>
                                <m:ctrlPr>
                                  <a:rPr lang="en-US" altLang="zh-CN" sz="3200" b="0" i="1" spc="-1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32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32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zh-CN" sz="32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32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cm</m:t>
                            </m:r>
                          </m:oMath>
                        </m:oMathPara>
                      </a14:m>
                      <a:r>
                        <a:rPr lang="en-US" altLang="zh-CN" sz="135" b="0" i="0" kern="0" spc="-999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600"/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32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阻力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sSub>
                              <m:sSubPr>
                                <m:ctrlPr>
                                  <a:rPr lang="en-US" altLang="zh-CN" sz="3200" b="0" i="1" spc="-1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32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32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zh-CN" sz="32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32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N</m:t>
                            </m:r>
                          </m:oMath>
                        </m:oMathPara>
                      </a14:m>
                      <a:r>
                        <a:rPr lang="en-US" altLang="zh-CN" sz="135" b="0" i="0" kern="0" spc="-999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600"/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32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阻力臂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sSub>
                              <m:sSubPr>
                                <m:ctrlPr>
                                  <a:rPr lang="en-US" altLang="zh-CN" sz="3200" b="0" i="1" spc="-1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32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32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zh-CN" sz="32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32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cm</m:t>
                            </m:r>
                          </m:oMath>
                        </m:oMathPara>
                      </a14:m>
                      <a:r>
                        <a:rPr lang="en-US" altLang="zh-CN" sz="135" b="0" i="0" kern="0" spc="-999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600"/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55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1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0.5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20.0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1.0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10.0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690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2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1.0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15.0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1.5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10.0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690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3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1.5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10.0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0.5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34" charset="-120"/>
                        </a:rPr>
                        <a:t>30.0</a:t>
                      </a:r>
                      <a:endParaRPr lang="en-US" altLang="zh-CN" sz="1600">
                        <a:solidFill>
                          <a:srgbClr val="000000"/>
                        </a:solidFill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575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3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微软雅黑"/>
                          <a:cs typeface="Times New Roman" panose="02020603050405020304" pitchFamily="34" charset="-120"/>
                        </a:rPr>
                        <a:t>…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100"/>
                        </a:lnSpc>
                      </a:pPr>
                      <a:endParaRPr lang="en-US" altLang="zh-CN" sz="1600"/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100"/>
                        </a:lnSpc>
                      </a:pPr>
                      <a:endParaRPr lang="en-US" altLang="zh-CN" sz="1600"/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100"/>
                        </a:lnSpc>
                      </a:pPr>
                      <a:endParaRPr lang="en-US" altLang="zh-CN" sz="1600"/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100"/>
                        </a:lnSpc>
                      </a:pPr>
                      <a:endParaRPr lang="en-US" altLang="zh-CN" sz="1600"/>
                    </a:p>
                  </a:txBody>
                  <a:tcPr marL="96000" marR="96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QB_6_BD.12_3#614c447fe?vcp=1&amp;vis=1&amp;pid=ebb6c6907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719328" y="4766787"/>
            <a:ext cx="10753344" cy="632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分析表中的数据，得到杠杆的平衡条件是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。</a:t>
            </a:r>
            <a:endParaRPr lang="en-US" altLang="zh-CN" sz="32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4" name="QB_6_AN.13_1#614c447fe.blank?vcp=1&amp;vis=1&amp;pid=ebb6c6907&amp;color=0,0,0&amp;vpa=6&amp;vtp=1&amp;bb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8083211" y="4833841"/>
                <a:ext cx="2134871" cy="4712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CN" sz="32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32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CN" sz="32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endParaRPr lang="en-US" altLang="zh-CN" sz="135"/>
              </a:p>
            </p:txBody>
          </p:sp>
        </mc:Choice>
        <mc:Fallback>
          <p:sp>
            <p:nvSpPr>
              <p:cNvPr id="4" name="QB_6_AN.13_1#614c447fe.blank?vcp=1&amp;vis=1&amp;pid=ebb6c6907&amp;color=0,0,0&amp;vpa=6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8083211" y="4833841"/>
                <a:ext cx="2134871" cy="471255"/>
              </a:xfrm>
              <a:prstGeom prst="rect">
                <a:avLst/>
              </a:prstGeom>
              <a:blipFill rotWithShape="1">
                <a:blip r:embed="rId8"/>
                <a:stretch>
                  <a:fillRect l="-14" t="-10288" r="14" b="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12_4#614c447fe?vcp=1&amp;vis=1&amp;pid=ebb6c6907&amp;color=0,0,0&amp;tib=255,255,255&amp;vtp=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1856" y="1562916"/>
            <a:ext cx="3828288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14_1#cd0b283b5?htil=4&amp;vcp=1&amp;vis=1&amp;pid=ebb6c6907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8768" y="1246600"/>
            <a:ext cx="3779520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C_6_BD.14_2#cd0b283b5?htil=4&amp;vcp=1&amp;vis=1&amp;pid=ebb6c6907&amp;color=0,0,0&amp;vtp=1&amp;bt=1&amp;bbb=1&amp;hb=1" title=""/>
          <p:cNvSpPr/>
          <p:nvPr>
            <p:custDataLst>
              <p:tags r:id="rId6"/>
            </p:custDataLst>
          </p:nvPr>
        </p:nvSpPr>
        <p:spPr>
          <a:xfrm>
            <a:off x="719328" y="1185641"/>
            <a:ext cx="6803136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（3）如图丙所示，杠杆处于平衡状态，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下列措施中杠杆会再次处于平衡状态</a:t>
            </a:r>
            <a:endParaRPr lang="en-US" altLang="zh-CN" sz="3200" b="0" i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的是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。</a:t>
            </a:r>
            <a:endParaRPr lang="en-US" altLang="zh-CN" sz="3200"/>
          </a:p>
        </p:txBody>
      </p:sp>
      <p:sp>
        <p:nvSpPr>
          <p:cNvPr id="4" name="QC_6_AN.15_1#cd0b283b5.blank?vcp=1&amp;vis=1&amp;pid=ebb6c6907&amp;color=0,0,0&amp;vpa=7&amp;vtp=1" title=""/>
          <p:cNvSpPr/>
          <p:nvPr>
            <p:custDataLst>
              <p:tags r:id="rId7"/>
            </p:custDataLst>
          </p:nvPr>
        </p:nvSpPr>
        <p:spPr>
          <a:xfrm>
            <a:off x="1520487" y="2609735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</a:t>
            </a:r>
            <a:endParaRPr lang="en-US" altLang="zh-CN" sz="3200"/>
          </a:p>
        </p:txBody>
      </p:sp>
      <p:sp>
        <p:nvSpPr>
          <p:cNvPr id="5" name="QC_6_BD.14_3#cd0b283b5.choices?htil=4&amp;vcp=1&amp;vis=1&amp;pid=ebb6c6907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719328" y="3391884"/>
            <a:ext cx="6803136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两边加上相同质量的钩码</a:t>
            </a:r>
            <a:endParaRPr lang="en-US" altLang="zh-CN" sz="3200"/>
          </a:p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两边钩码都向中间移动相同的距离</a:t>
            </a:r>
            <a:endParaRPr lang="en-US" altLang="zh-CN" sz="3200"/>
          </a:p>
          <a:p>
            <a:pPr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两边钩码的质量都变为原来的2倍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16_1#e61220fd0?htil=5&amp;vcp=1&amp;vis=1&amp;pid=ebb6c6907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8912" y="901161"/>
            <a:ext cx="3389376" cy="324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16_2#e61220fd0?htil=5&amp;vcp=1&amp;vis=1&amp;pid=ebb6c6907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719328" y="840201"/>
                <a:ext cx="7181088" cy="36130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（4）实验时，还可以把一边的钩码去掉，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改用弹簧测力计让杠杆平衡（设弹簧测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力计的拉力为动力）。如图丁所示，动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力从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位置转到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位置的过程中，弹簧测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力计的示数会</a:t>
                </a:r>
                <a:r>
                  <a:rPr lang="en-US" altLang="zh-CN" sz="32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（填“变大”“变小”</a:t>
                </a:r>
                <a:endParaRPr lang="en-US" altLang="zh-CN" sz="3200"/>
              </a:p>
            </p:txBody>
          </p:sp>
        </mc:Choice>
        <mc:Fallback>
          <p:sp>
            <p:nvSpPr>
              <p:cNvPr id="3" name="QB_6_BD.16_2#e61220fd0?htil=5&amp;vcp=1&amp;vis=1&amp;pid=ebb6c6907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840201"/>
                <a:ext cx="7181088" cy="3613065"/>
              </a:xfrm>
              <a:prstGeom prst="rect">
                <a:avLst/>
              </a:prstGeom>
              <a:blipFill rotWithShape="1">
                <a:blip r:embed="rId8"/>
                <a:stretch>
                  <a:fillRect l="-7" t="-3" r="-62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17_1#e61220fd0.blank?vcp=1&amp;vis=1&amp;pid=ebb6c6907&amp;color=0,0,0&amp;vpa=8&amp;vtp=1&amp;bbb=1" title=""/>
          <p:cNvSpPr/>
          <p:nvPr>
            <p:custDataLst>
              <p:tags r:id="rId9"/>
            </p:custDataLst>
          </p:nvPr>
        </p:nvSpPr>
        <p:spPr>
          <a:xfrm>
            <a:off x="3179952" y="3754428"/>
            <a:ext cx="11070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变大</a:t>
            </a:r>
            <a:endParaRPr lang="en-US" altLang="zh-CN" sz="3200"/>
          </a:p>
        </p:txBody>
      </p:sp>
      <p:sp>
        <p:nvSpPr>
          <p:cNvPr id="5" name="QB_6_AN.18_1#e61220fd0.blank?vcp=1&amp;vis=1&amp;pid=ebb6c6907&amp;color=0,0,0&amp;vpa=9&amp;vtp=1&amp;bbb=1&amp;hb=1" title=""/>
          <p:cNvSpPr/>
          <p:nvPr>
            <p:custDataLst>
              <p:tags r:id="rId10"/>
            </p:custDataLst>
          </p:nvPr>
        </p:nvSpPr>
        <p:spPr>
          <a:xfrm>
            <a:off x="719328" y="4465459"/>
            <a:ext cx="10752000" cy="13851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</a:t>
            </a: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动力臂变小，阻力、阻力臂不变，根据杠杆的平衡条件可得，动力变大</a:t>
            </a:r>
            <a:endParaRPr lang="en-US" altLang="zh-CN" sz="3200"/>
          </a:p>
        </p:txBody>
      </p:sp>
      <p:sp>
        <p:nvSpPr>
          <p:cNvPr id="6" name="QB_6_BD.16_2#e61220fd0?htil=5&amp;vcp=1&amp;vis=1&amp;pid=ebb6c6907&amp;color=0,0,0&amp;vtp=1&amp;bt=1&amp;bbb=1&amp;hb=1&amp;hs=1" title=""/>
          <p:cNvSpPr/>
          <p:nvPr>
            <p:custDataLst>
              <p:tags r:id="rId11"/>
            </p:custDataLst>
          </p:nvPr>
        </p:nvSpPr>
        <p:spPr>
          <a:xfrm>
            <a:off x="719328" y="4502712"/>
            <a:ext cx="10752000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或“不变”），原因是</a:t>
            </a: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___________________________________</a:t>
            </a:r>
            <a:endParaRPr lang="en-US" altLang="zh-CN" sz="320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32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_____________________________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。</a:t>
            </a:r>
            <a:endParaRPr lang="en-US" altLang="zh-CN" sz="3200"/>
          </a:p>
        </p:txBody>
      </p:sp>
      <p:sp>
        <p:nvSpPr>
          <p:cNvPr id="7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5_BD.19_1#af1aa3066?sp=1&amp;vcp=1&amp;vis=1&amp;pid=762fc5b1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536448"/>
                <a:ext cx="10753344" cy="36821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5.[2024·芜湖一模]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俯卧撑是一项常见的健身项目，采用不同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的方式做俯卧撑，健身效果通常不同。如图甲所示，是小明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在水平地面上做俯卧撑保持静止时的情境，他的身体与地面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平行，可抽象成如图乙所示的杠杆模型，地面对脚的力作用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O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点，对手的力作用在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点，小明的重心在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点。已知小明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的重力为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600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OA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长为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长为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。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O_5_BD.19_1#af1aa3066?sp=1&amp;vcp=1&amp;vis=1&amp;pid=762fc5b1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536448"/>
                <a:ext cx="10753344" cy="3682153"/>
              </a:xfrm>
              <a:prstGeom prst="rect">
                <a:avLst/>
              </a:prstGeom>
              <a:blipFill rotWithShape="1">
                <a:blip r:embed="rId6"/>
                <a:stretch>
                  <a:fillRect l="-5" t="-1342" r="-247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BD.19_2#af1aa3066?vcp=1&amp;vis=1&amp;pid=762fc5b1a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4864" y="4391068"/>
            <a:ext cx="4474464" cy="162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" name="文本框 99" title=""/>
          <p:cNvSpPr txBox="1"/>
          <p:nvPr>
            <p:custDataLst>
              <p:tags r:id="rId3"/>
            </p:custDataLst>
          </p:nvPr>
        </p:nvSpPr>
        <p:spPr>
          <a:xfrm>
            <a:off x="305880" y="862217"/>
            <a:ext cx="1158015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看古代战争片时</a:t>
            </a:r>
            <a:r>
              <a:rPr 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经常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能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看到一种攻</a:t>
            </a:r>
            <a:endParaRPr lang="en-US" altLang="zh-CN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城用的机械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即人力抛石机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亦称牵引</a:t>
            </a:r>
            <a:endParaRPr lang="en-US" altLang="zh-CN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抛石机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这种机械最早出现于公元前</a:t>
            </a:r>
            <a:r>
              <a:rPr 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endParaRPr lang="en-US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世纪战国时期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北周和隋唐时期西传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先</a:t>
            </a:r>
            <a:endParaRPr lang="en-US" altLang="zh-CN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为早期的阿拉伯人使用</a:t>
            </a:r>
            <a:r>
              <a:rPr 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后传入欧洲。这种武器可把石弹、巨石或爆炸物投到敌方的城墙上、城内或兵阵内而造成破坏。你知道人力抛石机的原理吗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</a:t>
            </a:r>
            <a:r>
              <a:rPr 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其中有什么物理奥秘呢</a:t>
            </a:r>
            <a:r>
              <a:rPr 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287" name="12101.jpg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72027" y="960967"/>
            <a:ext cx="3809153" cy="284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fade/>
  </p:transition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6_BD.20_1#35e8895f6?vcp=1&amp;vis=1&amp;pid=af1aa3066&amp;color=0,0,0&amp;vtp=1&amp;bt=1&amp;bb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1937481"/>
                <a:ext cx="10913619" cy="6381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（1）图甲中，地面对手的力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与身体垂直，试求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的大小；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O_6_BD.20_1#35e8895f6?vcp=1&amp;vis=1&amp;pid=af1aa3066&amp;color=0,0,0&amp;vtp=1&amp;bt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1937481"/>
                <a:ext cx="10913619" cy="638133"/>
              </a:xfrm>
              <a:prstGeom prst="rect">
                <a:avLst/>
              </a:prstGeom>
              <a:blipFill rotWithShape="1">
                <a:blip r:embed="rId6"/>
                <a:stretch>
                  <a:fillRect l="-5" t="-15" r="3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BD.20_2#35e8895f6?vcp=1&amp;vis=1&amp;pid=af1aa3066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6224" y="2758071"/>
            <a:ext cx="5559552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6_AN.21_1#35e8895f6?htil=6&amp;vcp=1&amp;vis=1&amp;pid=af1aa3066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5261" y="743892"/>
            <a:ext cx="3892004" cy="174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O_6_AN.21_2#35e8895f6?htil=6&amp;vcp=1&amp;vis=1&amp;pid=af1aa3066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719328" y="682932"/>
                <a:ext cx="5888736" cy="21285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【解】做俯卧撑时，可以将人看</a:t>
                </a:r>
                <a:endParaRPr lang="en-US" altLang="zh-CN" sz="3200" b="0" i="0">
                  <a:solidFill>
                    <a:srgbClr val="C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成是一个杠杆，支点为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O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，地面</a:t>
                </a:r>
                <a:endParaRPr lang="en-US" altLang="zh-CN" sz="3200" b="0" i="0">
                  <a:solidFill>
                    <a:srgbClr val="C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对手的支持力为动力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，人的重</a:t>
                </a:r>
                <a:endParaRPr lang="en-US" altLang="zh-CN" sz="3200"/>
              </a:p>
            </p:txBody>
          </p:sp>
        </mc:Choice>
        <mc:Fallback>
          <p:sp>
            <p:nvSpPr>
              <p:cNvPr id="3" name="QO_6_AN.21_2#35e8895f6?htil=6&amp;vcp=1&amp;vis=1&amp;pid=af1aa3066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682932"/>
                <a:ext cx="5888736" cy="2128520"/>
              </a:xfrm>
              <a:prstGeom prst="rect">
                <a:avLst/>
              </a:prstGeom>
              <a:blipFill rotWithShape="1">
                <a:blip r:embed="rId8"/>
                <a:stretch>
                  <a:fillRect l="-9" t="-14" r="4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4" name="QO_6_AN.21_2#35e8895f6?htil=6&amp;vcp=1&amp;vis=1&amp;pid=af1aa3066&amp;color=0,0,0&amp;vtp=1&amp;bt=1&amp;bbb=1&amp;hb=1&amp;hs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720000" y="2799599"/>
                <a:ext cx="10752000" cy="297129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力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G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为阻力，动力臂</a:t>
                </a:r>
                <a:endParaRPr lang="en-US" altLang="zh-CN" sz="3200" b="0" i="0">
                  <a:solidFill>
                    <a:srgbClr val="C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OB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OA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AB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，阻力臂</a:t>
                </a:r>
                <a:endParaRPr lang="en-US" altLang="zh-CN" sz="3200" b="0" i="0">
                  <a:solidFill>
                    <a:srgbClr val="C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OA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，如图1所示，则由杠杠的平衡条件可得</a:t>
                </a:r>
                <a:endParaRPr lang="en-US" altLang="zh-CN" sz="3200" b="0" i="0">
                  <a:solidFill>
                    <a:srgbClr val="C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3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G</m:t>
                      </m:r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，有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G</m:t>
                          </m:r>
                          <m:sSub>
                            <m:sSubPr>
                              <m:ctrlPr>
                                <a:rPr lang="en-US" altLang="zh-CN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32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l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32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A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32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l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32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600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m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500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。</a:t>
                </a:r>
                <a:endParaRPr lang="en-US" altLang="zh-CN" sz="3200"/>
              </a:p>
            </p:txBody>
          </p:sp>
        </mc:Choice>
        <mc:Fallback>
          <p:sp>
            <p:nvSpPr>
              <p:cNvPr id="4" name="QO_6_AN.21_2#35e8895f6?htil=6&amp;vcp=1&amp;vis=1&amp;pid=af1aa3066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720000" y="2799599"/>
                <a:ext cx="10752000" cy="2971292"/>
              </a:xfrm>
              <a:prstGeom prst="rect">
                <a:avLst/>
              </a:prstGeom>
              <a:blipFill rotWithShape="1">
                <a:blip r:embed="rId11"/>
                <a:stretch>
                  <a:fillRect l="-5" t="-17" r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6_BD.22_1#288758048?vcp=1&amp;vis=1&amp;pid=af1aa3066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851377"/>
                <a:ext cx="10753344" cy="28735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（2）如图丙所示，是小明手扶支架做俯卧撑保持静止时的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情境，此时他的身体姿态与图甲相同，只是身体与水平地面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成一定角度，支架对手的力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与他的身体垂直，且仍作用在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点。试分析说明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与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的大小关系。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O_6_BD.22_1#288758048?vcp=1&amp;vis=1&amp;pid=af1aa3066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851377"/>
                <a:ext cx="10753344" cy="2873587"/>
              </a:xfrm>
              <a:prstGeom prst="rect">
                <a:avLst/>
              </a:prstGeom>
              <a:blipFill rotWithShape="1">
                <a:blip r:embed="rId6"/>
                <a:stretch>
                  <a:fillRect l="-5" t="-17" r="1" b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BD.22_2#288758048?vcp=1&amp;vis=1&amp;pid=af1aa3066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8416" y="3871607"/>
            <a:ext cx="5522976" cy="19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6_AN.23_1#288758048?vcp=1&amp;vis=1&amp;pid=af1aa3066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906241"/>
                <a:ext cx="10753344" cy="28735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小明手扶支架做俯卧撑保持静止时，可抽象成杠杆模型，如</a:t>
                </a:r>
                <a:endParaRPr lang="en-US" altLang="zh-CN" sz="3200" b="0" i="0">
                  <a:solidFill>
                    <a:srgbClr val="C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图2所示，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O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为支点，重力的力臂为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′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的力臂为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′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，根据</a:t>
                </a:r>
                <a:endParaRPr lang="en-US" altLang="zh-CN" sz="3200" b="0" i="0">
                  <a:solidFill>
                    <a:srgbClr val="C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杠杠平衡条件可得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′=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G</m:t>
                      </m:r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′</m:t>
                      </m:r>
                    </m:oMath>
                  </m:oMathPara>
                </a14:m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，由图1、2可知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′=</m:t>
                      </m:r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</a:t>
                </a:r>
                <a:endParaRPr lang="en-US" altLang="zh-CN" sz="3200" b="0" i="0">
                  <a:solidFill>
                    <a:srgbClr val="C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2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′&lt;</m:t>
                      </m:r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，所以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&lt;</m:t>
                      </m:r>
                      <m:sSub>
                        <m:sSubPr>
                          <m:ctrlPr>
                            <a:rPr lang="en-US" altLang="zh-CN" sz="32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。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O_6_AN.23_1#288758048?vcp=1&amp;vis=1&amp;pid=af1aa3066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906241"/>
                <a:ext cx="10753344" cy="2873587"/>
              </a:xfrm>
              <a:prstGeom prst="rect">
                <a:avLst/>
              </a:prstGeom>
              <a:blipFill rotWithShape="1">
                <a:blip r:embed="rId6"/>
                <a:stretch>
                  <a:fillRect l="-5" t="-3" r="-938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AN.23_2#288758048?vcp=1&amp;vis=1&amp;pid=af1aa3066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3760" y="3926471"/>
            <a:ext cx="5376672" cy="188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24_1#cd46c58da?htil=7&amp;vcp=1&amp;vis=1&amp;pid=0a06a0f86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3124" y="553381"/>
            <a:ext cx="2288976" cy="110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5_BD.24_2#cd46c58da?htil=7&amp;vcp=1&amp;vis=1&amp;pid=0a06a0f86&amp;color=0,0,0&amp;vtp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719328" y="536448"/>
                <a:ext cx="8071104" cy="12945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1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6.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1200" b="0" i="0" ker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/>
                    <a:cs typeface="Times New Roman" panose="02020603050405020304" pitchFamily="34" charset="-120"/>
                  </a:rPr>
                  <a:t>                          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如图所示是快餐店里常见的筷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9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子盒的内部结构示意图，在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处施加力时，筷</a:t>
                </a:r>
                <a:endParaRPr lang="en-US" altLang="zh-CN" sz="3200"/>
              </a:p>
            </p:txBody>
          </p:sp>
        </mc:Choice>
        <mc:Fallback>
          <p:sp>
            <p:nvSpPr>
              <p:cNvPr id="3" name="QC_5_BD.24_2#cd46c58da?htil=7&amp;vcp=1&amp;vis=1&amp;pid=0a06a0f86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536448"/>
                <a:ext cx="8071104" cy="1294553"/>
              </a:xfrm>
              <a:prstGeom prst="rect">
                <a:avLst/>
              </a:prstGeom>
              <a:blipFill rotWithShape="1">
                <a:blip r:embed="rId8"/>
                <a:stretch>
                  <a:fillRect l="-6" t="-579" r="2" b="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C_5_BD.24_2#cd46c58da?htil=7&amp;vcp=1&amp;vis=1&amp;pid=0a06a0f86&amp;color=0,0,0&amp;tib=255,255,255&amp;iip=2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4135" y="566928"/>
            <a:ext cx="2023872" cy="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C_5_AN.25_1#cd46c58da.bracket?vcp=1&amp;vis=1&amp;pid=0a06a0f86&amp;color=0,0,0&amp;vpa=10&amp;vtp=1" title=""/>
          <p:cNvSpPr/>
          <p:nvPr>
            <p:custDataLst>
              <p:tags r:id="rId11"/>
            </p:custDataLst>
          </p:nvPr>
        </p:nvSpPr>
        <p:spPr>
          <a:xfrm>
            <a:off x="6736624" y="2521204"/>
            <a:ext cx="565151" cy="600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</a:t>
            </a:r>
            <a:endParaRPr lang="en-US" altLang="zh-CN" sz="3200"/>
          </a:p>
        </p:txBody>
      </p:sp>
      <p:sp>
        <p:nvSpPr>
          <p:cNvPr id="6" name="QC_5_BD.24_3#cd46c58da.choices?htil=7&amp;vcp=1&amp;vis=1&amp;pid=0a06a0f86&amp;color=0,0,0&amp;vtp=1&amp;bbb=1&amp;hs=1" title=""/>
          <p:cNvSpPr/>
          <p:nvPr>
            <p:custDataLst>
              <p:tags r:id="rId12"/>
            </p:custDataLst>
          </p:nvPr>
        </p:nvSpPr>
        <p:spPr>
          <a:xfrm>
            <a:off x="719328" y="3134868"/>
            <a:ext cx="10752672" cy="1464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9800"/>
              </a:lnSpc>
              <a:tabLst>
                <a:tab pos="2025015"/>
                <a:tab pos="4025265"/>
                <a:tab pos="6025515"/>
              </a:tabLst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7400" b="0" i="0" kern="0" spc="-9990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 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7400" b="0" i="0" kern="0" spc="-9990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 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7400" b="0" i="0" kern="0" spc="-9990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 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</a:t>
            </a:r>
            <a:r>
              <a:rPr lang="en-US" altLang="zh-CN" sz="32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7400" b="0" i="0" kern="0" spc="-9990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 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    </a:t>
            </a:r>
            <a:endParaRPr lang="en-US" altLang="zh-CN" sz="1200">
              <a:latin typeface="宋体" panose="02010600030101010101" pitchFamily="2" charset="-122"/>
            </a:endParaRPr>
          </a:p>
        </p:txBody>
      </p:sp>
      <p:pic>
        <p:nvPicPr>
          <p:cNvPr id="7" name="QC_5_BD.24_3#cd46c58da.choice_image?htil=7&amp;vcp=1&amp;vis=1&amp;pid=0a06a0f86&amp;color=0,0,0&amp;tib=255,255,255&amp;iip=3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0580" y="3136477"/>
            <a:ext cx="1499616" cy="148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" name="QC_5_BD.24_3#cd46c58da.choice_image?htil=7&amp;vcp=1&amp;vis=1&amp;pid=0a06a0f86&amp;color=0,0,0&amp;tib=255,255,255&amp;iip=4&amp;vtp=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2067" y="3136477"/>
            <a:ext cx="1511808" cy="148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" name="QC_5_BD.24_3#cd46c58da.choice_image?htil=7&amp;vcp=1&amp;vis=1&amp;pid=0a06a0f86&amp;color=0,0,0&amp;tib=255,255,255&amp;iip=5&amp;vtp=1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5163" y="3136477"/>
            <a:ext cx="1499616" cy="148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0" name="QC_5_BD.24_3#cd46c58da.choice_image?htil=7&amp;vcp=1&amp;vis=1&amp;pid=0a06a0f86&amp;color=0,0,0&amp;tib=255,255,255&amp;iip=6&amp;vtp=1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2888" y="3136477"/>
            <a:ext cx="1767840" cy="148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11" name="QC_5_AS.26_1#cd46c58da?vcp=1&amp;vis=1&amp;pid=0a06a0f86&amp;color=0,0,0&amp;vtp=1&amp;bbb=1&amp;hb=1&amp;hs=1" title=""/>
              <p:cNvSpPr/>
              <p:nvPr>
                <p:custDataLst>
                  <p:tags r:id="rId21"/>
                </p:custDataLst>
              </p:nvPr>
            </p:nvSpPr>
            <p:spPr>
              <a:xfrm>
                <a:off x="719328" y="4600871"/>
                <a:ext cx="10753344" cy="1294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100"/>
                  </a:lnSpc>
                </a:pPr>
                <a:r>
                  <a:rPr lang="en-US" altLang="zh-CN" sz="3200" b="0" i="0">
                    <a:solidFill>
                      <a:srgbClr val="93CDDD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【点拨】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处施加的动力的方向是向下的，支点在杠杆的最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9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左侧，所以阻力的方向是向上的。故选B。</a:t>
                </a:r>
                <a:endParaRPr lang="en-US" altLang="zh-CN" sz="3200"/>
              </a:p>
            </p:txBody>
          </p:sp>
        </mc:Choice>
        <mc:Fallback>
          <p:sp>
            <p:nvSpPr>
              <p:cNvPr id="11" name="QC_5_AS.26_1#cd46c58da?vcp=1&amp;vis=1&amp;pid=0a06a0f86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719328" y="4600871"/>
                <a:ext cx="10753344" cy="1294300"/>
              </a:xfrm>
              <a:prstGeom prst="rect">
                <a:avLst/>
              </a:prstGeom>
              <a:blipFill rotWithShape="1">
                <a:blip r:embed="rId23"/>
                <a:stretch>
                  <a:fillRect l="-5" t="-563" r="1" b="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12" name="QC_5_BD.24_2#cd46c58da?htil=7&amp;vcp=1&amp;vis=1&amp;pid=0a06a0f86&amp;color=0,0,0&amp;vtp=1&amp;bbb=1&amp;hb=1&amp;hs=1" title=""/>
              <p:cNvSpPr/>
              <p:nvPr>
                <p:custDataLst>
                  <p:tags r:id="rId24"/>
                </p:custDataLst>
              </p:nvPr>
            </p:nvSpPr>
            <p:spPr>
              <a:xfrm>
                <a:off x="720000" y="1831001"/>
                <a:ext cx="10752000" cy="13016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1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子会从出口滚出。不计筷子对杠杆的压力，以下是按下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35" b="0" i="0" kern="0" spc="-999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处</a:t>
                </a:r>
                <a:endParaRPr lang="en-US" altLang="zh-CN" sz="3200" b="0" i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时杠杆的示意图，其中正确的是(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32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>
          <p:sp>
            <p:nvSpPr>
              <p:cNvPr id="12" name="QC_5_BD.24_2#cd46c58da?htil=7&amp;vcp=1&amp;vis=1&amp;pid=0a06a0f86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720000" y="1831001"/>
                <a:ext cx="10752000" cy="1301665"/>
              </a:xfrm>
              <a:prstGeom prst="rect">
                <a:avLst/>
              </a:prstGeom>
              <a:blipFill rotWithShape="1">
                <a:blip r:embed="rId26"/>
                <a:stretch>
                  <a:fillRect l="-5" t="-559" r="1" b="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ject 54" title="">
            <a:hlinkClick r:id="rId28" action="ppaction://hlinksldjump"/>
          </p:cNvPr>
          <p:cNvSpPr/>
          <p:nvPr>
            <p:custDataLst>
              <p:tags r:id="rId27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6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kumimoji="0" sz="2265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1" grpId="0" uiExpand="1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27_1#5ebf27271?vcp=1&amp;vis=1&amp;pid=0a06a0f86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719328" y="536448"/>
            <a:ext cx="10753344" cy="5184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3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7.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如图所示，王爷爷的做法中合理的是(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5_AN.28_1#5ebf27271.bracket?vcp=1&amp;vis=1&amp;pid=0a06a0f86&amp;color=0,0,0&amp;vpa=11&amp;vtp=1" title=""/>
          <p:cNvSpPr/>
          <p:nvPr>
            <p:custDataLst>
              <p:tags r:id="rId5"/>
            </p:custDataLst>
          </p:nvPr>
        </p:nvSpPr>
        <p:spPr>
          <a:xfrm>
            <a:off x="8056753" y="516636"/>
            <a:ext cx="565151" cy="5365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</a:t>
            </a:r>
            <a:endParaRPr lang="en-US" altLang="zh-CN" sz="3200"/>
          </a:p>
        </p:txBody>
      </p:sp>
      <p:sp>
        <p:nvSpPr>
          <p:cNvPr id="4" name="QC_5#5ebf27271?vcp=1&amp;vis=1&amp;pid=0a06a0f86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75979" y="3169580"/>
            <a:ext cx="1278805" cy="5184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3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A.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3200"/>
          </a:p>
        </p:txBody>
      </p:sp>
      <p:pic>
        <p:nvPicPr>
          <p:cNvPr id="5" name="QC_5_BD.29_1#5ebf27271.choice_image?iti=1&amp;vcp=1&amp;vis=1&amp;pid=0a06a0f86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9184" y="1232576"/>
            <a:ext cx="2023872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6" name="QC_5_BD.29_2#5ebf27271.choices?iti=1&amp;vcp=1&amp;vis=1&amp;pid=0a06a0f86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1099984" y="3157557"/>
            <a:ext cx="4474464" cy="5438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将重物挂在推车的把手上</a:t>
            </a:r>
            <a:endParaRPr lang="en-US" altLang="zh-CN" sz="3200"/>
          </a:p>
        </p:txBody>
      </p:sp>
      <p:sp>
        <p:nvSpPr>
          <p:cNvPr id="7" name="QC_5#5ebf27271?vcp=1&amp;vis=1&amp;pid=0a06a0f86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6140155" y="3170935"/>
            <a:ext cx="1278805" cy="5184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3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B.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3200"/>
          </a:p>
        </p:txBody>
      </p:sp>
      <p:pic>
        <p:nvPicPr>
          <p:cNvPr id="8" name="QC_5_BD.30_1#5ebf27271?iti=2&amp;vcp=1&amp;vis=1&amp;pid=0a06a0f86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8976" y="1403264"/>
            <a:ext cx="1962912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9" name="QC_5_BD.30_2#5ebf27271.choices?iti=2&amp;vcp=1&amp;vis=1&amp;pid=0a06a0f86&amp;color=0,0,0&amp;vtp=1&amp;bbb=1" title=""/>
          <p:cNvSpPr/>
          <p:nvPr>
            <p:custDataLst>
              <p:tags r:id="rId13"/>
            </p:custDataLst>
          </p:nvPr>
        </p:nvSpPr>
        <p:spPr>
          <a:xfrm>
            <a:off x="6564160" y="3157557"/>
            <a:ext cx="5255683" cy="5438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3200" b="0" i="0" spc="-5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使用最右边的瓶子装一大束花</a:t>
            </a:r>
            <a:endParaRPr lang="en-US" altLang="zh-CN" sz="3200" spc="-50"/>
          </a:p>
        </p:txBody>
      </p:sp>
      <p:sp>
        <p:nvSpPr>
          <p:cNvPr id="10" name="QC_5_BD.30_3#5ebf27271?vcp=1&amp;vis=1&amp;pid=0a06a0f86&amp;color=0,0,0&amp;mp=1&amp;vtp=1&amp;bbb=1" title=""/>
          <p:cNvSpPr/>
          <p:nvPr>
            <p:custDataLst>
              <p:tags r:id="rId14"/>
            </p:custDataLst>
          </p:nvPr>
        </p:nvSpPr>
        <p:spPr>
          <a:xfrm>
            <a:off x="608245" y="5505607"/>
            <a:ext cx="5546005" cy="5184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3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C.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3200"/>
          </a:p>
        </p:txBody>
      </p:sp>
      <p:pic>
        <p:nvPicPr>
          <p:cNvPr id="11" name="QC_5_BD.30_4#5ebf27271?iti=3&amp;vcp=1&amp;vis=1&amp;pid=0a06a0f86&amp;color=0,0,0&amp;mp=1&amp;tib=255,255,255&amp;vtp=1&amp;bt=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436" y="3760717"/>
            <a:ext cx="1848833" cy="15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12" name="QC_5_BD.30_5#5ebf27271.choices?iti=3&amp;vcp=1&amp;vis=1&amp;pid=0a06a0f86&amp;color=0,0,0&amp;mp=1&amp;vtp=1&amp;bbb=1" title=""/>
          <p:cNvSpPr/>
          <p:nvPr>
            <p:custDataLst>
              <p:tags r:id="rId17"/>
            </p:custDataLst>
          </p:nvPr>
        </p:nvSpPr>
        <p:spPr>
          <a:xfrm>
            <a:off x="1099984" y="5461941"/>
            <a:ext cx="4474464" cy="5438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将重物放在最上方的抽屉</a:t>
            </a:r>
            <a:endParaRPr lang="en-US" altLang="zh-CN" sz="3200"/>
          </a:p>
        </p:txBody>
      </p:sp>
      <p:sp>
        <p:nvSpPr>
          <p:cNvPr id="13" name="QC_5#5ebf27271?vcp=1&amp;vis=1&amp;pid=0a06a0f86&amp;color=0,0,0&amp;mp=1&amp;vtp=1&amp;bbb=1" title=""/>
          <p:cNvSpPr/>
          <p:nvPr>
            <p:custDataLst>
              <p:tags r:id="rId18"/>
            </p:custDataLst>
          </p:nvPr>
        </p:nvSpPr>
        <p:spPr>
          <a:xfrm>
            <a:off x="6066187" y="3834721"/>
            <a:ext cx="5545659" cy="25213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169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D.</a:t>
            </a:r>
            <a:r>
              <a:rPr lang="en-US" altLang="zh-CN" sz="32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12600" b="0" i="0" kern="0" spc="-9990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 </a:t>
            </a:r>
            <a:r>
              <a:rPr lang="en-US" altLang="zh-CN" sz="12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/>
                <a:cs typeface="Times New Roman" panose="02020603050405020304" pitchFamily="34" charset="-120"/>
              </a:rPr>
              <a:t>                                                                </a:t>
            </a:r>
            <a:endParaRPr lang="en-US" altLang="zh-CN" sz="1200">
              <a:latin typeface="宋体" panose="02010600030101010101" pitchFamily="2" charset="-122"/>
            </a:endParaRPr>
          </a:p>
        </p:txBody>
      </p:sp>
      <p:pic>
        <p:nvPicPr>
          <p:cNvPr id="14" name="QC_5_BD.31_1#5ebf27271.choice_image?iti=4&amp;vcp=1&amp;vis=1&amp;pid=0a06a0f86&amp;color=0,0,0&amp;mp=1&amp;tib=255,255,255&amp;iip=7&amp;vtp=1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0751" y="3821944"/>
            <a:ext cx="1848833" cy="14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15" name="QC_5_BD.31_1#5ebf27271.choices?iti=4&amp;vcp=1&amp;vis=1&amp;pid=0a06a0f86&amp;color=0,0,0&amp;mp=1&amp;vtp=1&amp;bbb=1" title=""/>
          <p:cNvSpPr/>
          <p:nvPr>
            <p:custDataLst>
              <p:tags r:id="rId21"/>
            </p:custDataLst>
          </p:nvPr>
        </p:nvSpPr>
        <p:spPr>
          <a:xfrm>
            <a:off x="6665247" y="5461941"/>
            <a:ext cx="4876800" cy="5438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3200" b="0" i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34" charset="-120"/>
              </a:rPr>
              <a:t>将门把手安装在图中的位置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2530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4985" y="2636520"/>
            <a:ext cx="147447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杠杆及其平衡条件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文本框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11075" y="1387711"/>
            <a:ext cx="11575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杠杆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文本框 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82282" y="1420006"/>
            <a:ext cx="76808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在力的作用下，能绕固定点转动的硬棒。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3" name="Text Box 2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33352" y="2280822"/>
            <a:ext cx="199244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支  点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Text Box 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33353" y="2849147"/>
            <a:ext cx="19924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动  力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5" name="Text Box 4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33352" y="3419060"/>
            <a:ext cx="199244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阻  力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6" name="Text Box 5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33352" y="3987385"/>
            <a:ext cx="20644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动力臂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7" name="Text Box 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86633" y="4531157"/>
            <a:ext cx="19391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阻力臂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8" name="文本框 4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387600" y="3321050"/>
            <a:ext cx="275272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杠杆的五要素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9" name="文本框 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43572" y="5157192"/>
            <a:ext cx="44560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杠杆的平衡条件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0" name="文本框 7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858025" y="5157192"/>
            <a:ext cx="20534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F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2</a:t>
            </a:r>
            <a:r>
              <a:rPr lang="en-US" altLang="zh-CN" sz="3000" b="1" i="1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l</a:t>
            </a:r>
            <a:r>
              <a:rPr lang="en-US" altLang="zh-CN" sz="30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2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1" name="AutoShape 14" title=""/>
          <p:cNvSpPr/>
          <p:nvPr>
            <p:custDataLst>
              <p:tags r:id="rId14"/>
            </p:custDataLst>
          </p:nvPr>
        </p:nvSpPr>
        <p:spPr bwMode="auto">
          <a:xfrm>
            <a:off x="6057139" y="2522121"/>
            <a:ext cx="229494" cy="2270120"/>
          </a:xfrm>
          <a:prstGeom prst="leftBrace">
            <a:avLst>
              <a:gd name="adj1" fmla="val 69564"/>
              <a:gd name="adj2" fmla="val 50000"/>
            </a:avLst>
          </a:prstGeom>
          <a:noFill/>
          <a:ln w="19050">
            <a:solidFill>
              <a:srgbClr val="0D0D0D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左箭头 18" title=""/>
          <p:cNvSpPr/>
          <p:nvPr>
            <p:custDataLst>
              <p:tags r:id="rId15"/>
            </p:custDataLst>
          </p:nvPr>
        </p:nvSpPr>
        <p:spPr>
          <a:xfrm flipH="1">
            <a:off x="5198658" y="3500732"/>
            <a:ext cx="542657" cy="281433"/>
          </a:xfrm>
          <a:prstGeom prst="leftArrow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3000" b="1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左箭头 8" title=""/>
          <p:cNvSpPr/>
          <p:nvPr>
            <p:custDataLst>
              <p:tags r:id="rId16"/>
            </p:custDataLst>
          </p:nvPr>
        </p:nvSpPr>
        <p:spPr>
          <a:xfrm flipH="1">
            <a:off x="5181561" y="5326444"/>
            <a:ext cx="542657" cy="281433"/>
          </a:xfrm>
          <a:prstGeom prst="leftArrow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3000" b="1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左箭头 9" title=""/>
          <p:cNvSpPr/>
          <p:nvPr>
            <p:custDataLst>
              <p:tags r:id="rId17"/>
            </p:custDataLst>
          </p:nvPr>
        </p:nvSpPr>
        <p:spPr>
          <a:xfrm flipH="1">
            <a:off x="3257197" y="1557208"/>
            <a:ext cx="542657" cy="281433"/>
          </a:xfrm>
          <a:prstGeom prst="leftArrow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3000" b="1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545" name="AutoShape 14" title=""/>
          <p:cNvSpPr/>
          <p:nvPr>
            <p:custDataLst>
              <p:tags r:id="rId18"/>
            </p:custDataLst>
          </p:nvPr>
        </p:nvSpPr>
        <p:spPr bwMode="auto">
          <a:xfrm>
            <a:off x="1975959" y="1664710"/>
            <a:ext cx="308382" cy="3661734"/>
          </a:xfrm>
          <a:prstGeom prst="leftBrace">
            <a:avLst>
              <a:gd name="adj1" fmla="val 68967"/>
              <a:gd name="adj2" fmla="val 50000"/>
            </a:avLst>
          </a:prstGeom>
          <a:noFill/>
          <a:ln w="19050">
            <a:solidFill>
              <a:srgbClr val="00B05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-30953" y="68211"/>
            <a:ext cx="12253906" cy="6721577"/>
            <a:chOff x="-30953" y="68211"/>
            <a:chExt cx="12253906" cy="6721577"/>
          </a:xfrm>
        </p:grpSpPr>
        <p:sp>
          <p:nvSpPr>
            <p:cNvPr id="2" name="椭圆 1"/>
            <p:cNvSpPr/>
            <p:nvPr>
              <p:custDataLst>
                <p:tags r:id="rId4"/>
              </p:custDataLst>
            </p:nvPr>
          </p:nvSpPr>
          <p:spPr>
            <a:xfrm>
              <a:off x="2431948" y="737295"/>
              <a:ext cx="7467359" cy="55741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1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5"/>
              </p:custDataLst>
            </p:nvPr>
          </p:nvSpPr>
          <p:spPr>
            <a:xfrm>
              <a:off x="3821798" y="1854709"/>
              <a:ext cx="4582011" cy="342033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93885B"/>
              </a:solidFill>
            </a:ln>
            <a:effectLst>
              <a:outerShdw blurRad="279400" dist="38100" dir="8100000" algn="tr" rotWithShape="0">
                <a:srgbClr val="9388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biLevel thresh="50000"/>
            </a:blip>
            <a:stretch>
              <a:fillRect/>
            </a:stretch>
          </p:blipFill>
          <p:spPr>
            <a:xfrm flipH="1">
              <a:off x="5183699" y="1854708"/>
              <a:ext cx="1862510" cy="921894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>
              <p:custDataLst>
                <p:tags r:id="rId8"/>
              </p:custDataLst>
            </p:nvPr>
          </p:nvGrpSpPr>
          <p:grpSpPr>
            <a:xfrm>
              <a:off x="3036135" y="1275844"/>
              <a:ext cx="6157642" cy="4596494"/>
              <a:chOff x="3017080" y="416684"/>
              <a:chExt cx="6157841" cy="6157841"/>
            </a:xfrm>
          </p:grpSpPr>
          <p:sp>
            <p:nvSpPr>
              <p:cNvPr id="22" name="椭圆 21"/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椭圆 22"/>
              <p:cNvSpPr/>
              <p:nvPr>
                <p:custDataLst>
                  <p:tags r:id="rId10"/>
                </p:custDataLst>
              </p:nvPr>
            </p:nvSpPr>
            <p:spPr>
              <a:xfrm rot="10800000"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704881" y="4663979"/>
              <a:ext cx="4518072" cy="21131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-30953" y="4067438"/>
              <a:ext cx="3589399" cy="2722350"/>
            </a:xfrm>
            <a:custGeom>
              <a:gdLst>
                <a:gd name="connsiteX0" fmla="*/ 0 w 5741080"/>
                <a:gd name="connsiteY0" fmla="*/ 0 h 5833155"/>
                <a:gd name="connsiteX1" fmla="*/ 3254688 w 5741080"/>
                <a:gd name="connsiteY1" fmla="*/ 0 h 5833155"/>
                <a:gd name="connsiteX2" fmla="*/ 3254688 w 5741080"/>
                <a:gd name="connsiteY2" fmla="*/ 1173889 h 5833155"/>
                <a:gd name="connsiteX3" fmla="*/ 5633605 w 5741080"/>
                <a:gd name="connsiteY3" fmla="*/ 1173889 h 5833155"/>
                <a:gd name="connsiteX4" fmla="*/ 5633605 w 5741080"/>
                <a:gd name="connsiteY4" fmla="*/ 0 h 5833155"/>
                <a:gd name="connsiteX5" fmla="*/ 5741080 w 5741080"/>
                <a:gd name="connsiteY5" fmla="*/ 0 h 5833155"/>
                <a:gd name="connsiteX6" fmla="*/ 5741080 w 5741080"/>
                <a:gd name="connsiteY6" fmla="*/ 5833155 h 5833155"/>
                <a:gd name="connsiteX7" fmla="*/ 0 w 5741080"/>
                <a:gd name="connsiteY7" fmla="*/ 5833155 h 583315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80" h="5833155">
                  <a:moveTo>
                    <a:pt x="0" y="0"/>
                  </a:moveTo>
                  <a:lnTo>
                    <a:pt x="3254688" y="0"/>
                  </a:lnTo>
                  <a:lnTo>
                    <a:pt x="3254688" y="1173889"/>
                  </a:lnTo>
                  <a:lnTo>
                    <a:pt x="5633605" y="1173889"/>
                  </a:lnTo>
                  <a:lnTo>
                    <a:pt x="5633605" y="0"/>
                  </a:lnTo>
                  <a:lnTo>
                    <a:pt x="5741080" y="0"/>
                  </a:lnTo>
                  <a:lnTo>
                    <a:pt x="5741080" y="5833155"/>
                  </a:lnTo>
                  <a:lnTo>
                    <a:pt x="0" y="5833155"/>
                  </a:lnTo>
                  <a:close/>
                </a:path>
              </a:pathLst>
            </a:custGeom>
          </p:spPr>
        </p:pic>
        <p:pic>
          <p:nvPicPr>
            <p:cNvPr id="8" name="PA-图片 6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96294" y="10927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9" name="PA-图片 6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1595" y="13905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0" name="PA-图片 6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02901" y="72798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1" name="PA-图片 60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96493" y="6821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2" name="PA-图片 59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9315" y="755934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3" name="PA-图片 58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30443" y="934948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4" name="PA-图片 57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81188" y="76733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5" name="PA-图片 5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2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67882" y="1608431"/>
              <a:ext cx="924530" cy="740133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4032863" y="2348565"/>
              <a:ext cx="594568" cy="100968"/>
            </a:xfrm>
            <a:custGeom>
              <a:gdLst>
                <a:gd name="connsiteX0" fmla="*/ 0 w 594587"/>
                <a:gd name="connsiteY0" fmla="*/ 0 h 135265"/>
                <a:gd name="connsiteX1" fmla="*/ 594587 w 594587"/>
                <a:gd name="connsiteY1" fmla="*/ 0 h 135265"/>
                <a:gd name="connsiteX2" fmla="*/ 555758 w 594587"/>
                <a:gd name="connsiteY2" fmla="*/ 39044 h 135265"/>
                <a:gd name="connsiteX3" fmla="*/ 297293 w 594587"/>
                <a:gd name="connsiteY3" fmla="*/ 135265 h 135265"/>
                <a:gd name="connsiteX4" fmla="*/ 38828 w 594587"/>
                <a:gd name="connsiteY4" fmla="*/ 39044 h 135265"/>
                <a:gd name="connsiteX5" fmla="*/ 0 w 594587"/>
                <a:gd name="connsiteY5" fmla="*/ 0 h 13526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587" h="135265">
                  <a:moveTo>
                    <a:pt x="0" y="0"/>
                  </a:moveTo>
                  <a:lnTo>
                    <a:pt x="594587" y="0"/>
                  </a:lnTo>
                  <a:lnTo>
                    <a:pt x="555758" y="39044"/>
                  </a:lnTo>
                  <a:cubicBezTo>
                    <a:pt x="481978" y="99793"/>
                    <a:pt x="393034" y="135265"/>
                    <a:pt x="297293" y="135265"/>
                  </a:cubicBezTo>
                  <a:cubicBezTo>
                    <a:pt x="201552" y="135265"/>
                    <a:pt x="112608" y="99793"/>
                    <a:pt x="38828" y="39044"/>
                  </a:cubicBez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A-图片 56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538909">
              <a:off x="9473152" y="1726233"/>
              <a:ext cx="659806" cy="528208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5">
              <a:grayscl/>
            </a:blip>
            <a:stretch>
              <a:fillRect/>
            </a:stretch>
          </p:blipFill>
          <p:spPr>
            <a:xfrm>
              <a:off x="4629216" y="3893875"/>
              <a:ext cx="3072825" cy="124762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5503535" y="3509207"/>
              <a:ext cx="1324182" cy="91006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4046222" y="4464928"/>
              <a:ext cx="3673641" cy="209738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41"/>
              </p:custDataLst>
            </p:nvPr>
          </p:nvSpPr>
          <p:spPr>
            <a:xfrm>
              <a:off x="4070405" y="2453061"/>
              <a:ext cx="469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600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谢谢观看！</a:t>
              </a:r>
              <a:endParaRPr lang="zh-CN" sz="6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思源宋体 CN" panose="02020400000000000000" pitchFamily="18" charset="-122"/>
              </a:endParaRPr>
            </a:p>
          </p:txBody>
        </p:sp>
      </p:grpSp>
    </p:spTree>
  </p:cSld>
  <p:clrMapOvr>
    <a:masterClrMapping/>
  </p:clrMapOvr>
  <p:transition spd="slow">
    <p:push dir="u"/>
    <p:sndAc>
      <p:stSnd>
        <p:snd r:embed="rId4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9059" t="7771" r="6116" b="4367"/>
          <a:stretch>
            <a:fillRect/>
          </a:stretch>
        </p:blipFill>
        <p:spPr>
          <a:xfrm>
            <a:off x="360852" y="2093113"/>
            <a:ext cx="1838010" cy="2563801"/>
          </a:xfrm>
          <a:prstGeom prst="rect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41785" t="52844" r="45638" b="24995"/>
          <a:stretch>
            <a:fillRect/>
          </a:stretch>
        </p:blipFill>
        <p:spPr>
          <a:xfrm rot="16200000">
            <a:off x="4623140" y="4884040"/>
            <a:ext cx="760873" cy="1297598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/>
          <a:srcRect l="41953" t="69793" r="46461"/>
          <a:stretch>
            <a:fillRect/>
          </a:stretch>
        </p:blipFill>
        <p:spPr>
          <a:xfrm rot="16200000">
            <a:off x="6389328" y="4462950"/>
            <a:ext cx="667084" cy="2174892"/>
          </a:xfrm>
          <a:prstGeom prst="rect">
            <a:avLst/>
          </a:prstGeom>
        </p:spPr>
      </p:pic>
      <p:sp>
        <p:nvSpPr>
          <p:cNvPr id="5" name="云形标注 6" title=""/>
          <p:cNvSpPr/>
          <p:nvPr>
            <p:custDataLst>
              <p:tags r:id="rId8"/>
            </p:custDataLst>
          </p:nvPr>
        </p:nvSpPr>
        <p:spPr>
          <a:xfrm>
            <a:off x="1613327" y="1482526"/>
            <a:ext cx="3274695" cy="1275715"/>
          </a:xfrm>
          <a:prstGeom prst="cloudCallout">
            <a:avLst>
              <a:gd name="adj1" fmla="val -31938"/>
              <a:gd name="adj2" fmla="val 6670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7988" t="1854" r="8536"/>
          <a:stretch>
            <a:fillRect/>
          </a:stretch>
        </p:blipFill>
        <p:spPr>
          <a:xfrm>
            <a:off x="9693049" y="2686894"/>
            <a:ext cx="1557145" cy="2325288"/>
          </a:xfrm>
          <a:prstGeom prst="rect">
            <a:avLst/>
          </a:prstGeom>
        </p:spPr>
      </p:pic>
      <p:sp>
        <p:nvSpPr>
          <p:cNvPr id="7" name="TextBox 3" title=""/>
          <p:cNvSpPr txBox="1"/>
          <p:nvPr>
            <p:custDataLst>
              <p:tags r:id="rId11"/>
            </p:custDataLst>
          </p:nvPr>
        </p:nvSpPr>
        <p:spPr>
          <a:xfrm>
            <a:off x="1671490" y="1722656"/>
            <a:ext cx="287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FF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我要粗的那头？</a:t>
            </a:r>
            <a:endParaRPr lang="zh-CN" altLang="en-US" sz="3200" b="1">
              <a:solidFill>
                <a:srgbClr val="FFFF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0" name="云形标注 10" title=""/>
          <p:cNvSpPr/>
          <p:nvPr>
            <p:custDataLst>
              <p:tags r:id="rId12"/>
            </p:custDataLst>
          </p:nvPr>
        </p:nvSpPr>
        <p:spPr>
          <a:xfrm>
            <a:off x="7041588" y="1482526"/>
            <a:ext cx="3274695" cy="1275715"/>
          </a:xfrm>
          <a:prstGeom prst="cloudCallout">
            <a:avLst>
              <a:gd name="adj1" fmla="val 38277"/>
              <a:gd name="adj2" fmla="val 93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3" title=""/>
          <p:cNvSpPr txBox="1"/>
          <p:nvPr>
            <p:custDataLst>
              <p:tags r:id="rId13"/>
            </p:custDataLst>
          </p:nvPr>
        </p:nvSpPr>
        <p:spPr>
          <a:xfrm>
            <a:off x="7338748" y="1801331"/>
            <a:ext cx="31683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FF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我要长的那头！</a:t>
            </a:r>
            <a:endParaRPr lang="zh-CN" altLang="en-US" sz="3200" b="1">
              <a:solidFill>
                <a:srgbClr val="FFFF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3" name="矩形 12" title=""/>
          <p:cNvSpPr/>
          <p:nvPr>
            <p:custDataLst>
              <p:tags r:id="rId14"/>
            </p:custDataLst>
          </p:nvPr>
        </p:nvSpPr>
        <p:spPr>
          <a:xfrm>
            <a:off x="1844749" y="3931980"/>
            <a:ext cx="7975934" cy="111135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solidFill>
              <a:srgbClr val="D19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 title=""/>
          <p:cNvGrpSpPr/>
          <p:nvPr>
            <p:custDataLst>
              <p:tags r:id="rId16"/>
            </p:custDataLst>
          </p:nvPr>
        </p:nvGrpSpPr>
        <p:grpSpPr>
          <a:xfrm>
            <a:off x="5587144" y="3867317"/>
            <a:ext cx="130463" cy="2051540"/>
            <a:chOff x="5587144" y="3867317"/>
            <a:chExt cx="130463" cy="2051540"/>
          </a:xfrm>
        </p:grpSpPr>
        <p:sp>
          <p:nvSpPr>
            <p:cNvPr id="16" name="任意多边形: 形状 15"/>
            <p:cNvSpPr/>
            <p:nvPr>
              <p:custDataLst>
                <p:tags r:id="rId17"/>
              </p:custDataLst>
            </p:nvPr>
          </p:nvSpPr>
          <p:spPr>
            <a:xfrm>
              <a:off x="5587144" y="5193196"/>
              <a:ext cx="130463" cy="725661"/>
            </a:xfrm>
            <a:custGeom>
              <a:gdLst>
                <a:gd name="connsiteX0" fmla="*/ 99060 w 162025"/>
                <a:gd name="connsiteY0" fmla="*/ 49031 h 921630"/>
                <a:gd name="connsiteX1" fmla="*/ 118110 w 162025"/>
                <a:gd name="connsiteY1" fmla="*/ 14741 h 921630"/>
                <a:gd name="connsiteX2" fmla="*/ 133350 w 162025"/>
                <a:gd name="connsiteY2" fmla="*/ 22361 h 921630"/>
                <a:gd name="connsiteX3" fmla="*/ 137160 w 162025"/>
                <a:gd name="connsiteY3" fmla="*/ 37601 h 921630"/>
                <a:gd name="connsiteX4" fmla="*/ 140970 w 162025"/>
                <a:gd name="connsiteY4" fmla="*/ 71891 h 921630"/>
                <a:gd name="connsiteX5" fmla="*/ 152400 w 162025"/>
                <a:gd name="connsiteY5" fmla="*/ 102371 h 921630"/>
                <a:gd name="connsiteX6" fmla="*/ 156210 w 162025"/>
                <a:gd name="connsiteY6" fmla="*/ 113801 h 921630"/>
                <a:gd name="connsiteX7" fmla="*/ 160020 w 162025"/>
                <a:gd name="connsiteY7" fmla="*/ 155711 h 921630"/>
                <a:gd name="connsiteX8" fmla="*/ 152400 w 162025"/>
                <a:gd name="connsiteY8" fmla="*/ 399551 h 921630"/>
                <a:gd name="connsiteX9" fmla="*/ 148590 w 162025"/>
                <a:gd name="connsiteY9" fmla="*/ 452891 h 921630"/>
                <a:gd name="connsiteX10" fmla="*/ 144780 w 162025"/>
                <a:gd name="connsiteY10" fmla="*/ 468131 h 921630"/>
                <a:gd name="connsiteX11" fmla="*/ 140970 w 162025"/>
                <a:gd name="connsiteY11" fmla="*/ 513851 h 921630"/>
                <a:gd name="connsiteX12" fmla="*/ 137160 w 162025"/>
                <a:gd name="connsiteY12" fmla="*/ 525281 h 921630"/>
                <a:gd name="connsiteX13" fmla="*/ 133350 w 162025"/>
                <a:gd name="connsiteY13" fmla="*/ 548141 h 921630"/>
                <a:gd name="connsiteX14" fmla="*/ 129540 w 162025"/>
                <a:gd name="connsiteY14" fmla="*/ 567191 h 921630"/>
                <a:gd name="connsiteX15" fmla="*/ 125730 w 162025"/>
                <a:gd name="connsiteY15" fmla="*/ 616721 h 921630"/>
                <a:gd name="connsiteX16" fmla="*/ 121920 w 162025"/>
                <a:gd name="connsiteY16" fmla="*/ 647201 h 921630"/>
                <a:gd name="connsiteX17" fmla="*/ 114300 w 162025"/>
                <a:gd name="connsiteY17" fmla="*/ 738641 h 921630"/>
                <a:gd name="connsiteX18" fmla="*/ 110490 w 162025"/>
                <a:gd name="connsiteY18" fmla="*/ 753881 h 921630"/>
                <a:gd name="connsiteX19" fmla="*/ 99060 w 162025"/>
                <a:gd name="connsiteY19" fmla="*/ 780551 h 921630"/>
                <a:gd name="connsiteX20" fmla="*/ 83820 w 162025"/>
                <a:gd name="connsiteY20" fmla="*/ 814841 h 921630"/>
                <a:gd name="connsiteX21" fmla="*/ 76200 w 162025"/>
                <a:gd name="connsiteY21" fmla="*/ 849131 h 921630"/>
                <a:gd name="connsiteX22" fmla="*/ 64770 w 162025"/>
                <a:gd name="connsiteY22" fmla="*/ 875801 h 921630"/>
                <a:gd name="connsiteX23" fmla="*/ 60960 w 162025"/>
                <a:gd name="connsiteY23" fmla="*/ 887231 h 921630"/>
                <a:gd name="connsiteX24" fmla="*/ 49530 w 162025"/>
                <a:gd name="connsiteY24" fmla="*/ 898661 h 921630"/>
                <a:gd name="connsiteX25" fmla="*/ 38100 w 162025"/>
                <a:gd name="connsiteY25" fmla="*/ 921521 h 921630"/>
                <a:gd name="connsiteX26" fmla="*/ 15240 w 162025"/>
                <a:gd name="connsiteY26" fmla="*/ 913901 h 921630"/>
                <a:gd name="connsiteX27" fmla="*/ 11430 w 162025"/>
                <a:gd name="connsiteY27" fmla="*/ 902471 h 921630"/>
                <a:gd name="connsiteX28" fmla="*/ 7620 w 162025"/>
                <a:gd name="connsiteY28" fmla="*/ 871991 h 921630"/>
                <a:gd name="connsiteX29" fmla="*/ 0 w 162025"/>
                <a:gd name="connsiteY29" fmla="*/ 864371 h 92163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2025" h="921630">
                  <a:moveTo>
                    <a:pt x="99060" y="49031"/>
                  </a:moveTo>
                  <a:cubicBezTo>
                    <a:pt x="110294" y="-18370"/>
                    <a:pt x="94804" y="-1906"/>
                    <a:pt x="118110" y="14741"/>
                  </a:cubicBezTo>
                  <a:cubicBezTo>
                    <a:pt x="122732" y="18042"/>
                    <a:pt x="128270" y="19821"/>
                    <a:pt x="133350" y="22361"/>
                  </a:cubicBezTo>
                  <a:cubicBezTo>
                    <a:pt x="134620" y="27441"/>
                    <a:pt x="136364" y="32426"/>
                    <a:pt x="137160" y="37601"/>
                  </a:cubicBezTo>
                  <a:cubicBezTo>
                    <a:pt x="138909" y="48968"/>
                    <a:pt x="138336" y="60696"/>
                    <a:pt x="140970" y="71891"/>
                  </a:cubicBezTo>
                  <a:cubicBezTo>
                    <a:pt x="143455" y="82453"/>
                    <a:pt x="148692" y="92173"/>
                    <a:pt x="152400" y="102371"/>
                  </a:cubicBezTo>
                  <a:cubicBezTo>
                    <a:pt x="153772" y="106145"/>
                    <a:pt x="154940" y="109991"/>
                    <a:pt x="156210" y="113801"/>
                  </a:cubicBezTo>
                  <a:cubicBezTo>
                    <a:pt x="157480" y="127771"/>
                    <a:pt x="160020" y="141683"/>
                    <a:pt x="160020" y="155711"/>
                  </a:cubicBezTo>
                  <a:cubicBezTo>
                    <a:pt x="160020" y="360756"/>
                    <a:pt x="167908" y="306503"/>
                    <a:pt x="152400" y="399551"/>
                  </a:cubicBezTo>
                  <a:cubicBezTo>
                    <a:pt x="151130" y="417331"/>
                    <a:pt x="150558" y="435175"/>
                    <a:pt x="148590" y="452891"/>
                  </a:cubicBezTo>
                  <a:cubicBezTo>
                    <a:pt x="148012" y="458095"/>
                    <a:pt x="145429" y="462935"/>
                    <a:pt x="144780" y="468131"/>
                  </a:cubicBezTo>
                  <a:cubicBezTo>
                    <a:pt x="142883" y="483306"/>
                    <a:pt x="142991" y="498692"/>
                    <a:pt x="140970" y="513851"/>
                  </a:cubicBezTo>
                  <a:cubicBezTo>
                    <a:pt x="140439" y="517832"/>
                    <a:pt x="138031" y="521361"/>
                    <a:pt x="137160" y="525281"/>
                  </a:cubicBezTo>
                  <a:cubicBezTo>
                    <a:pt x="135484" y="532822"/>
                    <a:pt x="134732" y="540540"/>
                    <a:pt x="133350" y="548141"/>
                  </a:cubicBezTo>
                  <a:cubicBezTo>
                    <a:pt x="132192" y="554512"/>
                    <a:pt x="130810" y="560841"/>
                    <a:pt x="129540" y="567191"/>
                  </a:cubicBezTo>
                  <a:cubicBezTo>
                    <a:pt x="128270" y="583701"/>
                    <a:pt x="127300" y="600237"/>
                    <a:pt x="125730" y="616721"/>
                  </a:cubicBezTo>
                  <a:cubicBezTo>
                    <a:pt x="124759" y="626914"/>
                    <a:pt x="122876" y="637007"/>
                    <a:pt x="121920" y="647201"/>
                  </a:cubicBezTo>
                  <a:cubicBezTo>
                    <a:pt x="119065" y="677653"/>
                    <a:pt x="121718" y="708969"/>
                    <a:pt x="114300" y="738641"/>
                  </a:cubicBezTo>
                  <a:cubicBezTo>
                    <a:pt x="113030" y="743721"/>
                    <a:pt x="112279" y="748960"/>
                    <a:pt x="110490" y="753881"/>
                  </a:cubicBezTo>
                  <a:cubicBezTo>
                    <a:pt x="107185" y="762971"/>
                    <a:pt x="102870" y="771661"/>
                    <a:pt x="99060" y="780551"/>
                  </a:cubicBezTo>
                  <a:cubicBezTo>
                    <a:pt x="85761" y="847044"/>
                    <a:pt x="107219" y="754005"/>
                    <a:pt x="83820" y="814841"/>
                  </a:cubicBezTo>
                  <a:cubicBezTo>
                    <a:pt x="79617" y="825769"/>
                    <a:pt x="79692" y="837955"/>
                    <a:pt x="76200" y="849131"/>
                  </a:cubicBezTo>
                  <a:cubicBezTo>
                    <a:pt x="73315" y="858363"/>
                    <a:pt x="68362" y="866821"/>
                    <a:pt x="64770" y="875801"/>
                  </a:cubicBezTo>
                  <a:cubicBezTo>
                    <a:pt x="63278" y="879530"/>
                    <a:pt x="63188" y="883889"/>
                    <a:pt x="60960" y="887231"/>
                  </a:cubicBezTo>
                  <a:cubicBezTo>
                    <a:pt x="57971" y="891714"/>
                    <a:pt x="53340" y="894851"/>
                    <a:pt x="49530" y="898661"/>
                  </a:cubicBezTo>
                  <a:cubicBezTo>
                    <a:pt x="48403" y="902043"/>
                    <a:pt x="43238" y="920879"/>
                    <a:pt x="38100" y="921521"/>
                  </a:cubicBezTo>
                  <a:cubicBezTo>
                    <a:pt x="30130" y="922517"/>
                    <a:pt x="22860" y="916441"/>
                    <a:pt x="15240" y="913901"/>
                  </a:cubicBezTo>
                  <a:cubicBezTo>
                    <a:pt x="13970" y="910091"/>
                    <a:pt x="12148" y="906422"/>
                    <a:pt x="11430" y="902471"/>
                  </a:cubicBezTo>
                  <a:cubicBezTo>
                    <a:pt x="9598" y="892397"/>
                    <a:pt x="10562" y="881798"/>
                    <a:pt x="7620" y="871991"/>
                  </a:cubicBezTo>
                  <a:cubicBezTo>
                    <a:pt x="6588" y="868550"/>
                    <a:pt x="2540" y="866911"/>
                    <a:pt x="0" y="864371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7"/>
            <p:cNvCxnSpPr>
              <a:stCxn id="16" idx="4"/>
            </p:cNvCxnSpPr>
            <p:nvPr>
              <p:custDataLst>
                <p:tags r:id="rId18"/>
              </p:custDataLst>
            </p:nvPr>
          </p:nvCxnSpPr>
          <p:spPr>
            <a:xfrm flipH="1" flipV="1">
              <a:off x="5700653" y="3867317"/>
              <a:ext cx="0" cy="13824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思想气泡: 云 8" title=""/>
          <p:cNvSpPr/>
          <p:nvPr>
            <p:custDataLst>
              <p:tags r:id="rId19"/>
            </p:custDataLst>
          </p:nvPr>
        </p:nvSpPr>
        <p:spPr>
          <a:xfrm>
            <a:off x="3662093" y="331972"/>
            <a:ext cx="5260831" cy="1065964"/>
          </a:xfrm>
          <a:prstGeom prst="cloudCallout">
            <a:avLst>
              <a:gd name="adj1" fmla="val -17185"/>
              <a:gd name="adj2" fmla="val 15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等线" panose="02010600030101010101" charset="-122"/>
                <a:ea typeface="等线" panose="02010600030101010101" charset="-122"/>
              </a:rPr>
              <a:t>谁能分到重的那头？</a:t>
            </a:r>
            <a:endParaRPr lang="zh-CN" altLang="en-US" sz="3200" b="1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0.00834 L 3.33333E-06 0.00857 C -0.00274 0.00926 -0.00521 0.01042 -0.00782 0.01111 C -0.02084 0.01412 -0.03373 0.01736 -0.04727 0.01945 C -0.0767 0.02315 -0.10873 0.02292 -0.13854 0.02361 C -0.16289 0.02269 -0.18724 0.02246 -0.21133 0.0213 C -0.22201 0.02084 -0.225 0.01945 -0.2336 0.01736 C -0.23802 0.01598 -0.2392 0.01598 -0.24323 0.01435 C -0.24506 0.01343 -0.24727 0.01297 -0.24883 0.01181 C -0.26394 0.00116 -0.24714 0.00949 -0.26328 0.00209 C -0.26368 0.00162 -0.26745 -0.00347 -0.26693 -0.00393 C -0.26394 -0.00949 -0.25873 -0.01435 -0.25469 -0.01967 C -0.25391 -0.0206 -0.25326 -0.02152 -0.25274 -0.02245 C -0.25235 -0.02315 -0.25209 -0.02384 -0.25183 -0.02453 C -0.25313 -0.03865 -0.25065 -0.03009 -0.25469 -0.0368 C -0.25508 -0.0375 -0.25495 -0.03842 -0.2556 -0.03889 C -0.25625 -0.03958 -0.25743 -0.03981 -0.25834 -0.04027 C -0.25912 -0.04074 -0.25951 -0.04166 -0.26042 -0.04213 C -0.26107 -0.04282 -0.2625 -0.04236 -0.26328 -0.04282 C -0.26472 -0.04398 -0.2642 -0.04745 -0.2642 -0.04838 L -0.26328 -0.05023" pathEditMode="relative" rAng="0" ptsTypes="AAAAAAAAAAAAAAAAAAA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-217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4.81481E-06 L 1.875E-06 0.00023 C 0.00091 0.00925 0.00091 0.01851 0.00286 0.02754 C 0.00351 0.03101 0.00599 0.03379 0.00755 0.0368 C 0.00885 0.03888 0.0095 0.04189 0.01159 0.04305 C 0.0289 0.053 0.03607 0.05138 0.05521 0.05347 C 0.08854 0.05231 0.122 0.05208 0.15534 0.05023 C 0.1638 0.04976 0.17252 0.04907 0.1806 0.04606 C 0.18424 0.04467 0.18646 0.04074 0.18932 0.03796 C 0.18997 0.03657 0.1901 0.03472 0.19127 0.03379 C 0.20247 0.02476 0.20547 0.02453 0.21758 0.02037 C 0.22239 0.01666 0.22956 0.01296 0.2293 0.00509 C 0.22903 0.00023 0.22617 -0.00394 0.22435 -0.00834 C 0.22357 -0.01019 0.22291 -0.01204 0.22148 -0.01343 C 0.21992 -0.01505 0.21745 -0.01528 0.21549 -0.01644 C 0.20859 -0.02153 0.21706 -0.01829 0.20872 -0.02061 C 0.20846 -0.01922 0.20664 -0.01737 0.20781 -0.01644 C 0.2418 0.00972 0.2401 0.00208 0.28555 0.00509 L 0.29713 0.00393 C 0.30013 0.0037 0.30312 0.00324 0.30599 0.003 L 0.31653 0.00185 C 0.31888 0.00115 0.32148 0.00115 0.32344 4.81481E-06 C 0.32695 -0.00232 0.32513 -0.00695 0.32344 -0.00926 C 0.32239 -0.01065 0.32083 -0.01135 0.31953 -0.01227 C 0.31914 -0.01343 0.31875 -0.01436 0.31862 -0.01551 C 0.31745 -0.02385 0.31771 -0.02524 0.31771 -0.03172 L 0.31185 -0.02987" pathEditMode="relative" rAng="0" ptsTypes="AAAAAAAAAAAAAAAAAAAAAAAAA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  <p:bldP spid="11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rcRect l="15057" t="43700" r="28835" b="651"/>
          <a:stretch>
            <a:fillRect/>
          </a:stretch>
        </p:blipFill>
        <p:spPr bwMode="auto">
          <a:xfrm>
            <a:off x="8458759" y="2767408"/>
            <a:ext cx="3552027" cy="2145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5" name="直接箭头连接符 4" title=""/>
          <p:cNvCxnSpPr/>
          <p:nvPr>
            <p:custDataLst>
              <p:tags r:id="rId5"/>
            </p:custDataLst>
          </p:nvPr>
        </p:nvCxnSpPr>
        <p:spPr>
          <a:xfrm flipH="1">
            <a:off x="9304692" y="3545004"/>
            <a:ext cx="1588" cy="997852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 title=""/>
          <p:cNvSpPr txBox="1"/>
          <p:nvPr>
            <p:custDataLst>
              <p:tags r:id="rId6"/>
            </p:custDataLst>
          </p:nvPr>
        </p:nvSpPr>
        <p:spPr>
          <a:xfrm>
            <a:off x="9304566" y="4202347"/>
            <a:ext cx="65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CN" altLang="en-US" sz="3600" b="1" i="1">
              <a:solidFill>
                <a:srgbClr val="FF0000"/>
              </a:solidFill>
            </a:endParaRPr>
          </a:p>
        </p:txBody>
      </p:sp>
      <p:sp>
        <p:nvSpPr>
          <p:cNvPr id="7" name="椭圆 6" title=""/>
          <p:cNvSpPr/>
          <p:nvPr>
            <p:custDataLst>
              <p:tags r:id="rId7"/>
            </p:custDataLst>
          </p:nvPr>
        </p:nvSpPr>
        <p:spPr>
          <a:xfrm rot="1526639">
            <a:off x="8854485" y="3810095"/>
            <a:ext cx="3220495" cy="548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" title=""/>
          <p:cNvSpPr txBox="1"/>
          <p:nvPr>
            <p:custDataLst>
              <p:tags r:id="rId8"/>
            </p:custDataLst>
          </p:nvPr>
        </p:nvSpPr>
        <p:spPr>
          <a:xfrm>
            <a:off x="8762574" y="4915664"/>
            <a:ext cx="3060340" cy="467630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ct val="0"/>
              </a:spcAft>
            </a:pPr>
            <a:r>
              <a:rPr lang="zh-CN" altLang="en-US"/>
              <a:t>切纸时的切纸刀</a:t>
            </a:r>
            <a:endParaRPr lang="zh-CN" altLang="en-US"/>
          </a:p>
        </p:txBody>
      </p:sp>
      <p:pic>
        <p:nvPicPr>
          <p:cNvPr id="9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/>
          <a:srcRect l="30546" t="16157" r="3931" b="7645"/>
          <a:stretch>
            <a:fillRect/>
          </a:stretch>
        </p:blipFill>
        <p:spPr bwMode="auto">
          <a:xfrm>
            <a:off x="4525018" y="2787254"/>
            <a:ext cx="3695218" cy="2125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0" name="直接箭头连接符 9" title=""/>
          <p:cNvCxnSpPr/>
          <p:nvPr>
            <p:custDataLst>
              <p:tags r:id="rId11"/>
            </p:custDataLst>
          </p:nvPr>
        </p:nvCxnSpPr>
        <p:spPr>
          <a:xfrm flipH="1" flipV="1">
            <a:off x="6744072" y="2696810"/>
            <a:ext cx="0" cy="648072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 title=""/>
          <p:cNvSpPr txBox="1"/>
          <p:nvPr>
            <p:custDataLst>
              <p:tags r:id="rId12"/>
            </p:custDataLst>
          </p:nvPr>
        </p:nvSpPr>
        <p:spPr>
          <a:xfrm>
            <a:off x="6240016" y="242918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CN" altLang="en-US" sz="3600" b="1" i="1">
              <a:solidFill>
                <a:srgbClr val="FF0000"/>
              </a:solidFill>
            </a:endParaRPr>
          </a:p>
        </p:txBody>
      </p:sp>
      <p:sp>
        <p:nvSpPr>
          <p:cNvPr id="12" name="椭圆 11" title=""/>
          <p:cNvSpPr/>
          <p:nvPr>
            <p:custDataLst>
              <p:tags r:id="rId13"/>
            </p:custDataLst>
          </p:nvPr>
        </p:nvSpPr>
        <p:spPr>
          <a:xfrm rot="1882271">
            <a:off x="5103053" y="2954402"/>
            <a:ext cx="2428892" cy="653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12" title=""/>
          <p:cNvSpPr txBox="1"/>
          <p:nvPr>
            <p:custDataLst>
              <p:tags r:id="rId14"/>
            </p:custDataLst>
          </p:nvPr>
        </p:nvSpPr>
        <p:spPr>
          <a:xfrm>
            <a:off x="5109531" y="4993775"/>
            <a:ext cx="3069565" cy="614416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ct val="0"/>
              </a:spcAft>
            </a:pPr>
            <a:r>
              <a:rPr lang="zh-CN" altLang="en-US"/>
              <a:t>开瓶时的开瓶器</a:t>
            </a:r>
            <a:endParaRPr lang="zh-CN" altLang="en-US"/>
          </a:p>
        </p:txBody>
      </p:sp>
      <p:pic>
        <p:nvPicPr>
          <p:cNvPr id="20" name="Picture 3" title="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5"/>
          <a:srcRect l="24098" t="21000" r="23836" b="35492"/>
          <a:stretch>
            <a:fillRect/>
          </a:stretch>
        </p:blipFill>
        <p:spPr bwMode="auto">
          <a:xfrm>
            <a:off x="155340" y="2767408"/>
            <a:ext cx="4032448" cy="2226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TextBox 4" title=""/>
          <p:cNvSpPr txBox="1"/>
          <p:nvPr>
            <p:custDataLst>
              <p:tags r:id="rId17"/>
            </p:custDataLst>
          </p:nvPr>
        </p:nvSpPr>
        <p:spPr>
          <a:xfrm>
            <a:off x="1730610" y="301322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CN" altLang="en-US" sz="3600" b="1" i="1">
              <a:solidFill>
                <a:srgbClr val="FF0000"/>
              </a:solidFill>
            </a:endParaRPr>
          </a:p>
        </p:txBody>
      </p:sp>
      <p:cxnSp>
        <p:nvCxnSpPr>
          <p:cNvPr id="22" name="直接箭头连接符 21" title=""/>
          <p:cNvCxnSpPr/>
          <p:nvPr>
            <p:custDataLst>
              <p:tags r:id="rId18"/>
            </p:custDataLst>
          </p:nvPr>
        </p:nvCxnSpPr>
        <p:spPr>
          <a:xfrm flipH="1" flipV="1">
            <a:off x="2306674" y="3301255"/>
            <a:ext cx="432048" cy="36004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 title=""/>
          <p:cNvSpPr/>
          <p:nvPr>
            <p:custDataLst>
              <p:tags r:id="rId19"/>
            </p:custDataLst>
          </p:nvPr>
        </p:nvSpPr>
        <p:spPr>
          <a:xfrm rot="20925398">
            <a:off x="214739" y="3592980"/>
            <a:ext cx="3031740" cy="399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 title=""/>
          <p:cNvSpPr txBox="1"/>
          <p:nvPr>
            <p:custDataLst>
              <p:tags r:id="rId20"/>
            </p:custDataLst>
          </p:nvPr>
        </p:nvSpPr>
        <p:spPr bwMode="auto">
          <a:xfrm>
            <a:off x="1331428" y="5050970"/>
            <a:ext cx="1923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zh-CN" altLang="en-US" sz="3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划船时的浆</a:t>
            </a:r>
            <a:endParaRPr lang="zh-CN" altLang="en-US" sz="3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矩形 18" title=""/>
          <p:cNvSpPr/>
          <p:nvPr>
            <p:custDataLst>
              <p:tags r:id="rId21"/>
            </p:custDataLst>
          </p:nvPr>
        </p:nvSpPr>
        <p:spPr>
          <a:xfrm>
            <a:off x="208286" y="730570"/>
            <a:ext cx="14706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定义：</a:t>
            </a:r>
            <a:endParaRPr lang="en-US" altLang="zh-CN" sz="30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2"/>
            </p:custDataLst>
          </p:nvPr>
        </p:nvSpPr>
        <p:spPr bwMode="auto">
          <a:xfrm>
            <a:off x="1660229" y="728700"/>
            <a:ext cx="8776839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在力的作用下能绕着固定点转动的硬棒叫杠杆。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 title=""/>
          <p:cNvSpPr/>
          <p:nvPr>
            <p:custDataLst>
              <p:tags r:id="rId23"/>
            </p:custDataLst>
          </p:nvPr>
        </p:nvSpPr>
        <p:spPr>
          <a:xfrm>
            <a:off x="449252" y="1536438"/>
            <a:ext cx="5923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）“硬棒”：不考虑它的形变。</a:t>
            </a:r>
            <a:endParaRPr lang="zh-CN" altLang="en-US" sz="30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976" y="2407483"/>
            <a:ext cx="3929217" cy="392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 11" title=""/>
          <p:cNvSpPr/>
          <p:nvPr>
            <p:custDataLst>
              <p:tags r:id="rId5"/>
            </p:custDataLst>
          </p:nvPr>
        </p:nvSpPr>
        <p:spPr>
          <a:xfrm rot="3486506">
            <a:off x="7365346" y="3807491"/>
            <a:ext cx="4440607" cy="756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 title=""/>
          <p:cNvSpPr/>
          <p:nvPr>
            <p:custDataLst>
              <p:tags r:id="rId6"/>
            </p:custDataLst>
          </p:nvPr>
        </p:nvSpPr>
        <p:spPr>
          <a:xfrm>
            <a:off x="208286" y="730570"/>
            <a:ext cx="14706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定义：</a:t>
            </a:r>
            <a:endParaRPr lang="en-US" altLang="zh-CN" sz="30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7"/>
            </p:custDataLst>
          </p:nvPr>
        </p:nvSpPr>
        <p:spPr bwMode="auto">
          <a:xfrm>
            <a:off x="1660229" y="728700"/>
            <a:ext cx="8776839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在力的作用下能绕着固定点转动的硬棒叫杠杆。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 title=""/>
          <p:cNvSpPr/>
          <p:nvPr>
            <p:custDataLst>
              <p:tags r:id="rId8"/>
            </p:custDataLst>
          </p:nvPr>
        </p:nvSpPr>
        <p:spPr>
          <a:xfrm>
            <a:off x="449252" y="1536438"/>
            <a:ext cx="5923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en-US" sz="3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“硬棒”：不考虑它的形变。</a:t>
            </a:r>
            <a:endParaRPr lang="zh-CN" altLang="en-US" sz="3000" b="1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9"/>
            </p:custDataLst>
          </p:nvPr>
        </p:nvSpPr>
        <p:spPr bwMode="auto">
          <a:xfrm>
            <a:off x="449252" y="2205365"/>
            <a:ext cx="49512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以是任意形状。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 title=""/>
          <p:cNvGrpSpPr/>
          <p:nvPr>
            <p:custDataLst>
              <p:tags r:id="rId10"/>
            </p:custDataLst>
          </p:nvPr>
        </p:nvGrpSpPr>
        <p:grpSpPr>
          <a:xfrm>
            <a:off x="10531371" y="4662873"/>
            <a:ext cx="1599712" cy="1126749"/>
            <a:chOff x="10531371" y="4662873"/>
            <a:chExt cx="1599712" cy="1126749"/>
          </a:xfrm>
        </p:grpSpPr>
        <p:grpSp>
          <p:nvGrpSpPr>
            <p:cNvPr id="4" name="组合 3"/>
            <p:cNvGrpSpPr/>
            <p:nvPr>
              <p:custDataLst>
                <p:tags r:id="rId11"/>
              </p:custDataLst>
            </p:nvPr>
          </p:nvGrpSpPr>
          <p:grpSpPr>
            <a:xfrm>
              <a:off x="10624996" y="4662873"/>
              <a:ext cx="1506087" cy="1085473"/>
              <a:chOff x="8185947" y="5718229"/>
              <a:chExt cx="1506087" cy="1085473"/>
            </a:xfrm>
          </p:grpSpPr>
          <p:cxnSp>
            <p:nvCxnSpPr>
              <p:cNvPr id="28" name="直接箭头连接符 27"/>
              <p:cNvCxnSpPr/>
              <p:nvPr>
                <p:custDataLst>
                  <p:tags r:id="rId12"/>
                </p:custDataLst>
              </p:nvPr>
            </p:nvCxnSpPr>
            <p:spPr>
              <a:xfrm flipV="1">
                <a:off x="8185947" y="6047618"/>
                <a:ext cx="1008112" cy="756084"/>
              </a:xfrm>
              <a:prstGeom prst="straightConnector1">
                <a:avLst/>
              </a:prstGeom>
              <a:ln w="47625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9" name="对象 28"/>
              <p:cNvGraphicFramePr>
                <a:graphicFrameLocks noChangeAspect="1"/>
              </p:cNvGraphicFramePr>
              <p:nvPr>
                <p:custDataLst>
                  <p:tags r:id="rId13"/>
                </p:custDataLst>
              </p:nvPr>
            </p:nvGraphicFramePr>
            <p:xfrm>
              <a:off x="9122866" y="5718229"/>
              <a:ext cx="569168" cy="576225"/>
            </p:xfrm>
            <a:graphic>
              <a:graphicData uri="http://schemas.openxmlformats.org/presentationml/2006/ole">
                <mc:AlternateContent>
                  <mc:Choice xmlns:v="urn:schemas-microsoft-com:vml" Requires="v">
                    <p:oleObj spid="_x0000_s1043" name="Equation" r:id="rId14" imgW="3962400" imgH="3962400" progId="Equation.DSMT4">
                      <p:embed/>
                    </p:oleObj>
                  </mc:Choice>
                  <mc:Fallback>
                    <p:oleObj name="Equation" r:id="rId14" imgW="3962400" imgH="39624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9122866" y="5718229"/>
                            <a:ext cx="569168" cy="5762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7" name="椭圆 16"/>
            <p:cNvSpPr/>
            <p:nvPr>
              <p:custDataLst>
                <p:tags r:id="rId16"/>
              </p:custDataLst>
            </p:nvPr>
          </p:nvSpPr>
          <p:spPr>
            <a:xfrm>
              <a:off x="10531371" y="5679460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8" name="Rec071" title="">
            <a:hlinkClick action="ppaction://media"/>
          </p:cNvPr>
          <p:cNvPicPr>
            <a:picLocks noChangeAspect="1"/>
          </p:cNvPicPr>
          <p:nvPr>
            <a:videoFile r:link="rId19"/>
            <p:custDataLst>
              <p:tags r:id="rId18"/>
            </p:custDataLst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7478" y="2854255"/>
            <a:ext cx="3479524" cy="32832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占位符 2" title=""/>
          <p:cNvSpPr>
            <a:spLocks noGrp="1"/>
          </p:cNvSpPr>
          <p:nvPr>
            <p:ph type="body" sz="quarter" idx="4294967295"/>
            <p:custDataLst>
              <p:tags r:id="rId3"/>
            </p:custDataLst>
          </p:nvPr>
        </p:nvSpPr>
        <p:spPr>
          <a:xfrm>
            <a:off x="905271" y="775411"/>
            <a:ext cx="1657350" cy="4476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五要素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 title=""/>
          <p:cNvGrpSpPr/>
          <p:nvPr>
            <p:custDataLst>
              <p:tags r:id="rId4"/>
            </p:custDataLst>
          </p:nvPr>
        </p:nvGrpSpPr>
        <p:grpSpPr>
          <a:xfrm>
            <a:off x="9959695" y="3179836"/>
            <a:ext cx="792088" cy="626502"/>
            <a:chOff x="10553229" y="3185836"/>
            <a:chExt cx="792088" cy="626502"/>
          </a:xfrm>
        </p:grpSpPr>
        <p:sp>
          <p:nvSpPr>
            <p:cNvPr id="9" name="椭圆 8"/>
            <p:cNvSpPr/>
            <p:nvPr>
              <p:custDataLst>
                <p:tags r:id="rId5"/>
              </p:custDataLst>
            </p:nvPr>
          </p:nvSpPr>
          <p:spPr>
            <a:xfrm>
              <a:off x="10679338" y="3185836"/>
              <a:ext cx="140574" cy="143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3"/>
            <p:cNvSpPr txBox="1"/>
            <p:nvPr>
              <p:custDataLst>
                <p:tags r:id="rId6"/>
              </p:custDataLst>
            </p:nvPr>
          </p:nvSpPr>
          <p:spPr>
            <a:xfrm>
              <a:off x="10553229" y="3258340"/>
              <a:ext cx="7920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 i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  <a:endParaRPr lang="zh-CN" altLang="en-US" sz="3000" b="1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4031" y="1307564"/>
            <a:ext cx="2165978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>
              <a:tabLst>
                <a:tab pos="457200"/>
              </a:tabLst>
            </a:pPr>
            <a:r>
              <a:rPr kumimoji="0" lang="en-US" alt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支点</a:t>
            </a:r>
            <a:r>
              <a:rPr lang="en-US" altLang="zh-CN" sz="3000" b="1" i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kumimoji="0" lang="en-US" altLang="zh-CN" sz="3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4030" y="2240016"/>
            <a:ext cx="1878697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>
              <a:tabLst>
                <a:tab pos="457200"/>
              </a:tabLst>
            </a:pP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动力</a:t>
            </a:r>
            <a:r>
              <a:rPr lang="en-US" altLang="zh-CN" sz="3000" b="1" i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3000" b="1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4031" y="3262066"/>
            <a:ext cx="1911132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defTabSz="0">
              <a:tabLst>
                <a:tab pos="457200"/>
              </a:tabLst>
            </a:pP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阻</a:t>
            </a:r>
            <a:r>
              <a:rPr lang="zh-CN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力</a:t>
            </a:r>
            <a:r>
              <a:rPr lang="en-US" altLang="zh-CN" sz="3000" b="1" i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000" b="1" baseline="-2500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zh-CN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4031" y="4238129"/>
            <a:ext cx="2478564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>
              <a:tabLst>
                <a:tab pos="457200"/>
              </a:tabLst>
            </a:pPr>
            <a:r>
              <a:rPr kumimoji="0" lang="en-US" alt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动力臂</a:t>
            </a:r>
            <a:r>
              <a:rPr lang="en-US" altLang="zh-CN" sz="3000" b="1" i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3000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kumimoji="0" lang="en-US" altLang="zh-CN" sz="3000" b="1" i="0" u="none" strike="noStrike" cap="none" normalizeH="0" baseline="0">
              <a:ln>
                <a:noFill/>
              </a:ln>
              <a:solidFill>
                <a:srgbClr val="9900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4030" y="5199364"/>
            <a:ext cx="2250497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>
              <a:tabLst>
                <a:tab pos="457200"/>
              </a:tabLst>
            </a:pPr>
            <a:r>
              <a:rPr kumimoji="0" lang="en-US" alt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阻力臂</a:t>
            </a:r>
            <a:r>
              <a:rPr lang="en-US" altLang="zh-CN" sz="3000" b="1" i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000" b="1" baseline="-3000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kumimoji="0" lang="en-US" altLang="zh-CN" sz="3000" b="1" i="0" u="none" strike="noStrike" cap="none" normalizeH="0" baseline="0">
              <a:ln>
                <a:noFill/>
              </a:ln>
              <a:solidFill>
                <a:srgbClr val="9900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接连接符 19" title=""/>
          <p:cNvCxnSpPr/>
          <p:nvPr>
            <p:custDataLst>
              <p:tags r:id="rId12"/>
            </p:custDataLst>
          </p:nvPr>
        </p:nvCxnSpPr>
        <p:spPr>
          <a:xfrm rot="10800000" flipV="1">
            <a:off x="8156978" y="3269936"/>
            <a:ext cx="2000264" cy="2186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42" title=""/>
          <p:cNvGrpSpPr/>
          <p:nvPr>
            <p:custDataLst>
              <p:tags r:id="rId13"/>
            </p:custDataLst>
          </p:nvPr>
        </p:nvGrpSpPr>
        <p:grpSpPr>
          <a:xfrm rot="10800000" flipH="1">
            <a:off x="8156976" y="3060224"/>
            <a:ext cx="220610" cy="214315"/>
            <a:chOff x="2483779" y="2276872"/>
            <a:chExt cx="74124" cy="72008"/>
          </a:xfrm>
        </p:grpSpPr>
        <p:cxnSp>
          <p:nvCxnSpPr>
            <p:cNvPr id="23" name="直接连接符 22"/>
            <p:cNvCxnSpPr/>
            <p:nvPr>
              <p:custDataLst>
                <p:tags r:id="rId14"/>
              </p:custDataLst>
            </p:nvPr>
          </p:nvCxnSpPr>
          <p:spPr>
            <a:xfrm flipH="1">
              <a:off x="2557903" y="2276872"/>
              <a:ext cx="0" cy="720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15"/>
              </p:custDataLst>
            </p:nvPr>
          </p:nvCxnSpPr>
          <p:spPr>
            <a:xfrm flipH="1">
              <a:off x="2483779" y="2348880"/>
              <a:ext cx="7200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 title=""/>
          <p:cNvGrpSpPr/>
          <p:nvPr>
            <p:custDataLst>
              <p:tags r:id="rId16"/>
            </p:custDataLst>
          </p:nvPr>
        </p:nvGrpSpPr>
        <p:grpSpPr>
          <a:xfrm>
            <a:off x="8156979" y="3198500"/>
            <a:ext cx="2000265" cy="853941"/>
            <a:chOff x="8750513" y="3204500"/>
            <a:chExt cx="2000265" cy="853941"/>
          </a:xfrm>
        </p:grpSpPr>
        <p:sp>
          <p:nvSpPr>
            <p:cNvPr id="25" name="右大括号 24"/>
            <p:cNvSpPr/>
            <p:nvPr>
              <p:custDataLst>
                <p:tags r:id="rId17"/>
              </p:custDataLst>
            </p:nvPr>
          </p:nvSpPr>
          <p:spPr>
            <a:xfrm rot="5400000" flipV="1">
              <a:off x="9534620" y="2420393"/>
              <a:ext cx="432051" cy="2000265"/>
            </a:xfrm>
            <a:prstGeom prst="rightBrace">
              <a:avLst>
                <a:gd name="adj1" fmla="val 40961"/>
                <a:gd name="adj2" fmla="val 49604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9"/>
            <p:cNvSpPr txBox="1"/>
            <p:nvPr>
              <p:custDataLst>
                <p:tags r:id="rId18"/>
              </p:custDataLst>
            </p:nvPr>
          </p:nvSpPr>
          <p:spPr>
            <a:xfrm>
              <a:off x="9531251" y="3504443"/>
              <a:ext cx="6480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 i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lang="en-US" altLang="zh-CN" sz="3000" b="1" baseline="-2500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lang="zh-CN" altLang="en-US" sz="30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组合 44" title=""/>
          <p:cNvGrpSpPr/>
          <p:nvPr>
            <p:custDataLst>
              <p:tags r:id="rId19"/>
            </p:custDataLst>
          </p:nvPr>
        </p:nvGrpSpPr>
        <p:grpSpPr>
          <a:xfrm>
            <a:off x="10229001" y="2640021"/>
            <a:ext cx="976171" cy="775134"/>
            <a:chOff x="10822535" y="2646021"/>
            <a:chExt cx="976171" cy="775134"/>
          </a:xfrm>
        </p:grpSpPr>
        <p:sp>
          <p:nvSpPr>
            <p:cNvPr id="21" name="右大括号 20"/>
            <p:cNvSpPr/>
            <p:nvPr>
              <p:custDataLst>
                <p:tags r:id="rId20"/>
              </p:custDataLst>
            </p:nvPr>
          </p:nvSpPr>
          <p:spPr>
            <a:xfrm rot="17580000" flipV="1">
              <a:off x="11000274" y="2955953"/>
              <a:ext cx="287463" cy="642942"/>
            </a:xfrm>
            <a:prstGeom prst="rightBrace">
              <a:avLst>
                <a:gd name="adj1" fmla="val 43121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30"/>
            <p:cNvSpPr txBox="1"/>
            <p:nvPr>
              <p:custDataLst>
                <p:tags r:id="rId21"/>
              </p:custDataLst>
            </p:nvPr>
          </p:nvSpPr>
          <p:spPr>
            <a:xfrm>
              <a:off x="11150634" y="2646021"/>
              <a:ext cx="6480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 i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lang="en-US" altLang="zh-CN" sz="3000" b="1" baseline="-2500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lang="zh-CN" altLang="en-US" sz="30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8" name="直接连接符 27" title=""/>
          <p:cNvCxnSpPr/>
          <p:nvPr>
            <p:custDataLst>
              <p:tags r:id="rId22"/>
            </p:custDataLst>
          </p:nvPr>
        </p:nvCxnSpPr>
        <p:spPr>
          <a:xfrm flipH="1" flipV="1">
            <a:off x="10232804" y="3265811"/>
            <a:ext cx="503555" cy="21653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 title=""/>
          <p:cNvCxnSpPr/>
          <p:nvPr>
            <p:custDataLst>
              <p:tags r:id="rId23"/>
            </p:custDataLst>
          </p:nvPr>
        </p:nvCxnSpPr>
        <p:spPr>
          <a:xfrm flipH="1" flipV="1">
            <a:off x="8218503" y="2523181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42" title=""/>
          <p:cNvGrpSpPr/>
          <p:nvPr>
            <p:custDataLst>
              <p:tags r:id="rId24"/>
            </p:custDataLst>
          </p:nvPr>
        </p:nvGrpSpPr>
        <p:grpSpPr>
          <a:xfrm rot="12600000" flipV="1">
            <a:off x="10531055" y="3449975"/>
            <a:ext cx="197519" cy="246128"/>
            <a:chOff x="2489411" y="2276872"/>
            <a:chExt cx="66365" cy="82697"/>
          </a:xfrm>
        </p:grpSpPr>
        <p:cxnSp>
          <p:nvCxnSpPr>
            <p:cNvPr id="30" name="直接连接符 29"/>
            <p:cNvCxnSpPr/>
            <p:nvPr>
              <p:custDataLst>
                <p:tags r:id="rId25"/>
              </p:custDataLst>
            </p:nvPr>
          </p:nvCxnSpPr>
          <p:spPr>
            <a:xfrm flipH="1">
              <a:off x="2555776" y="2276872"/>
              <a:ext cx="0" cy="720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26"/>
              </p:custDataLst>
            </p:nvPr>
          </p:nvCxnSpPr>
          <p:spPr>
            <a:xfrm rot="12600000" flipV="1">
              <a:off x="2489411" y="2324499"/>
              <a:ext cx="65270" cy="350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弧形 34" title=""/>
          <p:cNvSpPr/>
          <p:nvPr>
            <p:custDataLst>
              <p:tags r:id="rId27"/>
            </p:custDataLst>
          </p:nvPr>
        </p:nvSpPr>
        <p:spPr>
          <a:xfrm rot="7512414">
            <a:off x="10438573" y="3205002"/>
            <a:ext cx="1428813" cy="756084"/>
          </a:xfrm>
          <a:prstGeom prst="arc">
            <a:avLst>
              <a:gd name="adj1" fmla="val 16200000"/>
              <a:gd name="adj2" fmla="val 20215066"/>
            </a:avLst>
          </a:prstGeom>
          <a:ln w="476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弧形 35" title=""/>
          <p:cNvSpPr/>
          <p:nvPr>
            <p:custDataLst>
              <p:tags r:id="rId28"/>
            </p:custDataLst>
          </p:nvPr>
        </p:nvSpPr>
        <p:spPr>
          <a:xfrm rot="5085131" flipV="1">
            <a:off x="7097803" y="1619502"/>
            <a:ext cx="1428813" cy="1055282"/>
          </a:xfrm>
          <a:prstGeom prst="arc">
            <a:avLst>
              <a:gd name="adj1" fmla="val 16200000"/>
              <a:gd name="adj2" fmla="val 20215066"/>
            </a:avLst>
          </a:prstGeom>
          <a:ln w="476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 title=""/>
          <p:cNvGrpSpPr/>
          <p:nvPr>
            <p:custDataLst>
              <p:tags r:id="rId29"/>
            </p:custDataLst>
          </p:nvPr>
        </p:nvGrpSpPr>
        <p:grpSpPr>
          <a:xfrm>
            <a:off x="7505028" y="2237354"/>
            <a:ext cx="697738" cy="796925"/>
            <a:chOff x="6334366" y="2105292"/>
            <a:chExt cx="697738" cy="796925"/>
          </a:xfrm>
        </p:grpSpPr>
        <p:cxnSp>
          <p:nvCxnSpPr>
            <p:cNvPr id="12" name="直接箭头连接符 11"/>
            <p:cNvCxnSpPr/>
            <p:nvPr>
              <p:custDataLst>
                <p:tags r:id="rId30"/>
              </p:custDataLst>
            </p:nvPr>
          </p:nvCxnSpPr>
          <p:spPr>
            <a:xfrm flipH="1">
              <a:off x="7032104" y="2209207"/>
              <a:ext cx="0" cy="50405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3" name="对象 42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6334366" y="2105292"/>
            <a:ext cx="614362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4" name="Equation" r:id="rId32" imgW="4267200" imgH="5486400" progId="Equation.DSMT4">
                    <p:embed/>
                  </p:oleObj>
                </mc:Choice>
                <mc:Fallback>
                  <p:oleObj name="Equation" r:id="rId32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6334366" y="2105292"/>
                          <a:ext cx="614362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组合 12" title=""/>
          <p:cNvGrpSpPr/>
          <p:nvPr>
            <p:custDataLst>
              <p:tags r:id="rId34"/>
            </p:custDataLst>
          </p:nvPr>
        </p:nvGrpSpPr>
        <p:grpSpPr>
          <a:xfrm>
            <a:off x="10376314" y="3484886"/>
            <a:ext cx="701034" cy="1198691"/>
            <a:chOff x="10969848" y="3490886"/>
            <a:chExt cx="701034" cy="1198691"/>
          </a:xfrm>
        </p:grpSpPr>
        <p:cxnSp>
          <p:nvCxnSpPr>
            <p:cNvPr id="14" name="直接箭头连接符 13"/>
            <p:cNvCxnSpPr/>
            <p:nvPr>
              <p:custDataLst>
                <p:tags r:id="rId35"/>
              </p:custDataLst>
            </p:nvPr>
          </p:nvCxnSpPr>
          <p:spPr>
            <a:xfrm flipH="1">
              <a:off x="10969848" y="3490886"/>
              <a:ext cx="424815" cy="861695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4" name="对象 43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11012069" y="3892652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5" name="Equation" r:id="rId37" imgW="4572000" imgH="5486400" progId="Equation.DSMT4">
                    <p:embed/>
                  </p:oleObj>
                </mc:Choice>
                <mc:Fallback>
                  <p:oleObj name="Equation" r:id="rId37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11012069" y="3892652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右大括号 33" title=""/>
          <p:cNvSpPr/>
          <p:nvPr>
            <p:custDataLst>
              <p:tags r:id="rId39"/>
            </p:custDataLst>
          </p:nvPr>
        </p:nvSpPr>
        <p:spPr>
          <a:xfrm>
            <a:off x="7513147" y="4515128"/>
            <a:ext cx="252086" cy="1082607"/>
          </a:xfrm>
          <a:prstGeom prst="rightBrace">
            <a:avLst>
              <a:gd name="adj1" fmla="val 54125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Rectangle 5" title="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734803" y="4763891"/>
            <a:ext cx="3435015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/>
              </a:tabLst>
            </a:pP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力作用线的垂线段。</a:t>
            </a:r>
            <a:endParaRPr kumimoji="0" lang="en-US" altLang="zh-CN" sz="3000" b="1" i="0" u="none" strike="noStrike" cap="none" normalizeH="0" baseline="0">
              <a:ln>
                <a:noFill/>
              </a:ln>
              <a:solidFill>
                <a:srgbClr val="9900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 title="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2419446" y="1334117"/>
            <a:ext cx="4241867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/>
              </a:tabLst>
            </a:pP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杠杆可以绕其转动的点</a:t>
            </a:r>
            <a:r>
              <a:rPr kumimoji="0" lang="en-US" alt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en-US" altLang="zh-CN" sz="3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 title="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2468712" y="2269833"/>
            <a:ext cx="4901807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>
              <a:tabLst>
                <a:tab pos="457200"/>
              </a:tabLst>
            </a:pPr>
            <a:r>
              <a:rPr lang="zh-C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杠杆转动的力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3000" b="1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 title="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407258" y="3262066"/>
            <a:ext cx="3857652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defTabSz="0">
              <a:tabLst>
                <a:tab pos="457200"/>
              </a:tabLst>
            </a:pPr>
            <a:r>
              <a:rPr lang="zh-CN" altLang="en-US" sz="30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阻碍</a:t>
            </a:r>
            <a:r>
              <a:rPr lang="zh-CN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杠杆转动的力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" title="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2704340" y="4228642"/>
            <a:ext cx="4822154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>
              <a:tabLst>
                <a:tab pos="457200"/>
              </a:tabLst>
            </a:pP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支</a:t>
            </a: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kumimoji="0" lang="en-US" altLang="zh-CN" sz="30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zh-CN" altLang="en-US" sz="3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到</a:t>
            </a:r>
            <a:r>
              <a:rPr kumimoji="0" lang="zh-CN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动力作用</a:t>
            </a:r>
            <a:r>
              <a:rPr kumimoji="0" lang="zh-CN" altLang="en-US" sz="3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kumimoji="0" lang="zh-CN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的距离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en-US" altLang="zh-CN" sz="3000" b="1" i="0" u="none" strike="noStrike" cap="none" normalizeH="0" baseline="0">
              <a:ln>
                <a:noFill/>
              </a:ln>
              <a:solidFill>
                <a:srgbClr val="9900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5" title="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2723163" y="5180157"/>
            <a:ext cx="5042070" cy="5539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>
              <a:tabLst>
                <a:tab pos="457200"/>
              </a:tabLst>
            </a:pP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支</a:t>
            </a:r>
            <a:r>
              <a:rPr kumimoji="0" lang="zh-CN" sz="3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kumimoji="0" lang="en-US" altLang="zh-CN" sz="30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zh-CN" altLang="en-US" sz="3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到</a:t>
            </a:r>
            <a:r>
              <a:rPr kumimoji="0" lang="zh-CN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阻力作用</a:t>
            </a:r>
            <a:r>
              <a:rPr kumimoji="0" lang="zh-CN" altLang="en-US" sz="3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kumimoji="0" lang="zh-CN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的距离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en-US" altLang="zh-CN" sz="3000" b="1" i="0" u="none" strike="noStrike" cap="none" normalizeH="0" baseline="0">
              <a:ln>
                <a:noFill/>
              </a:ln>
              <a:solidFill>
                <a:srgbClr val="9900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39" title=""/>
          <p:cNvGrpSpPr/>
          <p:nvPr>
            <p:custDataLst>
              <p:tags r:id="rId46"/>
            </p:custDataLst>
          </p:nvPr>
        </p:nvGrpSpPr>
        <p:grpSpPr>
          <a:xfrm>
            <a:off x="8146038" y="1773783"/>
            <a:ext cx="859204" cy="595989"/>
            <a:chOff x="8346783" y="3564436"/>
            <a:chExt cx="859204" cy="595989"/>
          </a:xfrm>
        </p:grpSpPr>
        <p:graphicFrame>
          <p:nvGraphicFramePr>
            <p:cNvPr id="42" name="对象 41"/>
            <p:cNvGraphicFramePr>
              <a:graphicFrameLocks noChangeAspect="1"/>
            </p:cNvGraphicFramePr>
            <p:nvPr>
              <p:custDataLst>
                <p:tags r:id="rId47"/>
              </p:custDataLst>
            </p:nvPr>
          </p:nvGraphicFramePr>
          <p:xfrm>
            <a:off x="8637662" y="3564436"/>
            <a:ext cx="568325" cy="5762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6" name="Equation" r:id="rId48" imgW="3962400" imgH="3962400" progId="Equation.DSMT4">
                    <p:embed/>
                  </p:oleObj>
                </mc:Choice>
                <mc:Fallback>
                  <p:oleObj name="Equation" r:id="rId48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9"/>
                        <a:stretch>
                          <a:fillRect/>
                        </a:stretch>
                      </p:blipFill>
                      <p:spPr>
                        <a:xfrm>
                          <a:off x="8637662" y="3564436"/>
                          <a:ext cx="568325" cy="5762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椭圆 40"/>
            <p:cNvSpPr/>
            <p:nvPr>
              <p:custDataLst>
                <p:tags r:id="rId50"/>
              </p:custDataLst>
            </p:nvPr>
          </p:nvSpPr>
          <p:spPr>
            <a:xfrm>
              <a:off x="8346783" y="4065469"/>
              <a:ext cx="122435" cy="949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 title=""/>
          <p:cNvGrpSpPr/>
          <p:nvPr>
            <p:custDataLst>
              <p:tags r:id="rId51"/>
            </p:custDataLst>
          </p:nvPr>
        </p:nvGrpSpPr>
        <p:grpSpPr>
          <a:xfrm>
            <a:off x="10751029" y="3054289"/>
            <a:ext cx="920799" cy="576262"/>
            <a:chOff x="8345522" y="3715198"/>
            <a:chExt cx="920799" cy="576262"/>
          </a:xfrm>
        </p:grpSpPr>
        <p:sp>
          <p:nvSpPr>
            <p:cNvPr id="38" name="椭圆 37"/>
            <p:cNvSpPr/>
            <p:nvPr>
              <p:custDataLst>
                <p:tags r:id="rId52"/>
              </p:custDataLst>
            </p:nvPr>
          </p:nvSpPr>
          <p:spPr>
            <a:xfrm>
              <a:off x="8345522" y="4090508"/>
              <a:ext cx="106000" cy="10741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9" name="对象 38"/>
            <p:cNvGraphicFramePr>
              <a:graphicFrameLocks noChangeAspect="1"/>
            </p:cNvGraphicFramePr>
            <p:nvPr>
              <p:custDataLst>
                <p:tags r:id="rId53"/>
              </p:custDataLst>
            </p:nvPr>
          </p:nvGraphicFramePr>
          <p:xfrm>
            <a:off x="8697996" y="3715198"/>
            <a:ext cx="568325" cy="5762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7" name="Equation" r:id="rId54" imgW="3962400" imgH="3962400" progId="Equation.DSMT4">
                    <p:embed/>
                  </p:oleObj>
                </mc:Choice>
                <mc:Fallback>
                  <p:oleObj name="Equation" r:id="rId54" imgW="3962400" imgH="3962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5"/>
                        <a:stretch>
                          <a:fillRect/>
                        </a:stretch>
                      </p:blipFill>
                      <p:spPr>
                        <a:xfrm>
                          <a:off x="8697996" y="3715198"/>
                          <a:ext cx="568325" cy="5762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35" grpId="0" animBg="1"/>
      <p:bldP spid="36" grpId="0" animBg="1"/>
      <p:bldP spid="34" grpId="0" animBg="1"/>
      <p:bldP spid="47" grpId="0" animBg="1"/>
      <p:bldP spid="2" grpId="0" animBg="1"/>
      <p:bldP spid="6" grpId="0" animBg="1"/>
      <p:bldP spid="15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03" name="直接连接符 102" title=""/>
          <p:cNvCxnSpPr/>
          <p:nvPr>
            <p:custDataLst>
              <p:tags r:id="rId3"/>
            </p:custDataLst>
          </p:nvPr>
        </p:nvCxnSpPr>
        <p:spPr>
          <a:xfrm flipV="1">
            <a:off x="7007926" y="1977327"/>
            <a:ext cx="942141" cy="1505123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 title=""/>
          <p:cNvGrpSpPr/>
          <p:nvPr>
            <p:custDataLst>
              <p:tags r:id="rId4"/>
            </p:custDataLst>
          </p:nvPr>
        </p:nvGrpSpPr>
        <p:grpSpPr>
          <a:xfrm>
            <a:off x="6420036" y="1962712"/>
            <a:ext cx="5279058" cy="2932576"/>
            <a:chOff x="6839923" y="1312000"/>
            <a:chExt cx="5279058" cy="2932576"/>
          </a:xfrm>
        </p:grpSpPr>
        <p:pic>
          <p:nvPicPr>
            <p:cNvPr id="106" name="Picture 4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"/>
            <a:srcRect l="70649" t="45042" r="26561" b="49336"/>
            <a:stretch>
              <a:fillRect/>
            </a:stretch>
          </p:blipFill>
          <p:spPr bwMode="auto">
            <a:xfrm rot="7579506">
              <a:off x="8706562" y="1264374"/>
              <a:ext cx="714380" cy="8096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cxnSp>
          <p:nvCxnSpPr>
            <p:cNvPr id="107" name="直接连接符 106"/>
            <p:cNvCxnSpPr/>
            <p:nvPr>
              <p:custDataLst>
                <p:tags r:id="rId7"/>
              </p:custDataLst>
            </p:nvPr>
          </p:nvCxnSpPr>
          <p:spPr>
            <a:xfrm rot="16200000" flipV="1">
              <a:off x="9363130" y="1445203"/>
              <a:ext cx="1006627" cy="162633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组合 34"/>
            <p:cNvGrpSpPr/>
            <p:nvPr>
              <p:custDataLst>
                <p:tags r:id="rId8"/>
              </p:custDataLst>
            </p:nvPr>
          </p:nvGrpSpPr>
          <p:grpSpPr>
            <a:xfrm>
              <a:off x="10992720" y="3606987"/>
              <a:ext cx="1087377" cy="637589"/>
              <a:chOff x="6413959" y="3258651"/>
              <a:chExt cx="1285884" cy="741853"/>
            </a:xfrm>
          </p:grpSpPr>
          <p:sp>
            <p:nvSpPr>
              <p:cNvPr id="126" name="椭圆 125"/>
              <p:cNvSpPr/>
              <p:nvPr>
                <p:custDataLst>
                  <p:tags r:id="rId9"/>
                </p:custDataLst>
              </p:nvPr>
            </p:nvSpPr>
            <p:spPr>
              <a:xfrm>
                <a:off x="6736432" y="3429000"/>
                <a:ext cx="571504" cy="57150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TextBox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413959" y="3258651"/>
                <a:ext cx="1285884" cy="4297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09" name="矩形 108"/>
            <p:cNvSpPr/>
            <p:nvPr>
              <p:custDataLst>
                <p:tags r:id="rId11"/>
              </p:custDataLst>
            </p:nvPr>
          </p:nvSpPr>
          <p:spPr>
            <a:xfrm>
              <a:off x="7348226" y="2750302"/>
              <a:ext cx="4151803" cy="184193"/>
            </a:xfrm>
            <a:prstGeom prst="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0" name="直接连接符 109"/>
            <p:cNvCxnSpPr/>
            <p:nvPr>
              <p:custDataLst>
                <p:tags r:id="rId12"/>
              </p:custDataLst>
            </p:nvPr>
          </p:nvCxnSpPr>
          <p:spPr>
            <a:xfrm>
              <a:off x="11500029" y="2804372"/>
              <a:ext cx="8886" cy="6815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等腰三角形 110"/>
            <p:cNvSpPr/>
            <p:nvPr>
              <p:custDataLst>
                <p:tags r:id="rId13"/>
              </p:custDataLst>
            </p:nvPr>
          </p:nvSpPr>
          <p:spPr>
            <a:xfrm>
              <a:off x="10895122" y="3447649"/>
              <a:ext cx="1223859" cy="552579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弧形 111"/>
            <p:cNvSpPr/>
            <p:nvPr>
              <p:custDataLst>
                <p:tags r:id="rId14"/>
              </p:custDataLst>
            </p:nvPr>
          </p:nvSpPr>
          <p:spPr>
            <a:xfrm rot="2580817">
              <a:off x="6839923" y="2491646"/>
              <a:ext cx="679997" cy="737791"/>
            </a:xfrm>
            <a:prstGeom prst="arc">
              <a:avLst>
                <a:gd name="adj1" fmla="val 14990525"/>
                <a:gd name="adj2" fmla="val 133611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>
              <p:custDataLst>
                <p:tags r:id="rId15"/>
              </p:custDataLst>
            </p:nvPr>
          </p:nvSpPr>
          <p:spPr>
            <a:xfrm>
              <a:off x="7380705" y="2801548"/>
              <a:ext cx="71438" cy="714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4" name="组合 113"/>
            <p:cNvGrpSpPr/>
            <p:nvPr>
              <p:custDataLst>
                <p:tags r:id="rId16"/>
              </p:custDataLst>
            </p:nvPr>
          </p:nvGrpSpPr>
          <p:grpSpPr>
            <a:xfrm>
              <a:off x="7231596" y="2268131"/>
              <a:ext cx="90010" cy="1127215"/>
              <a:chOff x="6190755" y="577215"/>
              <a:chExt cx="90010" cy="1127215"/>
            </a:xfrm>
          </p:grpSpPr>
          <p:grpSp>
            <p:nvGrpSpPr>
              <p:cNvPr id="115" name="组合 114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6190755" y="660827"/>
                <a:ext cx="90010" cy="1012608"/>
                <a:chOff x="2039605" y="2486502"/>
                <a:chExt cx="90010" cy="1012608"/>
              </a:xfrm>
            </p:grpSpPr>
            <p:cxnSp>
              <p:nvCxnSpPr>
                <p:cNvPr id="117" name="直接连接符 116"/>
                <p:cNvCxnSpPr/>
                <p:nvPr>
                  <p:custDataLst>
                    <p:tags r:id="rId18"/>
                  </p:custDataLst>
                </p:nvPr>
              </p:nvCxnSpPr>
              <p:spPr>
                <a:xfrm rot="5400000" flipH="1">
                  <a:off x="2028353" y="249775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>
                  <p:custDataLst>
                    <p:tags r:id="rId19"/>
                  </p:custDataLst>
                </p:nvPr>
              </p:nvCxnSpPr>
              <p:spPr>
                <a:xfrm rot="5400000" flipH="1">
                  <a:off x="2028353" y="261422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>
                  <p:custDataLst>
                    <p:tags r:id="rId20"/>
                  </p:custDataLst>
                </p:nvPr>
              </p:nvCxnSpPr>
              <p:spPr>
                <a:xfrm rot="5400000" flipH="1">
                  <a:off x="2028353" y="272673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>
                  <p:custDataLst>
                    <p:tags r:id="rId21"/>
                  </p:custDataLst>
                </p:nvPr>
              </p:nvCxnSpPr>
              <p:spPr>
                <a:xfrm rot="5400000" flipH="1">
                  <a:off x="2028353" y="2839252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>
                  <p:custDataLst>
                    <p:tags r:id="rId22"/>
                  </p:custDataLst>
                </p:nvPr>
              </p:nvCxnSpPr>
              <p:spPr>
                <a:xfrm rot="5400000" flipH="1">
                  <a:off x="2028353" y="295176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>
                  <p:custDataLst>
                    <p:tags r:id="rId23"/>
                  </p:custDataLst>
                </p:nvPr>
              </p:nvCxnSpPr>
              <p:spPr>
                <a:xfrm rot="5400000" flipH="1">
                  <a:off x="2028353" y="3060306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>
                  <p:custDataLst>
                    <p:tags r:id="rId24"/>
                  </p:custDataLst>
                </p:nvPr>
              </p:nvCxnSpPr>
              <p:spPr>
                <a:xfrm rot="5400000" flipH="1">
                  <a:off x="2028353" y="3172820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>
                  <p:custDataLst>
                    <p:tags r:id="rId25"/>
                  </p:custDataLst>
                </p:nvPr>
              </p:nvCxnSpPr>
              <p:spPr>
                <a:xfrm rot="5400000" flipH="1">
                  <a:off x="2028353" y="3285334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>
                  <p:custDataLst>
                    <p:tags r:id="rId26"/>
                  </p:custDataLst>
                </p:nvPr>
              </p:nvCxnSpPr>
              <p:spPr>
                <a:xfrm rot="5400000" flipH="1">
                  <a:off x="2028353" y="3397848"/>
                  <a:ext cx="112514" cy="900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6" name="直接连接符 115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6273711" y="577215"/>
                <a:ext cx="0" cy="1127215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1" name="直接连接符 130" title=""/>
          <p:cNvCxnSpPr/>
          <p:nvPr>
            <p:custDataLst>
              <p:tags r:id="rId28"/>
            </p:custDataLst>
          </p:nvPr>
        </p:nvCxnSpPr>
        <p:spPr>
          <a:xfrm>
            <a:off x="7666193" y="1786810"/>
            <a:ext cx="1725438" cy="1106872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任意多边形: 形状 131" title=""/>
          <p:cNvSpPr/>
          <p:nvPr>
            <p:custDataLst>
              <p:tags r:id="rId29"/>
            </p:custDataLst>
          </p:nvPr>
        </p:nvSpPr>
        <p:spPr>
          <a:xfrm rot="18150312">
            <a:off x="7833042" y="2056077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 title=""/>
          <p:cNvGrpSpPr/>
          <p:nvPr>
            <p:custDataLst>
              <p:tags r:id="rId30"/>
            </p:custDataLst>
          </p:nvPr>
        </p:nvGrpSpPr>
        <p:grpSpPr>
          <a:xfrm>
            <a:off x="6792304" y="1799008"/>
            <a:ext cx="668970" cy="1726299"/>
            <a:chOff x="6792304" y="1799008"/>
            <a:chExt cx="668970" cy="1726299"/>
          </a:xfrm>
        </p:grpSpPr>
        <p:sp>
          <p:nvSpPr>
            <p:cNvPr id="104" name="右大括号 103"/>
            <p:cNvSpPr/>
            <p:nvPr>
              <p:custDataLst>
                <p:tags r:id="rId31"/>
              </p:custDataLst>
            </p:nvPr>
          </p:nvSpPr>
          <p:spPr>
            <a:xfrm rot="12666112">
              <a:off x="7191909" y="1799008"/>
              <a:ext cx="269365" cy="1726299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35" name="对象 134"/>
            <p:cNvGraphicFramePr>
              <a:graphicFrameLocks noChangeAspect="1"/>
            </p:cNvGraphicFramePr>
            <p:nvPr>
              <p:custDataLst>
                <p:tags r:id="rId32"/>
              </p:custDataLst>
            </p:nvPr>
          </p:nvGraphicFramePr>
          <p:xfrm>
            <a:off x="6792304" y="2079343"/>
            <a:ext cx="43973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8" name="Equation" r:id="rId33" imgW="3048000" imgH="5486400" progId="Equation.DSMT4">
                    <p:embed/>
                  </p:oleObj>
                </mc:Choice>
                <mc:Fallback>
                  <p:oleObj name="Equation" r:id="rId33" imgW="3048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6792304" y="2079343"/>
                          <a:ext cx="43973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36" name="直接连接符 135" title=""/>
          <p:cNvCxnSpPr/>
          <p:nvPr>
            <p:custDataLst>
              <p:tags r:id="rId35"/>
            </p:custDataLst>
          </p:nvPr>
        </p:nvCxnSpPr>
        <p:spPr>
          <a:xfrm>
            <a:off x="6996537" y="3511253"/>
            <a:ext cx="4111353" cy="0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任意多边形: 形状 136" title=""/>
          <p:cNvSpPr/>
          <p:nvPr>
            <p:custDataLst>
              <p:tags r:id="rId36"/>
            </p:custDataLst>
          </p:nvPr>
        </p:nvSpPr>
        <p:spPr>
          <a:xfrm>
            <a:off x="10755198" y="3604532"/>
            <a:ext cx="363800" cy="330932"/>
          </a:xfrm>
          <a:custGeom>
            <a:gdLst>
              <a:gd name="connsiteX0" fmla="*/ 7620 w 746760"/>
              <a:gd name="connsiteY0" fmla="*/ 0 h 609600"/>
              <a:gd name="connsiteX1" fmla="*/ 0 w 746760"/>
              <a:gd name="connsiteY1" fmla="*/ 609600 h 609600"/>
              <a:gd name="connsiteX2" fmla="*/ 746760 w 746760"/>
              <a:gd name="connsiteY2" fmla="*/ 609600 h 609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760" h="609600">
                <a:moveTo>
                  <a:pt x="7620" y="0"/>
                </a:moveTo>
                <a:lnTo>
                  <a:pt x="0" y="609600"/>
                </a:lnTo>
                <a:lnTo>
                  <a:pt x="746760" y="60960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 title=""/>
          <p:cNvGrpSpPr/>
          <p:nvPr>
            <p:custDataLst>
              <p:tags r:id="rId37"/>
            </p:custDataLst>
          </p:nvPr>
        </p:nvGrpSpPr>
        <p:grpSpPr>
          <a:xfrm>
            <a:off x="6979817" y="3581495"/>
            <a:ext cx="4102520" cy="870878"/>
            <a:chOff x="6979817" y="3581495"/>
            <a:chExt cx="4102520" cy="870878"/>
          </a:xfrm>
        </p:grpSpPr>
        <p:sp>
          <p:nvSpPr>
            <p:cNvPr id="138" name="右大括号 137"/>
            <p:cNvSpPr/>
            <p:nvPr>
              <p:custDataLst>
                <p:tags r:id="rId38"/>
              </p:custDataLst>
            </p:nvPr>
          </p:nvSpPr>
          <p:spPr>
            <a:xfrm rot="5400000">
              <a:off x="8896394" y="1664918"/>
              <a:ext cx="269365" cy="4102520"/>
            </a:xfrm>
            <a:prstGeom prst="rightBrace">
              <a:avLst>
                <a:gd name="adj1" fmla="val 41655"/>
                <a:gd name="adj2" fmla="val 50000"/>
              </a:avLst>
            </a:prstGeom>
            <a:ln w="349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39" name="对象 138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8686028" y="3655448"/>
            <a:ext cx="484187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9" name="Equation" r:id="rId40" imgW="3352800" imgH="5486400" progId="Equation.DSMT4">
                    <p:embed/>
                  </p:oleObj>
                </mc:Choice>
                <mc:Fallback>
                  <p:oleObj name="Equation" r:id="rId40" imgW="3352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1"/>
                        <a:stretch>
                          <a:fillRect/>
                        </a:stretch>
                      </p:blipFill>
                      <p:spPr>
                        <a:xfrm>
                          <a:off x="8686028" y="3655448"/>
                          <a:ext cx="484187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组合 2" title=""/>
          <p:cNvGrpSpPr/>
          <p:nvPr>
            <p:custDataLst>
              <p:tags r:id="rId42"/>
            </p:custDataLst>
          </p:nvPr>
        </p:nvGrpSpPr>
        <p:grpSpPr>
          <a:xfrm>
            <a:off x="11038166" y="3506429"/>
            <a:ext cx="737169" cy="1153693"/>
            <a:chOff x="11038166" y="3506429"/>
            <a:chExt cx="737169" cy="1153693"/>
          </a:xfrm>
        </p:grpSpPr>
        <p:cxnSp>
          <p:nvCxnSpPr>
            <p:cNvPr id="128" name="直接箭头连接符 127"/>
            <p:cNvCxnSpPr/>
            <p:nvPr>
              <p:custDataLst>
                <p:tags r:id="rId43"/>
              </p:custDataLst>
            </p:nvPr>
          </p:nvCxnSpPr>
          <p:spPr>
            <a:xfrm>
              <a:off x="11087165" y="3549355"/>
              <a:ext cx="9387" cy="91414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4" name="对象 133"/>
            <p:cNvGraphicFramePr>
              <a:graphicFrameLocks noChangeAspect="1"/>
            </p:cNvGraphicFramePr>
            <p:nvPr>
              <p:custDataLst>
                <p:tags r:id="rId44"/>
              </p:custDataLst>
            </p:nvPr>
          </p:nvGraphicFramePr>
          <p:xfrm>
            <a:off x="11116522" y="3863197"/>
            <a:ext cx="65881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0" name="Equation" r:id="rId45" imgW="4572000" imgH="5486400" progId="Equation.DSMT4">
                    <p:embed/>
                  </p:oleObj>
                </mc:Choice>
                <mc:Fallback>
                  <p:oleObj name="Equation" r:id="rId45" imgW="45720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6"/>
                        <a:stretch>
                          <a:fillRect/>
                        </a:stretch>
                      </p:blipFill>
                      <p:spPr>
                        <a:xfrm>
                          <a:off x="11116522" y="3863197"/>
                          <a:ext cx="65881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椭圆 46"/>
            <p:cNvSpPr/>
            <p:nvPr>
              <p:custDataLst>
                <p:tags r:id="rId47"/>
              </p:custDataLst>
            </p:nvPr>
          </p:nvSpPr>
          <p:spPr>
            <a:xfrm>
              <a:off x="11038166" y="3506429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7" name="组合 6" title=""/>
          <p:cNvGrpSpPr/>
          <p:nvPr>
            <p:custDataLst>
              <p:tags r:id="rId48"/>
            </p:custDataLst>
          </p:nvPr>
        </p:nvGrpSpPr>
        <p:grpSpPr>
          <a:xfrm>
            <a:off x="9192344" y="2150022"/>
            <a:ext cx="1152128" cy="1372612"/>
            <a:chOff x="9192344" y="2150022"/>
            <a:chExt cx="1152128" cy="1372612"/>
          </a:xfrm>
        </p:grpSpPr>
        <p:cxnSp>
          <p:nvCxnSpPr>
            <p:cNvPr id="129" name="直接箭头连接符 128"/>
            <p:cNvCxnSpPr/>
            <p:nvPr>
              <p:custDataLst>
                <p:tags r:id="rId49"/>
              </p:custDataLst>
            </p:nvPr>
          </p:nvCxnSpPr>
          <p:spPr>
            <a:xfrm flipH="1" flipV="1">
              <a:off x="9192344" y="2755996"/>
              <a:ext cx="1152128" cy="709008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3" name="对象 132"/>
            <p:cNvGraphicFramePr>
              <a:graphicFrameLocks noChangeAspect="1"/>
            </p:cNvGraphicFramePr>
            <p:nvPr>
              <p:custDataLst>
                <p:tags r:id="rId50"/>
              </p:custDataLst>
            </p:nvPr>
          </p:nvGraphicFramePr>
          <p:xfrm>
            <a:off x="9217205" y="2150022"/>
            <a:ext cx="614363" cy="7969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1" name="Equation" r:id="rId51" imgW="4267200" imgH="5486400" progId="Equation.DSMT4">
                    <p:embed/>
                  </p:oleObj>
                </mc:Choice>
                <mc:Fallback>
                  <p:oleObj name="Equation" r:id="rId51" imgW="42672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2"/>
                        <a:stretch>
                          <a:fillRect/>
                        </a:stretch>
                      </p:blipFill>
                      <p:spPr>
                        <a:xfrm>
                          <a:off x="9217205" y="2150022"/>
                          <a:ext cx="614363" cy="7969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椭圆 50"/>
            <p:cNvSpPr/>
            <p:nvPr>
              <p:custDataLst>
                <p:tags r:id="rId53"/>
              </p:custDataLst>
            </p:nvPr>
          </p:nvSpPr>
          <p:spPr>
            <a:xfrm>
              <a:off x="10232456" y="3412472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54"/>
            </p:custDataLst>
          </p:nvPr>
        </p:nvGrpSpPr>
        <p:grpSpPr>
          <a:xfrm>
            <a:off x="6478217" y="3297729"/>
            <a:ext cx="583045" cy="487362"/>
            <a:chOff x="6460447" y="3253055"/>
            <a:chExt cx="583045" cy="487362"/>
          </a:xfrm>
        </p:grpSpPr>
        <p:graphicFrame>
          <p:nvGraphicFramePr>
            <p:cNvPr id="130" name="对象 129"/>
            <p:cNvGraphicFramePr>
              <a:graphicFrameLocks noChangeAspect="1"/>
            </p:cNvGraphicFramePr>
            <p:nvPr>
              <p:custDataLst>
                <p:tags r:id="rId55"/>
              </p:custDataLst>
            </p:nvPr>
          </p:nvGraphicFramePr>
          <p:xfrm>
            <a:off x="6460447" y="3253055"/>
            <a:ext cx="438150" cy="487362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2" name="Equation" r:id="rId56" imgW="3048000" imgH="3352800" progId="Equation.DSMT4">
                    <p:embed/>
                  </p:oleObj>
                </mc:Choice>
                <mc:Fallback>
                  <p:oleObj name="Equation" r:id="rId56" imgW="3048000" imgH="3352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7"/>
                        <a:stretch>
                          <a:fillRect/>
                        </a:stretch>
                      </p:blipFill>
                      <p:spPr>
                        <a:xfrm>
                          <a:off x="6460447" y="3253055"/>
                          <a:ext cx="438150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椭圆 56"/>
            <p:cNvSpPr/>
            <p:nvPr>
              <p:custDataLst>
                <p:tags r:id="rId58"/>
              </p:custDataLst>
            </p:nvPr>
          </p:nvSpPr>
          <p:spPr>
            <a:xfrm>
              <a:off x="6933330" y="3441403"/>
              <a:ext cx="110162" cy="11016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7" grpId="0" animBg="1"/>
    </p:bldLst>
  </p:timing>
</p:sld>
</file>

<file path=ppt/tags/tag1.xml><?xml version="1.0" encoding="utf-8"?>
<p:tagLst xmlns:p="http://schemas.openxmlformats.org/presentationml/2006/main">
  <p:tag name="AS_UNIQUEID" val="1274"/>
</p:tagLst>
</file>

<file path=ppt/tags/tag10.xml><?xml version="1.0" encoding="utf-8"?>
<p:tagLst xmlns:p="http://schemas.openxmlformats.org/presentationml/2006/main">
  <p:tag name="AS_UNIQUEID" val="1280"/>
</p:tagLst>
</file>

<file path=ppt/tags/tag100.xml><?xml version="1.0" encoding="utf-8"?>
<p:tagLst xmlns:p="http://schemas.openxmlformats.org/presentationml/2006/main">
  <p:tag name="AS_UNIQUEID" val="1361"/>
</p:tagLst>
</file>

<file path=ppt/tags/tag1000.xml><?xml version="1.0" encoding="utf-8"?>
<p:tagLst xmlns:p="http://schemas.openxmlformats.org/presentationml/2006/main">
  <p:tag name="AS_UNIQUEID" val="1093"/>
</p:tagLst>
</file>

<file path=ppt/tags/tag1001.xml><?xml version="1.0" encoding="utf-8"?>
<p:tagLst xmlns:p="http://schemas.openxmlformats.org/presentationml/2006/main">
  <p:tag name="AS_UNIQUEID" val="1094"/>
</p:tagLst>
</file>

<file path=ppt/tags/tag1002.xml><?xml version="1.0" encoding="utf-8"?>
<p:tagLst xmlns:p="http://schemas.openxmlformats.org/presentationml/2006/main">
  <p:tag name="AS_UNIQUEID" val="1095"/>
</p:tagLst>
</file>

<file path=ppt/tags/tag1003.xml><?xml version="1.0" encoding="utf-8"?>
<p:tagLst xmlns:p="http://schemas.openxmlformats.org/presentationml/2006/main">
  <p:tag name="AS_UNIQUEID" val="1096"/>
</p:tagLst>
</file>

<file path=ppt/tags/tag1004.xml><?xml version="1.0" encoding="utf-8"?>
<p:tagLst xmlns:p="http://schemas.openxmlformats.org/presentationml/2006/main">
  <p:tag name="AS_UNIQUEID" val="1097"/>
</p:tagLst>
</file>

<file path=ppt/tags/tag1005.xml><?xml version="1.0" encoding="utf-8"?>
<p:tagLst xmlns:p="http://schemas.openxmlformats.org/presentationml/2006/main">
  <p:tag name="AS_UNIQUEID" val="1098"/>
</p:tagLst>
</file>

<file path=ppt/tags/tag1006.xml><?xml version="1.0" encoding="utf-8"?>
<p:tagLst xmlns:p="http://schemas.openxmlformats.org/presentationml/2006/main">
  <p:tag name="AS_UNIQUEID" val="1099"/>
</p:tagLst>
</file>

<file path=ppt/tags/tag1007.xml><?xml version="1.0" encoding="utf-8"?>
<p:tagLst xmlns:p="http://schemas.openxmlformats.org/presentationml/2006/main">
  <p:tag name="AS_UNIQUEID" val="1100"/>
</p:tagLst>
</file>

<file path=ppt/tags/tag1008.xml><?xml version="1.0" encoding="utf-8"?>
<p:tagLst xmlns:p="http://schemas.openxmlformats.org/presentationml/2006/main">
  <p:tag name="AS_UNIQUEID" val="1101"/>
</p:tagLst>
</file>

<file path=ppt/tags/tag1009.xml><?xml version="1.0" encoding="utf-8"?>
<p:tagLst xmlns:p="http://schemas.openxmlformats.org/presentationml/2006/main">
  <p:tag name="AS_UNIQUEID" val="1102"/>
</p:tagLst>
</file>

<file path=ppt/tags/tag101.xml><?xml version="1.0" encoding="utf-8"?>
<p:tagLst xmlns:p="http://schemas.openxmlformats.org/presentationml/2006/main">
  <p:tag name="AS_UNIQUEID" val="181"/>
</p:tagLst>
</file>

<file path=ppt/tags/tag1010.xml><?xml version="1.0" encoding="utf-8"?>
<p:tagLst xmlns:p="http://schemas.openxmlformats.org/presentationml/2006/main">
  <p:tag name="AS_UNIQUEID" val="1103"/>
</p:tagLst>
</file>

<file path=ppt/tags/tag1011.xml><?xml version="1.0" encoding="utf-8"?>
<p:tagLst xmlns:p="http://schemas.openxmlformats.org/presentationml/2006/main">
  <p:tag name="AS_UNIQUEID" val="1104"/>
</p:tagLst>
</file>

<file path=ppt/tags/tag1012.xml><?xml version="1.0" encoding="utf-8"?>
<p:tagLst xmlns:p="http://schemas.openxmlformats.org/presentationml/2006/main">
  <p:tag name="AS_UNIQUEID" val="1105"/>
</p:tagLst>
</file>

<file path=ppt/tags/tag1013.xml><?xml version="1.0" encoding="utf-8"?>
<p:tagLst xmlns:p="http://schemas.openxmlformats.org/presentationml/2006/main">
  <p:tag name="AS_UNIQUEID" val="1106"/>
</p:tagLst>
</file>

<file path=ppt/tags/tag1014.xml><?xml version="1.0" encoding="utf-8"?>
<p:tagLst xmlns:p="http://schemas.openxmlformats.org/presentationml/2006/main">
  <p:tag name="AS_UNIQUEID" val="1107"/>
</p:tagLst>
</file>

<file path=ppt/tags/tag1015.xml><?xml version="1.0" encoding="utf-8"?>
<p:tagLst xmlns:p="http://schemas.openxmlformats.org/presentationml/2006/main">
  <p:tag name="AS_UNIQUEID" val="1108"/>
</p:tagLst>
</file>

<file path=ppt/tags/tag1016.xml><?xml version="1.0" encoding="utf-8"?>
<p:tagLst xmlns:p="http://schemas.openxmlformats.org/presentationml/2006/main">
  <p:tag name="AS_UNIQUEID" val="1109"/>
</p:tagLst>
</file>

<file path=ppt/tags/tag1017.xml><?xml version="1.0" encoding="utf-8"?>
<p:tagLst xmlns:p="http://schemas.openxmlformats.org/presentationml/2006/main">
  <p:tag name="AS_UNIQUEID" val="1110"/>
</p:tagLst>
</file>

<file path=ppt/tags/tag1018.xml><?xml version="1.0" encoding="utf-8"?>
<p:tagLst xmlns:p="http://schemas.openxmlformats.org/presentationml/2006/main">
  <p:tag name="AS_UNIQUEID" val="1111"/>
</p:tagLst>
</file>

<file path=ppt/tags/tag1019.xml><?xml version="1.0" encoding="utf-8"?>
<p:tagLst xmlns:p="http://schemas.openxmlformats.org/presentationml/2006/main">
  <p:tag name="AS_UNIQUEID" val="1112"/>
</p:tagLst>
</file>

<file path=ppt/tags/tag102.xml><?xml version="1.0" encoding="utf-8"?>
<p:tagLst xmlns:p="http://schemas.openxmlformats.org/presentationml/2006/main">
  <p:tag name="AS_UNIQUEID" val="1362"/>
</p:tagLst>
</file>

<file path=ppt/tags/tag1020.xml><?xml version="1.0" encoding="utf-8"?>
<p:tagLst xmlns:p="http://schemas.openxmlformats.org/presentationml/2006/main">
  <p:tag name="AS_UNIQUEID" val="1113"/>
</p:tagLst>
</file>

<file path=ppt/tags/tag1021.xml><?xml version="1.0" encoding="utf-8"?>
<p:tagLst xmlns:p="http://schemas.openxmlformats.org/presentationml/2006/main">
  <p:tag name="AS_UNIQUEID" val="1114"/>
</p:tagLst>
</file>

<file path=ppt/tags/tag1022.xml><?xml version="1.0" encoding="utf-8"?>
<p:tagLst xmlns:p="http://schemas.openxmlformats.org/presentationml/2006/main">
  <p:tag name="AS_UNIQUEID" val="1115"/>
</p:tagLst>
</file>

<file path=ppt/tags/tag1023.xml><?xml version="1.0" encoding="utf-8"?>
<p:tagLst xmlns:p="http://schemas.openxmlformats.org/presentationml/2006/main">
  <p:tag name="AS_UNIQUEID" val="1116"/>
</p:tagLst>
</file>

<file path=ppt/tags/tag1024.xml><?xml version="1.0" encoding="utf-8"?>
<p:tagLst xmlns:p="http://schemas.openxmlformats.org/presentationml/2006/main">
  <p:tag name="AS_UNIQUEID" val="1117"/>
</p:tagLst>
</file>

<file path=ppt/tags/tag1025.xml><?xml version="1.0" encoding="utf-8"?>
<p:tagLst xmlns:p="http://schemas.openxmlformats.org/presentationml/2006/main">
  <p:tag name="AS_UNIQUEID" val="1118"/>
</p:tagLst>
</file>

<file path=ppt/tags/tag1026.xml><?xml version="1.0" encoding="utf-8"?>
<p:tagLst xmlns:p="http://schemas.openxmlformats.org/presentationml/2006/main">
  <p:tag name="AS_UNIQUEID" val="1119"/>
</p:tagLst>
</file>

<file path=ppt/tags/tag1027.xml><?xml version="1.0" encoding="utf-8"?>
<p:tagLst xmlns:p="http://schemas.openxmlformats.org/presentationml/2006/main">
  <p:tag name="AS_UNIQUEID" val="1120"/>
</p:tagLst>
</file>

<file path=ppt/tags/tag1028.xml><?xml version="1.0" encoding="utf-8"?>
<p:tagLst xmlns:p="http://schemas.openxmlformats.org/presentationml/2006/main">
  <p:tag name="AS_UNIQUEID" val="1121"/>
</p:tagLst>
</file>

<file path=ppt/tags/tag1029.xml><?xml version="1.0" encoding="utf-8"?>
<p:tagLst xmlns:p="http://schemas.openxmlformats.org/presentationml/2006/main">
  <p:tag name="AS_UNIQUEID" val="1122"/>
</p:tagLst>
</file>

<file path=ppt/tags/tag103.xml><?xml version="1.0" encoding="utf-8"?>
<p:tagLst xmlns:p="http://schemas.openxmlformats.org/presentationml/2006/main">
  <p:tag name="AS_UNIQUEID" val="189"/>
</p:tagLst>
</file>

<file path=ppt/tags/tag1030.xml><?xml version="1.0" encoding="utf-8"?>
<p:tagLst xmlns:p="http://schemas.openxmlformats.org/presentationml/2006/main">
  <p:tag name="AS_UNIQUEID" val="1123"/>
</p:tagLst>
</file>

<file path=ppt/tags/tag1031.xml><?xml version="1.0" encoding="utf-8"?>
<p:tagLst xmlns:p="http://schemas.openxmlformats.org/presentationml/2006/main">
  <p:tag name="AS_UNIQUEID" val="1124"/>
</p:tagLst>
</file>

<file path=ppt/tags/tag1032.xml><?xml version="1.0" encoding="utf-8"?>
<p:tagLst xmlns:p="http://schemas.openxmlformats.org/presentationml/2006/main">
  <p:tag name="AS_UNIQUEID" val="1414"/>
</p:tagLst>
</file>

<file path=ppt/tags/tag1033.xml><?xml version="1.0" encoding="utf-8"?>
<p:tagLst xmlns:p="http://schemas.openxmlformats.org/presentationml/2006/main">
  <p:tag name="AS_UNIQUEID" val="1126"/>
</p:tagLst>
</file>

<file path=ppt/tags/tag1034.xml><?xml version="1.0" encoding="utf-8"?>
<p:tagLst xmlns:p="http://schemas.openxmlformats.org/presentationml/2006/main">
  <p:tag name="AS_UNIQUEID" val="1127"/>
</p:tagLst>
</file>

<file path=ppt/tags/tag1035.xml><?xml version="1.0" encoding="utf-8"?>
<p:tagLst xmlns:p="http://schemas.openxmlformats.org/presentationml/2006/main">
  <p:tag name="AS_UNIQUEID" val="1128"/>
</p:tagLst>
</file>

<file path=ppt/tags/tag1036.xml><?xml version="1.0" encoding="utf-8"?>
<p:tagLst xmlns:p="http://schemas.openxmlformats.org/presentationml/2006/main">
  <p:tag name="AS_UNIQUEID" val="1129"/>
</p:tagLst>
</file>

<file path=ppt/tags/tag1037.xml><?xml version="1.0" encoding="utf-8"?>
<p:tagLst xmlns:p="http://schemas.openxmlformats.org/presentationml/2006/main">
  <p:tag name="AS_UNIQUEID" val="1130"/>
</p:tagLst>
</file>

<file path=ppt/tags/tag1038.xml><?xml version="1.0" encoding="utf-8"?>
<p:tagLst xmlns:p="http://schemas.openxmlformats.org/presentationml/2006/main">
  <p:tag name="AS_UNIQUEID" val="1131"/>
</p:tagLst>
</file>

<file path=ppt/tags/tag1039.xml><?xml version="1.0" encoding="utf-8"?>
<p:tagLst xmlns:p="http://schemas.openxmlformats.org/presentationml/2006/main">
  <p:tag name="AS_UNIQUEID" val="1132"/>
</p:tagLst>
</file>

<file path=ppt/tags/tag104.xml><?xml version="1.0" encoding="utf-8"?>
<p:tagLst xmlns:p="http://schemas.openxmlformats.org/presentationml/2006/main">
  <p:tag name="AS_UNIQUEID" val="196"/>
</p:tagLst>
</file>

<file path=ppt/tags/tag1040.xml><?xml version="1.0" encoding="utf-8"?>
<p:tagLst xmlns:p="http://schemas.openxmlformats.org/presentationml/2006/main">
  <p:tag name="AS_UNIQUEID" val="1133"/>
</p:tagLst>
</file>

<file path=ppt/tags/tag1041.xml><?xml version="1.0" encoding="utf-8"?>
<p:tagLst xmlns:p="http://schemas.openxmlformats.org/presentationml/2006/main">
  <p:tag name="AS_UNIQUEID" val="1134"/>
</p:tagLst>
</file>

<file path=ppt/tags/tag1042.xml><?xml version="1.0" encoding="utf-8"?>
<p:tagLst xmlns:p="http://schemas.openxmlformats.org/presentationml/2006/main">
  <p:tag name="AS_UNIQUEID" val="1135"/>
</p:tagLst>
</file>

<file path=ppt/tags/tag1043.xml><?xml version="1.0" encoding="utf-8"?>
<p:tagLst xmlns:p="http://schemas.openxmlformats.org/presentationml/2006/main">
  <p:tag name="AS_UNIQUEID" val="1136"/>
</p:tagLst>
</file>

<file path=ppt/tags/tag1044.xml><?xml version="1.0" encoding="utf-8"?>
<p:tagLst xmlns:p="http://schemas.openxmlformats.org/presentationml/2006/main">
  <p:tag name="AS_UNIQUEID" val="1137"/>
</p:tagLst>
</file>

<file path=ppt/tags/tag1045.xml><?xml version="1.0" encoding="utf-8"?>
<p:tagLst xmlns:p="http://schemas.openxmlformats.org/presentationml/2006/main">
  <p:tag name="AS_UNIQUEID" val="1138"/>
</p:tagLst>
</file>

<file path=ppt/tags/tag1046.xml><?xml version="1.0" encoding="utf-8"?>
<p:tagLst xmlns:p="http://schemas.openxmlformats.org/presentationml/2006/main">
  <p:tag name="AS_UNIQUEID" val="1139"/>
</p:tagLst>
</file>

<file path=ppt/tags/tag1047.xml><?xml version="1.0" encoding="utf-8"?>
<p:tagLst xmlns:p="http://schemas.openxmlformats.org/presentationml/2006/main">
  <p:tag name="AS_UNIQUEID" val="1140"/>
</p:tagLst>
</file>

<file path=ppt/tags/tag1048.xml><?xml version="1.0" encoding="utf-8"?>
<p:tagLst xmlns:p="http://schemas.openxmlformats.org/presentationml/2006/main">
  <p:tag name="AS_UNIQUEID" val="1141"/>
</p:tagLst>
</file>

<file path=ppt/tags/tag1049.xml><?xml version="1.0" encoding="utf-8"?>
<p:tagLst xmlns:p="http://schemas.openxmlformats.org/presentationml/2006/main">
  <p:tag name="AS_UNIQUEID" val="1142"/>
</p:tagLst>
</file>

<file path=ppt/tags/tag105.xml><?xml version="1.0" encoding="utf-8"?>
<p:tagLst xmlns:p="http://schemas.openxmlformats.org/presentationml/2006/main">
  <p:tag name="AS_UNIQUEID" val="1363"/>
</p:tagLst>
</file>

<file path=ppt/tags/tag1050.xml><?xml version="1.0" encoding="utf-8"?>
<p:tagLst xmlns:p="http://schemas.openxmlformats.org/presentationml/2006/main">
  <p:tag name="AS_UNIQUEID" val="1143"/>
</p:tagLst>
</file>

<file path=ppt/tags/tag1051.xml><?xml version="1.0" encoding="utf-8"?>
<p:tagLst xmlns:p="http://schemas.openxmlformats.org/presentationml/2006/main">
  <p:tag name="AS_UNIQUEID" val="1144"/>
</p:tagLst>
</file>

<file path=ppt/tags/tag1052.xml><?xml version="1.0" encoding="utf-8"?>
<p:tagLst xmlns:p="http://schemas.openxmlformats.org/presentationml/2006/main">
  <p:tag name="AS_UNIQUEID" val="1145"/>
</p:tagLst>
</file>

<file path=ppt/tags/tag1053.xml><?xml version="1.0" encoding="utf-8"?>
<p:tagLst xmlns:p="http://schemas.openxmlformats.org/presentationml/2006/main">
  <p:tag name="AS_UNIQUEID" val="1146"/>
</p:tagLst>
</file>

<file path=ppt/tags/tag1054.xml><?xml version="1.0" encoding="utf-8"?>
<p:tagLst xmlns:p="http://schemas.openxmlformats.org/presentationml/2006/main">
  <p:tag name="AS_UNIQUEID" val="1147"/>
</p:tagLst>
</file>

<file path=ppt/tags/tag1055.xml><?xml version="1.0" encoding="utf-8"?>
<p:tagLst xmlns:p="http://schemas.openxmlformats.org/presentationml/2006/main">
  <p:tag name="AS_UNIQUEID" val="1148"/>
</p:tagLst>
</file>

<file path=ppt/tags/tag1056.xml><?xml version="1.0" encoding="utf-8"?>
<p:tagLst xmlns:p="http://schemas.openxmlformats.org/presentationml/2006/main">
  <p:tag name="AS_UNIQUEID" val="1149"/>
</p:tagLst>
</file>

<file path=ppt/tags/tag1057.xml><?xml version="1.0" encoding="utf-8"?>
<p:tagLst xmlns:p="http://schemas.openxmlformats.org/presentationml/2006/main">
  <p:tag name="AS_UNIQUEID" val="1150"/>
</p:tagLst>
</file>

<file path=ppt/tags/tag1058.xml><?xml version="1.0" encoding="utf-8"?>
<p:tagLst xmlns:p="http://schemas.openxmlformats.org/presentationml/2006/main">
  <p:tag name="AS_UNIQUEID" val="1151"/>
</p:tagLst>
</file>

<file path=ppt/tags/tag1059.xml><?xml version="1.0" encoding="utf-8"?>
<p:tagLst xmlns:p="http://schemas.openxmlformats.org/presentationml/2006/main">
  <p:tag name="AS_UNIQUEID" val="1152"/>
</p:tagLst>
</file>

<file path=ppt/tags/tag106.xml><?xml version="1.0" encoding="utf-8"?>
<p:tagLst xmlns:p="http://schemas.openxmlformats.org/presentationml/2006/main">
  <p:tag name="AS_UNIQUEID" val="198"/>
</p:tagLst>
</file>

<file path=ppt/tags/tag1060.xml><?xml version="1.0" encoding="utf-8"?>
<p:tagLst xmlns:p="http://schemas.openxmlformats.org/presentationml/2006/main">
  <p:tag name="AS_UNIQUEID" val="1415"/>
</p:tagLst>
</file>

<file path=ppt/tags/tag1061.xml><?xml version="1.0" encoding="utf-8"?>
<p:tagLst xmlns:p="http://schemas.openxmlformats.org/presentationml/2006/main">
  <p:tag name="AS_UNIQUEID" val="1154"/>
</p:tagLst>
</file>

<file path=ppt/tags/tag1062.xml><?xml version="1.0" encoding="utf-8"?>
<p:tagLst xmlns:p="http://schemas.openxmlformats.org/presentationml/2006/main">
  <p:tag name="AS_UNIQUEID" val="1155"/>
</p:tagLst>
</file>

<file path=ppt/tags/tag1063.xml><?xml version="1.0" encoding="utf-8"?>
<p:tagLst xmlns:p="http://schemas.openxmlformats.org/presentationml/2006/main">
  <p:tag name="AS_UNIQUEID" val="1156"/>
</p:tagLst>
</file>

<file path=ppt/tags/tag1064.xml><?xml version="1.0" encoding="utf-8"?>
<p:tagLst xmlns:p="http://schemas.openxmlformats.org/presentationml/2006/main">
  <p:tag name="AS_UNIQUEID" val="1157"/>
</p:tagLst>
</file>

<file path=ppt/tags/tag1065.xml><?xml version="1.0" encoding="utf-8"?>
<p:tagLst xmlns:p="http://schemas.openxmlformats.org/presentationml/2006/main">
  <p:tag name="AS_UNIQUEID" val="1158"/>
</p:tagLst>
</file>

<file path=ppt/tags/tag1066.xml><?xml version="1.0" encoding="utf-8"?>
<p:tagLst xmlns:p="http://schemas.openxmlformats.org/presentationml/2006/main">
  <p:tag name="AS_UNIQUEID" val="1159"/>
</p:tagLst>
</file>

<file path=ppt/tags/tag1067.xml><?xml version="1.0" encoding="utf-8"?>
<p:tagLst xmlns:p="http://schemas.openxmlformats.org/presentationml/2006/main">
  <p:tag name="AS_UNIQUEID" val="1160"/>
</p:tagLst>
</file>

<file path=ppt/tags/tag1068.xml><?xml version="1.0" encoding="utf-8"?>
<p:tagLst xmlns:p="http://schemas.openxmlformats.org/presentationml/2006/main">
  <p:tag name="AS_UNIQUEID" val="1161"/>
</p:tagLst>
</file>

<file path=ppt/tags/tag1069.xml><?xml version="1.0" encoding="utf-8"?>
<p:tagLst xmlns:p="http://schemas.openxmlformats.org/presentationml/2006/main">
  <p:tag name="AS_UNIQUEID" val="1162"/>
</p:tagLst>
</file>

<file path=ppt/tags/tag107.xml><?xml version="1.0" encoding="utf-8"?>
<p:tagLst xmlns:p="http://schemas.openxmlformats.org/presentationml/2006/main">
  <p:tag name="AS_UNIQUEID" val="1364"/>
</p:tagLst>
</file>

<file path=ppt/tags/tag1070.xml><?xml version="1.0" encoding="utf-8"?>
<p:tagLst xmlns:p="http://schemas.openxmlformats.org/presentationml/2006/main">
  <p:tag name="AS_UNIQUEID" val="1163"/>
</p:tagLst>
</file>

<file path=ppt/tags/tag1071.xml><?xml version="1.0" encoding="utf-8"?>
<p:tagLst xmlns:p="http://schemas.openxmlformats.org/presentationml/2006/main">
  <p:tag name="AS_UNIQUEID" val="1164"/>
</p:tagLst>
</file>

<file path=ppt/tags/tag1072.xml><?xml version="1.0" encoding="utf-8"?>
<p:tagLst xmlns:p="http://schemas.openxmlformats.org/presentationml/2006/main">
  <p:tag name="AS_UNIQUEID" val="1165"/>
</p:tagLst>
</file>

<file path=ppt/tags/tag1073.xml><?xml version="1.0" encoding="utf-8"?>
<p:tagLst xmlns:p="http://schemas.openxmlformats.org/presentationml/2006/main">
  <p:tag name="AS_UNIQUEID" val="1166"/>
</p:tagLst>
</file>

<file path=ppt/tags/tag1074.xml><?xml version="1.0" encoding="utf-8"?>
<p:tagLst xmlns:p="http://schemas.openxmlformats.org/presentationml/2006/main">
  <p:tag name="AS_UNIQUEID" val="1167"/>
</p:tagLst>
</file>

<file path=ppt/tags/tag1075.xml><?xml version="1.0" encoding="utf-8"?>
<p:tagLst xmlns:p="http://schemas.openxmlformats.org/presentationml/2006/main">
  <p:tag name="AS_UNIQUEID" val="1168"/>
</p:tagLst>
</file>

<file path=ppt/tags/tag1076.xml><?xml version="1.0" encoding="utf-8"?>
<p:tagLst xmlns:p="http://schemas.openxmlformats.org/presentationml/2006/main">
  <p:tag name="AS_UNIQUEID" val="1169"/>
</p:tagLst>
</file>

<file path=ppt/tags/tag1077.xml><?xml version="1.0" encoding="utf-8"?>
<p:tagLst xmlns:p="http://schemas.openxmlformats.org/presentationml/2006/main">
  <p:tag name="AS_UNIQUEID" val="1170"/>
</p:tagLst>
</file>

<file path=ppt/tags/tag1078.xml><?xml version="1.0" encoding="utf-8"?>
<p:tagLst xmlns:p="http://schemas.openxmlformats.org/presentationml/2006/main">
  <p:tag name="AS_UNIQUEID" val="1171"/>
</p:tagLst>
</file>

<file path=ppt/tags/tag1079.xml><?xml version="1.0" encoding="utf-8"?>
<p:tagLst xmlns:p="http://schemas.openxmlformats.org/presentationml/2006/main">
  <p:tag name="AS_UNIQUEID" val="1172"/>
</p:tagLst>
</file>

<file path=ppt/tags/tag108.xml><?xml version="1.0" encoding="utf-8"?>
<p:tagLst xmlns:p="http://schemas.openxmlformats.org/presentationml/2006/main">
  <p:tag name="AS_UNIQUEID" val="206"/>
</p:tagLst>
</file>

<file path=ppt/tags/tag1080.xml><?xml version="1.0" encoding="utf-8"?>
<p:tagLst xmlns:p="http://schemas.openxmlformats.org/presentationml/2006/main">
  <p:tag name="AS_UNIQUEID" val="1173"/>
</p:tagLst>
</file>

<file path=ppt/tags/tag1081.xml><?xml version="1.0" encoding="utf-8"?>
<p:tagLst xmlns:p="http://schemas.openxmlformats.org/presentationml/2006/main">
  <p:tag name="AS_UNIQUEID" val="1174"/>
</p:tagLst>
</file>

<file path=ppt/tags/tag1082.xml><?xml version="1.0" encoding="utf-8"?>
<p:tagLst xmlns:p="http://schemas.openxmlformats.org/presentationml/2006/main">
  <p:tag name="AS_UNIQUEID" val="1175"/>
</p:tagLst>
</file>

<file path=ppt/tags/tag1083.xml><?xml version="1.0" encoding="utf-8"?>
<p:tagLst xmlns:p="http://schemas.openxmlformats.org/presentationml/2006/main">
  <p:tag name="AS_UNIQUEID" val="1176"/>
</p:tagLst>
</file>

<file path=ppt/tags/tag1084.xml><?xml version="1.0" encoding="utf-8"?>
<p:tagLst xmlns:p="http://schemas.openxmlformats.org/presentationml/2006/main">
  <p:tag name="AS_UNIQUEID" val="1177"/>
</p:tagLst>
</file>

<file path=ppt/tags/tag1085.xml><?xml version="1.0" encoding="utf-8"?>
<p:tagLst xmlns:p="http://schemas.openxmlformats.org/presentationml/2006/main">
  <p:tag name="AS_UNIQUEID" val="1178"/>
</p:tagLst>
</file>

<file path=ppt/tags/tag1086.xml><?xml version="1.0" encoding="utf-8"?>
<p:tagLst xmlns:p="http://schemas.openxmlformats.org/presentationml/2006/main">
  <p:tag name="AS_UNIQUEID" val="1179"/>
</p:tagLst>
</file>

<file path=ppt/tags/tag1087.xml><?xml version="1.0" encoding="utf-8"?>
<p:tagLst xmlns:p="http://schemas.openxmlformats.org/presentationml/2006/main">
  <p:tag name="AS_UNIQUEID" val="1180"/>
</p:tagLst>
</file>

<file path=ppt/tags/tag1088.xml><?xml version="1.0" encoding="utf-8"?>
<p:tagLst xmlns:p="http://schemas.openxmlformats.org/presentationml/2006/main">
  <p:tag name="AS_UNIQUEID" val="1181"/>
</p:tagLst>
</file>

<file path=ppt/tags/tag1089.xml><?xml version="1.0" encoding="utf-8"?>
<p:tagLst xmlns:p="http://schemas.openxmlformats.org/presentationml/2006/main">
  <p:tag name="AS_UNIQUEID" val="1182"/>
</p:tagLst>
</file>

<file path=ppt/tags/tag109.xml><?xml version="1.0" encoding="utf-8"?>
<p:tagLst xmlns:p="http://schemas.openxmlformats.org/presentationml/2006/main">
  <p:tag name="AS_UNIQUEID" val="213"/>
</p:tagLst>
</file>

<file path=ppt/tags/tag1090.xml><?xml version="1.0" encoding="utf-8"?>
<p:tagLst xmlns:p="http://schemas.openxmlformats.org/presentationml/2006/main">
  <p:tag name="AS_UNIQUEID" val="1183"/>
</p:tagLst>
</file>

<file path=ppt/tags/tag1091.xml><?xml version="1.0" encoding="utf-8"?>
<p:tagLst xmlns:p="http://schemas.openxmlformats.org/presentationml/2006/main">
  <p:tag name="AS_UNIQUEID" val="1184"/>
</p:tagLst>
</file>

<file path=ppt/tags/tag1092.xml><?xml version="1.0" encoding="utf-8"?>
<p:tagLst xmlns:p="http://schemas.openxmlformats.org/presentationml/2006/main">
  <p:tag name="AS_UNIQUEID" val="1185"/>
</p:tagLst>
</file>

<file path=ppt/tags/tag1093.xml><?xml version="1.0" encoding="utf-8"?>
<p:tagLst xmlns:p="http://schemas.openxmlformats.org/presentationml/2006/main">
  <p:tag name="AS_UNIQUEID" val="1186"/>
</p:tagLst>
</file>

<file path=ppt/tags/tag1094.xml><?xml version="1.0" encoding="utf-8"?>
<p:tagLst xmlns:p="http://schemas.openxmlformats.org/presentationml/2006/main">
  <p:tag name="AS_UNIQUEID" val="1187"/>
</p:tagLst>
</file>

<file path=ppt/tags/tag1095.xml><?xml version="1.0" encoding="utf-8"?>
<p:tagLst xmlns:p="http://schemas.openxmlformats.org/presentationml/2006/main">
  <p:tag name="AS_UNIQUEID" val="1188"/>
</p:tagLst>
</file>

<file path=ppt/tags/tag1096.xml><?xml version="1.0" encoding="utf-8"?>
<p:tagLst xmlns:p="http://schemas.openxmlformats.org/presentationml/2006/main">
  <p:tag name="AS_UNIQUEID" val="1188"/>
</p:tagLst>
</file>

<file path=ppt/tags/tag1097.xml><?xml version="1.0" encoding="utf-8"?>
<p:tagLst xmlns:p="http://schemas.openxmlformats.org/presentationml/2006/main">
  <p:tag name="AS_UNIQUEID" val="1416"/>
</p:tagLst>
</file>

<file path=ppt/tags/tag1098.xml><?xml version="1.0" encoding="utf-8"?>
<p:tagLst xmlns:p="http://schemas.openxmlformats.org/presentationml/2006/main">
  <p:tag name="AS_UNIQUEID" val="1417"/>
</p:tagLst>
</file>

<file path=ppt/tags/tag1099.xml><?xml version="1.0" encoding="utf-8"?>
<p:tagLst xmlns:p="http://schemas.openxmlformats.org/presentationml/2006/main">
  <p:tag name="AS_UNIQUEID" val="1418"/>
</p:tagLst>
</file>

<file path=ppt/tags/tag11.xml><?xml version="1.0" encoding="utf-8"?>
<p:tagLst xmlns:p="http://schemas.openxmlformats.org/presentationml/2006/main">
  <p:tag name="AS_UNIQUEID" val="1281"/>
</p:tagLst>
</file>

<file path=ppt/tags/tag110.xml><?xml version="1.0" encoding="utf-8"?>
<p:tagLst xmlns:p="http://schemas.openxmlformats.org/presentationml/2006/main">
  <p:tag name="AS_UNIQUEID" val="214"/>
</p:tagLst>
</file>

<file path=ppt/tags/tag1100.xml><?xml version="1.0" encoding="utf-8"?>
<p:tagLst xmlns:p="http://schemas.openxmlformats.org/presentationml/2006/main">
  <p:tag name="AS_UNIQUEID" val="1419"/>
</p:tagLst>
</file>

<file path=ppt/tags/tag1101.xml><?xml version="1.0" encoding="utf-8"?>
<p:tagLst xmlns:p="http://schemas.openxmlformats.org/presentationml/2006/main">
  <p:tag name="AS_UNIQUEID" val="1420"/>
</p:tagLst>
</file>

<file path=ppt/tags/tag1102.xml><?xml version="1.0" encoding="utf-8"?>
<p:tagLst xmlns:p="http://schemas.openxmlformats.org/presentationml/2006/main">
  <p:tag name="AS_UNIQUEID" val="1421"/>
</p:tagLst>
</file>

<file path=ppt/tags/tag1103.xml><?xml version="1.0" encoding="utf-8"?>
<p:tagLst xmlns:p="http://schemas.openxmlformats.org/presentationml/2006/main">
  <p:tag name="AS_UNIQUEID" val="1422"/>
</p:tagLst>
</file>

<file path=ppt/tags/tag1104.xml><?xml version="1.0" encoding="utf-8"?>
<p:tagLst xmlns:p="http://schemas.openxmlformats.org/presentationml/2006/main">
  <p:tag name="AS_UNIQUEID" val="1423"/>
</p:tagLst>
</file>

<file path=ppt/tags/tag1105.xml><?xml version="1.0" encoding="utf-8"?>
<p:tagLst xmlns:p="http://schemas.openxmlformats.org/presentationml/2006/main">
  <p:tag name="AS_UNIQUEID" val="1424"/>
</p:tagLst>
</file>

<file path=ppt/tags/tag1106.xml><?xml version="1.0" encoding="utf-8"?>
<p:tagLst xmlns:p="http://schemas.openxmlformats.org/presentationml/2006/main">
  <p:tag name="AS_UNIQUEID" val="1425"/>
</p:tagLst>
</file>

<file path=ppt/tags/tag1107.xml><?xml version="1.0" encoding="utf-8"?>
<p:tagLst xmlns:p="http://schemas.openxmlformats.org/presentationml/2006/main">
  <p:tag name="AS_UNIQUEID" val="1426"/>
</p:tagLst>
</file>

<file path=ppt/tags/tag1108.xml><?xml version="1.0" encoding="utf-8"?>
<p:tagLst xmlns:p="http://schemas.openxmlformats.org/presentationml/2006/main">
  <p:tag name="AS_UNIQUEID" val="1427"/>
</p:tagLst>
</file>

<file path=ppt/tags/tag1109.xml><?xml version="1.0" encoding="utf-8"?>
<p:tagLst xmlns:p="http://schemas.openxmlformats.org/presentationml/2006/main">
  <p:tag name="AS_UNIQUEID" val="1428"/>
</p:tagLst>
</file>

<file path=ppt/tags/tag111.xml><?xml version="1.0" encoding="utf-8"?>
<p:tagLst xmlns:p="http://schemas.openxmlformats.org/presentationml/2006/main">
  <p:tag name="AS_UNIQUEID" val="215"/>
</p:tagLst>
</file>

<file path=ppt/tags/tag1110.xml><?xml version="1.0" encoding="utf-8"?>
<p:tagLst xmlns:p="http://schemas.openxmlformats.org/presentationml/2006/main">
  <p:tag name="AS_UNIQUEID" val="1429"/>
</p:tagLst>
</file>

<file path=ppt/tags/tag1111.xml><?xml version="1.0" encoding="utf-8"?>
<p:tagLst xmlns:p="http://schemas.openxmlformats.org/presentationml/2006/main">
  <p:tag name="AS_UNIQUEID" val="1430"/>
</p:tagLst>
</file>

<file path=ppt/tags/tag1112.xml><?xml version="1.0" encoding="utf-8"?>
<p:tagLst xmlns:p="http://schemas.openxmlformats.org/presentationml/2006/main">
  <p:tag name="AS_UNIQUEID" val="1431"/>
</p:tagLst>
</file>

<file path=ppt/tags/tag1113.xml><?xml version="1.0" encoding="utf-8"?>
<p:tagLst xmlns:p="http://schemas.openxmlformats.org/presentationml/2006/main">
  <p:tag name="AS_UNIQUEID" val="1432"/>
</p:tagLst>
</file>

<file path=ppt/tags/tag1114.xml><?xml version="1.0" encoding="utf-8"?>
<p:tagLst xmlns:p="http://schemas.openxmlformats.org/presentationml/2006/main">
  <p:tag name="AS_UNIQUEID" val="1433"/>
</p:tagLst>
</file>

<file path=ppt/tags/tag1115.xml><?xml version="1.0" encoding="utf-8"?>
<p:tagLst xmlns:p="http://schemas.openxmlformats.org/presentationml/2006/main">
  <p:tag name="AS_UNIQUEID" val="1434"/>
</p:tagLst>
</file>

<file path=ppt/tags/tag1116.xml><?xml version="1.0" encoding="utf-8"?>
<p:tagLst xmlns:p="http://schemas.openxmlformats.org/presentationml/2006/main">
  <p:tag name="AS_UNIQUEID" val="1435"/>
</p:tagLst>
</file>

<file path=ppt/tags/tag1117.xml><?xml version="1.0" encoding="utf-8"?>
<p:tagLst xmlns:p="http://schemas.openxmlformats.org/presentationml/2006/main">
  <p:tag name="AS_UNIQUEID" val="1436"/>
</p:tagLst>
</file>

<file path=ppt/tags/tag1118.xml><?xml version="1.0" encoding="utf-8"?>
<p:tagLst xmlns:p="http://schemas.openxmlformats.org/presentationml/2006/main">
  <p:tag name="AS_UNIQUEID" val="1437"/>
</p:tagLst>
</file>

<file path=ppt/tags/tag1119.xml><?xml version="1.0" encoding="utf-8"?>
<p:tagLst xmlns:p="http://schemas.openxmlformats.org/presentationml/2006/main">
  <p:tag name="AS_UNIQUEID" val="1438"/>
</p:tagLst>
</file>

<file path=ppt/tags/tag112.xml><?xml version="1.0" encoding="utf-8"?>
<p:tagLst xmlns:p="http://schemas.openxmlformats.org/presentationml/2006/main">
  <p:tag name="AS_UNIQUEID" val="216"/>
</p:tagLst>
</file>

<file path=ppt/tags/tag1120.xml><?xml version="1.0" encoding="utf-8"?>
<p:tagLst xmlns:p="http://schemas.openxmlformats.org/presentationml/2006/main">
  <p:tag name="AS_UNIQUEID" val="1439"/>
</p:tagLst>
</file>

<file path=ppt/tags/tag1121.xml><?xml version="1.0" encoding="utf-8"?>
<p:tagLst xmlns:p="http://schemas.openxmlformats.org/presentationml/2006/main">
  <p:tag name="AS_UNIQUEID" val="1440"/>
</p:tagLst>
</file>

<file path=ppt/tags/tag1122.xml><?xml version="1.0" encoding="utf-8"?>
<p:tagLst xmlns:p="http://schemas.openxmlformats.org/presentationml/2006/main">
  <p:tag name="AS_UNIQUEID" val="1441"/>
</p:tagLst>
</file>

<file path=ppt/tags/tag1123.xml><?xml version="1.0" encoding="utf-8"?>
<p:tagLst xmlns:p="http://schemas.openxmlformats.org/presentationml/2006/main">
  <p:tag name="AS_UNIQUEID" val="1442"/>
</p:tagLst>
</file>

<file path=ppt/tags/tag1124.xml><?xml version="1.0" encoding="utf-8"?>
<p:tagLst xmlns:p="http://schemas.openxmlformats.org/presentationml/2006/main">
  <p:tag name="AS_UNIQUEID" val="1443"/>
</p:tagLst>
</file>

<file path=ppt/tags/tag1125.xml><?xml version="1.0" encoding="utf-8"?>
<p:tagLst xmlns:p="http://schemas.openxmlformats.org/presentationml/2006/main">
  <p:tag name="AS_UNIQUEID" val="1444"/>
</p:tagLst>
</file>

<file path=ppt/tags/tag1126.xml><?xml version="1.0" encoding="utf-8"?>
<p:tagLst xmlns:p="http://schemas.openxmlformats.org/presentationml/2006/main">
  <p:tag name="AS_UNIQUEID" val="1445"/>
</p:tagLst>
</file>

<file path=ppt/tags/tag1127.xml><?xml version="1.0" encoding="utf-8"?>
<p:tagLst xmlns:p="http://schemas.openxmlformats.org/presentationml/2006/main">
  <p:tag name="AS_UNIQUEID" val="1446"/>
</p:tagLst>
</file>

<file path=ppt/tags/tag1128.xml><?xml version="1.0" encoding="utf-8"?>
<p:tagLst xmlns:p="http://schemas.openxmlformats.org/presentationml/2006/main">
  <p:tag name="AS_UNIQUEID" val="1447"/>
</p:tagLst>
</file>

<file path=ppt/tags/tag1129.xml><?xml version="1.0" encoding="utf-8"?>
<p:tagLst xmlns:p="http://schemas.openxmlformats.org/presentationml/2006/main">
  <p:tag name="AS_UNIQUEID" val="1448"/>
</p:tagLst>
</file>

<file path=ppt/tags/tag113.xml><?xml version="1.0" encoding="utf-8"?>
<p:tagLst xmlns:p="http://schemas.openxmlformats.org/presentationml/2006/main">
  <p:tag name="AS_UNIQUEID" val="217"/>
</p:tagLst>
</file>

<file path=ppt/tags/tag1130.xml><?xml version="1.0" encoding="utf-8"?>
<p:tagLst xmlns:p="http://schemas.openxmlformats.org/presentationml/2006/main">
  <p:tag name="AS_UNIQUEID" val="1449"/>
</p:tagLst>
</file>

<file path=ppt/tags/tag1131.xml><?xml version="1.0" encoding="utf-8"?>
<p:tagLst xmlns:p="http://schemas.openxmlformats.org/presentationml/2006/main">
  <p:tag name="AS_UNIQUEID" val="1450"/>
</p:tagLst>
</file>

<file path=ppt/tags/tag1132.xml><?xml version="1.0" encoding="utf-8"?>
<p:tagLst xmlns:p="http://schemas.openxmlformats.org/presentationml/2006/main">
  <p:tag name="AS_UNIQUEID" val="1451"/>
</p:tagLst>
</file>

<file path=ppt/tags/tag1133.xml><?xml version="1.0" encoding="utf-8"?>
<p:tagLst xmlns:p="http://schemas.openxmlformats.org/presentationml/2006/main">
  <p:tag name="AS_UNIQUEID" val="1452"/>
</p:tagLst>
</file>

<file path=ppt/tags/tag1134.xml><?xml version="1.0" encoding="utf-8"?>
<p:tagLst xmlns:p="http://schemas.openxmlformats.org/presentationml/2006/main">
  <p:tag name="AS_UNIQUEID" val="1453"/>
</p:tagLst>
</file>

<file path=ppt/tags/tag1135.xml><?xml version="1.0" encoding="utf-8"?>
<p:tagLst xmlns:p="http://schemas.openxmlformats.org/presentationml/2006/main">
  <p:tag name="AS_UNIQUEID" val="1454"/>
</p:tagLst>
</file>

<file path=ppt/tags/tag1136.xml><?xml version="1.0" encoding="utf-8"?>
<p:tagLst xmlns:p="http://schemas.openxmlformats.org/presentationml/2006/main">
  <p:tag name="AS_UNIQUEID" val="1455"/>
</p:tagLst>
</file>

<file path=ppt/tags/tag1137.xml><?xml version="1.0" encoding="utf-8"?>
<p:tagLst xmlns:p="http://schemas.openxmlformats.org/presentationml/2006/main">
  <p:tag name="AS_UNIQUEID" val="1456"/>
</p:tagLst>
</file>

<file path=ppt/tags/tag1138.xml><?xml version="1.0" encoding="utf-8"?>
<p:tagLst xmlns:p="http://schemas.openxmlformats.org/presentationml/2006/main">
  <p:tag name="AS_UNIQUEID" val="1457"/>
</p:tagLst>
</file>

<file path=ppt/tags/tag1139.xml><?xml version="1.0" encoding="utf-8"?>
<p:tagLst xmlns:p="http://schemas.openxmlformats.org/presentationml/2006/main">
  <p:tag name="AS_UNIQUEID" val="1458"/>
</p:tagLst>
</file>

<file path=ppt/tags/tag114.xml><?xml version="1.0" encoding="utf-8"?>
<p:tagLst xmlns:p="http://schemas.openxmlformats.org/presentationml/2006/main">
  <p:tag name="AS_UNIQUEID" val="218"/>
</p:tagLst>
</file>

<file path=ppt/tags/tag1140.xml><?xml version="1.0" encoding="utf-8"?>
<p:tagLst xmlns:p="http://schemas.openxmlformats.org/presentationml/2006/main">
  <p:tag name="AS_UNIQUEID" val="1459"/>
</p:tagLst>
</file>

<file path=ppt/tags/tag1141.xml><?xml version="1.0" encoding="utf-8"?>
<p:tagLst xmlns:p="http://schemas.openxmlformats.org/presentationml/2006/main">
  <p:tag name="AS_UNIQUEID" val="1460"/>
</p:tagLst>
</file>

<file path=ppt/tags/tag1142.xml><?xml version="1.0" encoding="utf-8"?>
<p:tagLst xmlns:p="http://schemas.openxmlformats.org/presentationml/2006/main">
  <p:tag name="AS_UNIQUEID" val="1461"/>
</p:tagLst>
</file>

<file path=ppt/tags/tag1143.xml><?xml version="1.0" encoding="utf-8"?>
<p:tagLst xmlns:p="http://schemas.openxmlformats.org/presentationml/2006/main">
  <p:tag name="AS_UNIQUEID" val="1462"/>
</p:tagLst>
</file>

<file path=ppt/tags/tag1144.xml><?xml version="1.0" encoding="utf-8"?>
<p:tagLst xmlns:p="http://schemas.openxmlformats.org/presentationml/2006/main">
  <p:tag name="AS_UNIQUEID" val="1463"/>
</p:tagLst>
</file>

<file path=ppt/tags/tag1145.xml><?xml version="1.0" encoding="utf-8"?>
<p:tagLst xmlns:p="http://schemas.openxmlformats.org/presentationml/2006/main">
  <p:tag name="AS_UNIQUEID" val="1464"/>
</p:tagLst>
</file>

<file path=ppt/tags/tag1146.xml><?xml version="1.0" encoding="utf-8"?>
<p:tagLst xmlns:p="http://schemas.openxmlformats.org/presentationml/2006/main">
  <p:tag name="AS_UNIQUEID" val="1465"/>
</p:tagLst>
</file>

<file path=ppt/tags/tag1147.xml><?xml version="1.0" encoding="utf-8"?>
<p:tagLst xmlns:p="http://schemas.openxmlformats.org/presentationml/2006/main">
  <p:tag name="AS_UNIQUEID" val="1466"/>
</p:tagLst>
</file>

<file path=ppt/tags/tag1148.xml><?xml version="1.0" encoding="utf-8"?>
<p:tagLst xmlns:p="http://schemas.openxmlformats.org/presentationml/2006/main">
  <p:tag name="AS_UNIQUEID" val="1467"/>
</p:tagLst>
</file>

<file path=ppt/tags/tag1149.xml><?xml version="1.0" encoding="utf-8"?>
<p:tagLst xmlns:p="http://schemas.openxmlformats.org/presentationml/2006/main">
  <p:tag name="AS_UNIQUEID" val="1468"/>
</p:tagLst>
</file>

<file path=ppt/tags/tag115.xml><?xml version="1.0" encoding="utf-8"?>
<p:tagLst xmlns:p="http://schemas.openxmlformats.org/presentationml/2006/main">
  <p:tag name="AS_UNIQUEID" val="219"/>
</p:tagLst>
</file>

<file path=ppt/tags/tag1150.xml><?xml version="1.0" encoding="utf-8"?>
<p:tagLst xmlns:p="http://schemas.openxmlformats.org/presentationml/2006/main">
  <p:tag name="AS_UNIQUEID" val="1469"/>
</p:tagLst>
</file>

<file path=ppt/tags/tag1151.xml><?xml version="1.0" encoding="utf-8"?>
<p:tagLst xmlns:p="http://schemas.openxmlformats.org/presentationml/2006/main">
  <p:tag name="AS_UNIQUEID" val="1470"/>
</p:tagLst>
</file>

<file path=ppt/tags/tag1152.xml><?xml version="1.0" encoding="utf-8"?>
<p:tagLst xmlns:p="http://schemas.openxmlformats.org/presentationml/2006/main">
  <p:tag name="AS_UNIQUEID" val="1471"/>
</p:tagLst>
</file>

<file path=ppt/tags/tag1153.xml><?xml version="1.0" encoding="utf-8"?>
<p:tagLst xmlns:p="http://schemas.openxmlformats.org/presentationml/2006/main">
  <p:tag name="AS_UNIQUEID" val="1472"/>
</p:tagLst>
</file>

<file path=ppt/tags/tag1154.xml><?xml version="1.0" encoding="utf-8"?>
<p:tagLst xmlns:p="http://schemas.openxmlformats.org/presentationml/2006/main">
  <p:tag name="AS_UNIQUEID" val="1473"/>
</p:tagLst>
</file>

<file path=ppt/tags/tag1155.xml><?xml version="1.0" encoding="utf-8"?>
<p:tagLst xmlns:p="http://schemas.openxmlformats.org/presentationml/2006/main">
  <p:tag name="AS_UNIQUEID" val="1474"/>
</p:tagLst>
</file>

<file path=ppt/tags/tag1156.xml><?xml version="1.0" encoding="utf-8"?>
<p:tagLst xmlns:p="http://schemas.openxmlformats.org/presentationml/2006/main">
  <p:tag name="AS_UNIQUEID" val="1475"/>
</p:tagLst>
</file>

<file path=ppt/tags/tag1157.xml><?xml version="1.0" encoding="utf-8"?>
<p:tagLst xmlns:p="http://schemas.openxmlformats.org/presentationml/2006/main">
  <p:tag name="AS_UNIQUEID" val="1476"/>
</p:tagLst>
</file>

<file path=ppt/tags/tag1158.xml><?xml version="1.0" encoding="utf-8"?>
<p:tagLst xmlns:p="http://schemas.openxmlformats.org/presentationml/2006/main">
  <p:tag name="AS_UNIQUEID" val="1477"/>
</p:tagLst>
</file>

<file path=ppt/tags/tag1159.xml><?xml version="1.0" encoding="utf-8"?>
<p:tagLst xmlns:p="http://schemas.openxmlformats.org/presentationml/2006/main">
  <p:tag name="AS_UNIQUEID" val="1478"/>
</p:tagLst>
</file>

<file path=ppt/tags/tag116.xml><?xml version="1.0" encoding="utf-8"?>
<p:tagLst xmlns:p="http://schemas.openxmlformats.org/presentationml/2006/main">
  <p:tag name="AS_UNIQUEID" val="220"/>
</p:tagLst>
</file>

<file path=ppt/tags/tag1160.xml><?xml version="1.0" encoding="utf-8"?>
<p:tagLst xmlns:p="http://schemas.openxmlformats.org/presentationml/2006/main">
  <p:tag name="AS_UNIQUEID" val="1479"/>
</p:tagLst>
</file>

<file path=ppt/tags/tag1161.xml><?xml version="1.0" encoding="utf-8"?>
<p:tagLst xmlns:p="http://schemas.openxmlformats.org/presentationml/2006/main">
  <p:tag name="AS_UNIQUEID" val="1480"/>
</p:tagLst>
</file>

<file path=ppt/tags/tag1162.xml><?xml version="1.0" encoding="utf-8"?>
<p:tagLst xmlns:p="http://schemas.openxmlformats.org/presentationml/2006/main">
  <p:tag name="AS_UNIQUEID" val="1481"/>
</p:tagLst>
</file>

<file path=ppt/tags/tag1163.xml><?xml version="1.0" encoding="utf-8"?>
<p:tagLst xmlns:p="http://schemas.openxmlformats.org/presentationml/2006/main">
  <p:tag name="AS_UNIQUEID" val="1482"/>
</p:tagLst>
</file>

<file path=ppt/tags/tag1164.xml><?xml version="1.0" encoding="utf-8"?>
<p:tagLst xmlns:p="http://schemas.openxmlformats.org/presentationml/2006/main">
  <p:tag name="AS_UNIQUEID" val="1483"/>
</p:tagLst>
</file>

<file path=ppt/tags/tag1165.xml><?xml version="1.0" encoding="utf-8"?>
<p:tagLst xmlns:p="http://schemas.openxmlformats.org/presentationml/2006/main">
  <p:tag name="AS_UNIQUEID" val="1484"/>
</p:tagLst>
</file>

<file path=ppt/tags/tag1166.xml><?xml version="1.0" encoding="utf-8"?>
<p:tagLst xmlns:p="http://schemas.openxmlformats.org/presentationml/2006/main">
  <p:tag name="AS_UNIQUEID" val="1485"/>
</p:tagLst>
</file>

<file path=ppt/tags/tag1167.xml><?xml version="1.0" encoding="utf-8"?>
<p:tagLst xmlns:p="http://schemas.openxmlformats.org/presentationml/2006/main">
  <p:tag name="AS_UNIQUEID" val="1486"/>
</p:tagLst>
</file>

<file path=ppt/tags/tag1168.xml><?xml version="1.0" encoding="utf-8"?>
<p:tagLst xmlns:p="http://schemas.openxmlformats.org/presentationml/2006/main">
  <p:tag name="AS_UNIQUEID" val="1487"/>
</p:tagLst>
</file>

<file path=ppt/tags/tag1169.xml><?xml version="1.0" encoding="utf-8"?>
<p:tagLst xmlns:p="http://schemas.openxmlformats.org/presentationml/2006/main">
  <p:tag name="AS_UNIQUEID" val="1488"/>
</p:tagLst>
</file>

<file path=ppt/tags/tag117.xml><?xml version="1.0" encoding="utf-8"?>
<p:tagLst xmlns:p="http://schemas.openxmlformats.org/presentationml/2006/main">
  <p:tag name="AS_UNIQUEID" val="221"/>
</p:tagLst>
</file>

<file path=ppt/tags/tag1170.xml><?xml version="1.0" encoding="utf-8"?>
<p:tagLst xmlns:p="http://schemas.openxmlformats.org/presentationml/2006/main">
  <p:tag name="AS_UNIQUEID" val="1489"/>
</p:tagLst>
</file>

<file path=ppt/tags/tag1171.xml><?xml version="1.0" encoding="utf-8"?>
<p:tagLst xmlns:p="http://schemas.openxmlformats.org/presentationml/2006/main">
  <p:tag name="AS_UNIQUEID" val="1490"/>
</p:tagLst>
</file>

<file path=ppt/tags/tag1172.xml><?xml version="1.0" encoding="utf-8"?>
<p:tagLst xmlns:p="http://schemas.openxmlformats.org/presentationml/2006/main">
  <p:tag name="AS_UNIQUEID" val="1491"/>
</p:tagLst>
</file>

<file path=ppt/tags/tag1173.xml><?xml version="1.0" encoding="utf-8"?>
<p:tagLst xmlns:p="http://schemas.openxmlformats.org/presentationml/2006/main">
  <p:tag name="AS_UNIQUEID" val="1492"/>
</p:tagLst>
</file>

<file path=ppt/tags/tag1174.xml><?xml version="1.0" encoding="utf-8"?>
<p:tagLst xmlns:p="http://schemas.openxmlformats.org/presentationml/2006/main">
  <p:tag name="AS_UNIQUEID" val="1493"/>
</p:tagLst>
</file>

<file path=ppt/tags/tag1175.xml><?xml version="1.0" encoding="utf-8"?>
<p:tagLst xmlns:p="http://schemas.openxmlformats.org/presentationml/2006/main">
  <p:tag name="AS_UNIQUEID" val="1494"/>
</p:tagLst>
</file>

<file path=ppt/tags/tag1176.xml><?xml version="1.0" encoding="utf-8"?>
<p:tagLst xmlns:p="http://schemas.openxmlformats.org/presentationml/2006/main">
  <p:tag name="AS_UNIQUEID" val="1495"/>
</p:tagLst>
</file>

<file path=ppt/tags/tag1177.xml><?xml version="1.0" encoding="utf-8"?>
<p:tagLst xmlns:p="http://schemas.openxmlformats.org/presentationml/2006/main">
  <p:tag name="AS_UNIQUEID" val="1496"/>
</p:tagLst>
</file>

<file path=ppt/tags/tag1178.xml><?xml version="1.0" encoding="utf-8"?>
<p:tagLst xmlns:p="http://schemas.openxmlformats.org/presentationml/2006/main">
  <p:tag name="AS_UNIQUEID" val="1497"/>
</p:tagLst>
</file>

<file path=ppt/tags/tag1179.xml><?xml version="1.0" encoding="utf-8"?>
<p:tagLst xmlns:p="http://schemas.openxmlformats.org/presentationml/2006/main">
  <p:tag name="AS_UNIQUEID" val="1498"/>
</p:tagLst>
</file>

<file path=ppt/tags/tag118.xml><?xml version="1.0" encoding="utf-8"?>
<p:tagLst xmlns:p="http://schemas.openxmlformats.org/presentationml/2006/main">
  <p:tag name="AS_UNIQUEID" val="222"/>
</p:tagLst>
</file>

<file path=ppt/tags/tag1180.xml><?xml version="1.0" encoding="utf-8"?>
<p:tagLst xmlns:p="http://schemas.openxmlformats.org/presentationml/2006/main">
  <p:tag name="AS_UNIQUEID" val="1499"/>
</p:tagLst>
</file>

<file path=ppt/tags/tag1181.xml><?xml version="1.0" encoding="utf-8"?>
<p:tagLst xmlns:p="http://schemas.openxmlformats.org/presentationml/2006/main">
  <p:tag name="AS_UNIQUEID" val="1500"/>
</p:tagLst>
</file>

<file path=ppt/tags/tag1182.xml><?xml version="1.0" encoding="utf-8"?>
<p:tagLst xmlns:p="http://schemas.openxmlformats.org/presentationml/2006/main">
  <p:tag name="AS_UNIQUEID" val="1501"/>
</p:tagLst>
</file>

<file path=ppt/tags/tag1183.xml><?xml version="1.0" encoding="utf-8"?>
<p:tagLst xmlns:p="http://schemas.openxmlformats.org/presentationml/2006/main">
  <p:tag name="AS_UNIQUEID" val="1502"/>
</p:tagLst>
</file>

<file path=ppt/tags/tag1184.xml><?xml version="1.0" encoding="utf-8"?>
<p:tagLst xmlns:p="http://schemas.openxmlformats.org/presentationml/2006/main">
  <p:tag name="AS_UNIQUEID" val="1503"/>
</p:tagLst>
</file>

<file path=ppt/tags/tag1185.xml><?xml version="1.0" encoding="utf-8"?>
<p:tagLst xmlns:p="http://schemas.openxmlformats.org/presentationml/2006/main">
  <p:tag name="AS_UNIQUEID" val="1504"/>
</p:tagLst>
</file>

<file path=ppt/tags/tag1186.xml><?xml version="1.0" encoding="utf-8"?>
<p:tagLst xmlns:p="http://schemas.openxmlformats.org/presentationml/2006/main">
  <p:tag name="AS_UNIQUEID" val="1505"/>
</p:tagLst>
</file>

<file path=ppt/tags/tag1187.xml><?xml version="1.0" encoding="utf-8"?>
<p:tagLst xmlns:p="http://schemas.openxmlformats.org/presentationml/2006/main">
  <p:tag name="AS_UNIQUEID" val="1506"/>
</p:tagLst>
</file>

<file path=ppt/tags/tag1188.xml><?xml version="1.0" encoding="utf-8"?>
<p:tagLst xmlns:p="http://schemas.openxmlformats.org/presentationml/2006/main">
  <p:tag name="AS_UNIQUEID" val="1507"/>
</p:tagLst>
</file>

<file path=ppt/tags/tag1189.xml><?xml version="1.0" encoding="utf-8"?>
<p:tagLst xmlns:p="http://schemas.openxmlformats.org/presentationml/2006/main">
  <p:tag name="AS_UNIQUEID" val="1508"/>
</p:tagLst>
</file>

<file path=ppt/tags/tag119.xml><?xml version="1.0" encoding="utf-8"?>
<p:tagLst xmlns:p="http://schemas.openxmlformats.org/presentationml/2006/main">
  <p:tag name="AS_UNIQUEID" val="1365"/>
</p:tagLst>
</file>

<file path=ppt/tags/tag1190.xml><?xml version="1.0" encoding="utf-8"?>
<p:tagLst xmlns:p="http://schemas.openxmlformats.org/presentationml/2006/main">
  <p:tag name="AS_UNIQUEID" val="1509"/>
</p:tagLst>
</file>

<file path=ppt/tags/tag1191.xml><?xml version="1.0" encoding="utf-8"?>
<p:tagLst xmlns:p="http://schemas.openxmlformats.org/presentationml/2006/main">
  <p:tag name="AS_UNIQUEID" val="1510"/>
</p:tagLst>
</file>

<file path=ppt/tags/tag1192.xml><?xml version="1.0" encoding="utf-8"?>
<p:tagLst xmlns:p="http://schemas.openxmlformats.org/presentationml/2006/main">
  <p:tag name="AS_UNIQUEID" val="1511"/>
</p:tagLst>
</file>

<file path=ppt/tags/tag1193.xml><?xml version="1.0" encoding="utf-8"?>
<p:tagLst xmlns:p="http://schemas.openxmlformats.org/presentationml/2006/main">
  <p:tag name="AS_UNIQUEID" val="1512"/>
</p:tagLst>
</file>

<file path=ppt/tags/tag1194.xml><?xml version="1.0" encoding="utf-8"?>
<p:tagLst xmlns:p="http://schemas.openxmlformats.org/presentationml/2006/main">
  <p:tag name="AS_UNIQUEID" val="1513"/>
</p:tagLst>
</file>

<file path=ppt/tags/tag1195.xml><?xml version="1.0" encoding="utf-8"?>
<p:tagLst xmlns:p="http://schemas.openxmlformats.org/presentationml/2006/main">
  <p:tag name="AS_UNIQUEID" val="1514"/>
</p:tagLst>
</file>

<file path=ppt/tags/tag1196.xml><?xml version="1.0" encoding="utf-8"?>
<p:tagLst xmlns:p="http://schemas.openxmlformats.org/presentationml/2006/main">
  <p:tag name="AS_UNIQUEID" val="1515"/>
</p:tagLst>
</file>

<file path=ppt/tags/tag1197.xml><?xml version="1.0" encoding="utf-8"?>
<p:tagLst xmlns:p="http://schemas.openxmlformats.org/presentationml/2006/main">
  <p:tag name="AS_UNIQUEID" val="1516"/>
</p:tagLst>
</file>

<file path=ppt/tags/tag1198.xml><?xml version="1.0" encoding="utf-8"?>
<p:tagLst xmlns:p="http://schemas.openxmlformats.org/presentationml/2006/main">
  <p:tag name="AS_UNIQUEID" val="1517"/>
</p:tagLst>
</file>

<file path=ppt/tags/tag1199.xml><?xml version="1.0" encoding="utf-8"?>
<p:tagLst xmlns:p="http://schemas.openxmlformats.org/presentationml/2006/main">
  <p:tag name="AS_UNIQUEID" val="1518"/>
</p:tagLst>
</file>

<file path=ppt/tags/tag12.xml><?xml version="1.0" encoding="utf-8"?>
<p:tagLst xmlns:p="http://schemas.openxmlformats.org/presentationml/2006/main">
  <p:tag name="AS_UNIQUEID" val="1282"/>
</p:tagLst>
</file>

<file path=ppt/tags/tag120.xml><?xml version="1.0" encoding="utf-8"?>
<p:tagLst xmlns:p="http://schemas.openxmlformats.org/presentationml/2006/main">
  <p:tag name="AS_UNIQUEID" val="224"/>
</p:tagLst>
</file>

<file path=ppt/tags/tag1200.xml><?xml version="1.0" encoding="utf-8"?>
<p:tagLst xmlns:p="http://schemas.openxmlformats.org/presentationml/2006/main">
  <p:tag name="AS_UNIQUEID" val="1519"/>
</p:tagLst>
</file>

<file path=ppt/tags/tag1201.xml><?xml version="1.0" encoding="utf-8"?>
<p:tagLst xmlns:p="http://schemas.openxmlformats.org/presentationml/2006/main">
  <p:tag name="AS_UNIQUEID" val="1520"/>
</p:tagLst>
</file>

<file path=ppt/tags/tag1202.xml><?xml version="1.0" encoding="utf-8"?>
<p:tagLst xmlns:p="http://schemas.openxmlformats.org/presentationml/2006/main">
  <p:tag name="AS_UNIQUEID" val="1521"/>
</p:tagLst>
</file>

<file path=ppt/tags/tag1203.xml><?xml version="1.0" encoding="utf-8"?>
<p:tagLst xmlns:p="http://schemas.openxmlformats.org/presentationml/2006/main">
  <p:tag name="AS_UNIQUEID" val="1522"/>
</p:tagLst>
</file>

<file path=ppt/tags/tag1204.xml><?xml version="1.0" encoding="utf-8"?>
<p:tagLst xmlns:p="http://schemas.openxmlformats.org/presentationml/2006/main">
  <p:tag name="AS_UNIQUEID" val="1523"/>
</p:tagLst>
</file>

<file path=ppt/tags/tag1205.xml><?xml version="1.0" encoding="utf-8"?>
<p:tagLst xmlns:p="http://schemas.openxmlformats.org/presentationml/2006/main">
  <p:tag name="AS_UNIQUEID" val="1524"/>
</p:tagLst>
</file>

<file path=ppt/tags/tag1206.xml><?xml version="1.0" encoding="utf-8"?>
<p:tagLst xmlns:p="http://schemas.openxmlformats.org/presentationml/2006/main">
  <p:tag name="AS_UNIQUEID" val="1525"/>
</p:tagLst>
</file>

<file path=ppt/tags/tag1207.xml><?xml version="1.0" encoding="utf-8"?>
<p:tagLst xmlns:p="http://schemas.openxmlformats.org/presentationml/2006/main">
  <p:tag name="AS_UNIQUEID" val="1526"/>
</p:tagLst>
</file>

<file path=ppt/tags/tag1208.xml><?xml version="1.0" encoding="utf-8"?>
<p:tagLst xmlns:p="http://schemas.openxmlformats.org/presentationml/2006/main">
  <p:tag name="AS_UNIQUEID" val="1527"/>
</p:tagLst>
</file>

<file path=ppt/tags/tag1209.xml><?xml version="1.0" encoding="utf-8"?>
<p:tagLst xmlns:p="http://schemas.openxmlformats.org/presentationml/2006/main">
  <p:tag name="AS_UNIQUEID" val="1528"/>
</p:tagLst>
</file>

<file path=ppt/tags/tag121.xml><?xml version="1.0" encoding="utf-8"?>
<p:tagLst xmlns:p="http://schemas.openxmlformats.org/presentationml/2006/main">
  <p:tag name="AS_UNIQUEID" val="231"/>
</p:tagLst>
</file>

<file path=ppt/tags/tag1210.xml><?xml version="1.0" encoding="utf-8"?>
<p:tagLst xmlns:p="http://schemas.openxmlformats.org/presentationml/2006/main">
  <p:tag name="AS_UNIQUEID" val="1529"/>
</p:tagLst>
</file>

<file path=ppt/tags/tag1211.xml><?xml version="1.0" encoding="utf-8"?>
<p:tagLst xmlns:p="http://schemas.openxmlformats.org/presentationml/2006/main">
  <p:tag name="AS_UNIQUEID" val="1530"/>
</p:tagLst>
</file>

<file path=ppt/tags/tag1212.xml><?xml version="1.0" encoding="utf-8"?>
<p:tagLst xmlns:p="http://schemas.openxmlformats.org/presentationml/2006/main">
  <p:tag name="AS_UNIQUEID" val="1531"/>
</p:tagLst>
</file>

<file path=ppt/tags/tag1213.xml><?xml version="1.0" encoding="utf-8"?>
<p:tagLst xmlns:p="http://schemas.openxmlformats.org/presentationml/2006/main">
  <p:tag name="AS_UNIQUEID" val="1532"/>
</p:tagLst>
</file>

<file path=ppt/tags/tag1214.xml><?xml version="1.0" encoding="utf-8"?>
<p:tagLst xmlns:p="http://schemas.openxmlformats.org/presentationml/2006/main">
  <p:tag name="AS_UNIQUEID" val="1533"/>
</p:tagLst>
</file>

<file path=ppt/tags/tag1215.xml><?xml version="1.0" encoding="utf-8"?>
<p:tagLst xmlns:p="http://schemas.openxmlformats.org/presentationml/2006/main">
  <p:tag name="AS_UNIQUEID" val="1534"/>
</p:tagLst>
</file>

<file path=ppt/tags/tag1216.xml><?xml version="1.0" encoding="utf-8"?>
<p:tagLst xmlns:p="http://schemas.openxmlformats.org/presentationml/2006/main">
  <p:tag name="AS_UNIQUEID" val="1535"/>
</p:tagLst>
</file>

<file path=ppt/tags/tag1217.xml><?xml version="1.0" encoding="utf-8"?>
<p:tagLst xmlns:p="http://schemas.openxmlformats.org/presentationml/2006/main">
  <p:tag name="AS_UNIQUEID" val="1536"/>
</p:tagLst>
</file>

<file path=ppt/tags/tag1218.xml><?xml version="1.0" encoding="utf-8"?>
<p:tagLst xmlns:p="http://schemas.openxmlformats.org/presentationml/2006/main">
  <p:tag name="AS_UNIQUEID" val="1537"/>
</p:tagLst>
</file>

<file path=ppt/tags/tag1219.xml><?xml version="1.0" encoding="utf-8"?>
<p:tagLst xmlns:p="http://schemas.openxmlformats.org/presentationml/2006/main">
  <p:tag name="AS_UNIQUEID" val="1538"/>
</p:tagLst>
</file>

<file path=ppt/tags/tag122.xml><?xml version="1.0" encoding="utf-8"?>
<p:tagLst xmlns:p="http://schemas.openxmlformats.org/presentationml/2006/main">
  <p:tag name="AS_UNIQUEID" val="232"/>
</p:tagLst>
</file>

<file path=ppt/tags/tag1220.xml><?xml version="1.0" encoding="utf-8"?>
<p:tagLst xmlns:p="http://schemas.openxmlformats.org/presentationml/2006/main">
  <p:tag name="AS_UNIQUEID" val="1539"/>
</p:tagLst>
</file>

<file path=ppt/tags/tag1221.xml><?xml version="1.0" encoding="utf-8"?>
<p:tagLst xmlns:p="http://schemas.openxmlformats.org/presentationml/2006/main">
  <p:tag name="AS_UNIQUEID" val="1540"/>
</p:tagLst>
</file>

<file path=ppt/tags/tag1222.xml><?xml version="1.0" encoding="utf-8"?>
<p:tagLst xmlns:p="http://schemas.openxmlformats.org/presentationml/2006/main">
  <p:tag name="AS_UNIQUEID" val="1541"/>
</p:tagLst>
</file>

<file path=ppt/tags/tag1223.xml><?xml version="1.0" encoding="utf-8"?>
<p:tagLst xmlns:p="http://schemas.openxmlformats.org/presentationml/2006/main">
  <p:tag name="AS_UNIQUEID" val="1542"/>
</p:tagLst>
</file>

<file path=ppt/tags/tag1224.xml><?xml version="1.0" encoding="utf-8"?>
<p:tagLst xmlns:p="http://schemas.openxmlformats.org/presentationml/2006/main">
  <p:tag name="AS_UNIQUEID" val="1543"/>
</p:tagLst>
</file>

<file path=ppt/tags/tag1225.xml><?xml version="1.0" encoding="utf-8"?>
<p:tagLst xmlns:p="http://schemas.openxmlformats.org/presentationml/2006/main">
  <p:tag name="AS_UNIQUEID" val="1544"/>
</p:tagLst>
</file>

<file path=ppt/tags/tag1226.xml><?xml version="1.0" encoding="utf-8"?>
<p:tagLst xmlns:p="http://schemas.openxmlformats.org/presentationml/2006/main">
  <p:tag name="AS_UNIQUEID" val="1545"/>
</p:tagLst>
</file>

<file path=ppt/tags/tag1227.xml><?xml version="1.0" encoding="utf-8"?>
<p:tagLst xmlns:p="http://schemas.openxmlformats.org/presentationml/2006/main">
  <p:tag name="AS_UNIQUEID" val="1546"/>
</p:tagLst>
</file>

<file path=ppt/tags/tag1228.xml><?xml version="1.0" encoding="utf-8"?>
<p:tagLst xmlns:p="http://schemas.openxmlformats.org/presentationml/2006/main">
  <p:tag name="AS_UNIQUEID" val="1547"/>
</p:tagLst>
</file>

<file path=ppt/tags/tag1229.xml><?xml version="1.0" encoding="utf-8"?>
<p:tagLst xmlns:p="http://schemas.openxmlformats.org/presentationml/2006/main">
  <p:tag name="AS_UNIQUEID" val="1548"/>
</p:tagLst>
</file>

<file path=ppt/tags/tag123.xml><?xml version="1.0" encoding="utf-8"?>
<p:tagLst xmlns:p="http://schemas.openxmlformats.org/presentationml/2006/main">
  <p:tag name="AS_UNIQUEID" val="233"/>
</p:tagLst>
</file>

<file path=ppt/tags/tag1230.xml><?xml version="1.0" encoding="utf-8"?>
<p:tagLst xmlns:p="http://schemas.openxmlformats.org/presentationml/2006/main">
  <p:tag name="AS_UNIQUEID" val="1549"/>
</p:tagLst>
</file>

<file path=ppt/tags/tag1231.xml><?xml version="1.0" encoding="utf-8"?>
<p:tagLst xmlns:p="http://schemas.openxmlformats.org/presentationml/2006/main">
  <p:tag name="AS_UNIQUEID" val="1550"/>
</p:tagLst>
</file>

<file path=ppt/tags/tag1232.xml><?xml version="1.0" encoding="utf-8"?>
<p:tagLst xmlns:p="http://schemas.openxmlformats.org/presentationml/2006/main">
  <p:tag name="AS_UNIQUEID" val="1551"/>
</p:tagLst>
</file>

<file path=ppt/tags/tag1233.xml><?xml version="1.0" encoding="utf-8"?>
<p:tagLst xmlns:p="http://schemas.openxmlformats.org/presentationml/2006/main">
  <p:tag name="AS_UNIQUEID" val="1552"/>
</p:tagLst>
</file>

<file path=ppt/tags/tag1234.xml><?xml version="1.0" encoding="utf-8"?>
<p:tagLst xmlns:p="http://schemas.openxmlformats.org/presentationml/2006/main">
  <p:tag name="AS_UNIQUEID" val="1553"/>
</p:tagLst>
</file>

<file path=ppt/tags/tag1235.xml><?xml version="1.0" encoding="utf-8"?>
<p:tagLst xmlns:p="http://schemas.openxmlformats.org/presentationml/2006/main">
  <p:tag name="AS_UNIQUEID" val="1554"/>
</p:tagLst>
</file>

<file path=ppt/tags/tag1236.xml><?xml version="1.0" encoding="utf-8"?>
<p:tagLst xmlns:p="http://schemas.openxmlformats.org/presentationml/2006/main">
  <p:tag name="AS_UNIQUEID" val="1555"/>
</p:tagLst>
</file>

<file path=ppt/tags/tag1237.xml><?xml version="1.0" encoding="utf-8"?>
<p:tagLst xmlns:p="http://schemas.openxmlformats.org/presentationml/2006/main">
  <p:tag name="AS_UNIQUEID" val="1556"/>
</p:tagLst>
</file>

<file path=ppt/tags/tag1238.xml><?xml version="1.0" encoding="utf-8"?>
<p:tagLst xmlns:p="http://schemas.openxmlformats.org/presentationml/2006/main">
  <p:tag name="AS_UNIQUEID" val="1557"/>
</p:tagLst>
</file>

<file path=ppt/tags/tag1239.xml><?xml version="1.0" encoding="utf-8"?>
<p:tagLst xmlns:p="http://schemas.openxmlformats.org/presentationml/2006/main">
  <p:tag name="AS_UNIQUEID" val="1558"/>
</p:tagLst>
</file>

<file path=ppt/tags/tag124.xml><?xml version="1.0" encoding="utf-8"?>
<p:tagLst xmlns:p="http://schemas.openxmlformats.org/presentationml/2006/main">
  <p:tag name="AS_UNIQUEID" val="234"/>
</p:tagLst>
</file>

<file path=ppt/tags/tag1240.xml><?xml version="1.0" encoding="utf-8"?>
<p:tagLst xmlns:p="http://schemas.openxmlformats.org/presentationml/2006/main">
  <p:tag name="AS_UNIQUEID" val="1559"/>
</p:tagLst>
</file>

<file path=ppt/tags/tag1241.xml><?xml version="1.0" encoding="utf-8"?>
<p:tagLst xmlns:p="http://schemas.openxmlformats.org/presentationml/2006/main">
  <p:tag name="AS_UNIQUEID" val="1560"/>
</p:tagLst>
</file>

<file path=ppt/tags/tag1242.xml><?xml version="1.0" encoding="utf-8"?>
<p:tagLst xmlns:p="http://schemas.openxmlformats.org/presentationml/2006/main">
  <p:tag name="AS_UNIQUEID" val="1561"/>
</p:tagLst>
</file>

<file path=ppt/tags/tag1243.xml><?xml version="1.0" encoding="utf-8"?>
<p:tagLst xmlns:p="http://schemas.openxmlformats.org/presentationml/2006/main">
  <p:tag name="AS_UNIQUEID" val="1562"/>
</p:tagLst>
</file>

<file path=ppt/tags/tag1244.xml><?xml version="1.0" encoding="utf-8"?>
<p:tagLst xmlns:p="http://schemas.openxmlformats.org/presentationml/2006/main">
  <p:tag name="AS_UNIQUEID" val="1563"/>
</p:tagLst>
</file>

<file path=ppt/tags/tag1245.xml><?xml version="1.0" encoding="utf-8"?>
<p:tagLst xmlns:p="http://schemas.openxmlformats.org/presentationml/2006/main">
  <p:tag name="AS_UNIQUEID" val="1564"/>
</p:tagLst>
</file>

<file path=ppt/tags/tag1246.xml><?xml version="1.0" encoding="utf-8"?>
<p:tagLst xmlns:p="http://schemas.openxmlformats.org/presentationml/2006/main">
  <p:tag name="AS_UNIQUEID" val="1565"/>
</p:tagLst>
</file>

<file path=ppt/tags/tag1247.xml><?xml version="1.0" encoding="utf-8"?>
<p:tagLst xmlns:p="http://schemas.openxmlformats.org/presentationml/2006/main">
  <p:tag name="AS_UNIQUEID" val="1566"/>
</p:tagLst>
</file>

<file path=ppt/tags/tag1248.xml><?xml version="1.0" encoding="utf-8"?>
<p:tagLst xmlns:p="http://schemas.openxmlformats.org/presentationml/2006/main">
  <p:tag name="AS_UNIQUEID" val="1567"/>
</p:tagLst>
</file>

<file path=ppt/tags/tag1249.xml><?xml version="1.0" encoding="utf-8"?>
<p:tagLst xmlns:p="http://schemas.openxmlformats.org/presentationml/2006/main">
  <p:tag name="AS_UNIQUEID" val="1568"/>
</p:tagLst>
</file>

<file path=ppt/tags/tag125.xml><?xml version="1.0" encoding="utf-8"?>
<p:tagLst xmlns:p="http://schemas.openxmlformats.org/presentationml/2006/main">
  <p:tag name="AS_UNIQUEID" val="235"/>
</p:tagLst>
</file>

<file path=ppt/tags/tag1250.xml><?xml version="1.0" encoding="utf-8"?>
<p:tagLst xmlns:p="http://schemas.openxmlformats.org/presentationml/2006/main">
  <p:tag name="AS_UNIQUEID" val="1569"/>
</p:tagLst>
</file>

<file path=ppt/tags/tag1251.xml><?xml version="1.0" encoding="utf-8"?>
<p:tagLst xmlns:p="http://schemas.openxmlformats.org/presentationml/2006/main">
  <p:tag name="AS_UNIQUEID" val="1570"/>
</p:tagLst>
</file>

<file path=ppt/tags/tag1252.xml><?xml version="1.0" encoding="utf-8"?>
<p:tagLst xmlns:p="http://schemas.openxmlformats.org/presentationml/2006/main">
  <p:tag name="AS_UNIQUEID" val="1571"/>
</p:tagLst>
</file>

<file path=ppt/tags/tag1253.xml><?xml version="1.0" encoding="utf-8"?>
<p:tagLst xmlns:p="http://schemas.openxmlformats.org/presentationml/2006/main">
  <p:tag name="AS_UNIQUEID" val="1572"/>
</p:tagLst>
</file>

<file path=ppt/tags/tag1254.xml><?xml version="1.0" encoding="utf-8"?>
<p:tagLst xmlns:p="http://schemas.openxmlformats.org/presentationml/2006/main">
  <p:tag name="AS_UNIQUEID" val="1573"/>
</p:tagLst>
</file>

<file path=ppt/tags/tag1255.xml><?xml version="1.0" encoding="utf-8"?>
<p:tagLst xmlns:p="http://schemas.openxmlformats.org/presentationml/2006/main">
  <p:tag name="AS_UNIQUEID" val="1574"/>
</p:tagLst>
</file>

<file path=ppt/tags/tag1256.xml><?xml version="1.0" encoding="utf-8"?>
<p:tagLst xmlns:p="http://schemas.openxmlformats.org/presentationml/2006/main">
  <p:tag name="AS_UNIQUEID" val="1575"/>
</p:tagLst>
</file>

<file path=ppt/tags/tag1257.xml><?xml version="1.0" encoding="utf-8"?>
<p:tagLst xmlns:p="http://schemas.openxmlformats.org/presentationml/2006/main">
  <p:tag name="AS_UNIQUEID" val="1576"/>
</p:tagLst>
</file>

<file path=ppt/tags/tag1258.xml><?xml version="1.0" encoding="utf-8"?>
<p:tagLst xmlns:p="http://schemas.openxmlformats.org/presentationml/2006/main">
  <p:tag name="AS_UNIQUEID" val="1577"/>
</p:tagLst>
</file>

<file path=ppt/tags/tag1259.xml><?xml version="1.0" encoding="utf-8"?>
<p:tagLst xmlns:p="http://schemas.openxmlformats.org/presentationml/2006/main">
  <p:tag name="AS_UNIQUEID" val="1578"/>
</p:tagLst>
</file>

<file path=ppt/tags/tag126.xml><?xml version="1.0" encoding="utf-8"?>
<p:tagLst xmlns:p="http://schemas.openxmlformats.org/presentationml/2006/main">
  <p:tag name="AS_UNIQUEID" val="236"/>
</p:tagLst>
</file>

<file path=ppt/tags/tag1260.xml><?xml version="1.0" encoding="utf-8"?>
<p:tagLst xmlns:p="http://schemas.openxmlformats.org/presentationml/2006/main">
  <p:tag name="AS_UNIQUEID" val="1579"/>
</p:tagLst>
</file>

<file path=ppt/tags/tag1261.xml><?xml version="1.0" encoding="utf-8"?>
<p:tagLst xmlns:p="http://schemas.openxmlformats.org/presentationml/2006/main">
  <p:tag name="AS_UNIQUEID" val="1580"/>
</p:tagLst>
</file>

<file path=ppt/tags/tag1262.xml><?xml version="1.0" encoding="utf-8"?>
<p:tagLst xmlns:p="http://schemas.openxmlformats.org/presentationml/2006/main">
  <p:tag name="AS_UNIQUEID" val="1581"/>
</p:tagLst>
</file>

<file path=ppt/tags/tag1263.xml><?xml version="1.0" encoding="utf-8"?>
<p:tagLst xmlns:p="http://schemas.openxmlformats.org/presentationml/2006/main">
  <p:tag name="AS_UNIQUEID" val="1582"/>
</p:tagLst>
</file>

<file path=ppt/tags/tag1264.xml><?xml version="1.0" encoding="utf-8"?>
<p:tagLst xmlns:p="http://schemas.openxmlformats.org/presentationml/2006/main">
  <p:tag name="AS_UNIQUEID" val="1583"/>
</p:tagLst>
</file>

<file path=ppt/tags/tag1265.xml><?xml version="1.0" encoding="utf-8"?>
<p:tagLst xmlns:p="http://schemas.openxmlformats.org/presentationml/2006/main">
  <p:tag name="AS_UNIQUEID" val="1190"/>
</p:tagLst>
</file>

<file path=ppt/tags/tag1266.xml><?xml version="1.0" encoding="utf-8"?>
<p:tagLst xmlns:p="http://schemas.openxmlformats.org/presentationml/2006/main">
  <p:tag name="AS_UNIQUEID" val="1191"/>
</p:tagLst>
</file>

<file path=ppt/tags/tag1267.xml><?xml version="1.0" encoding="utf-8"?>
<p:tagLst xmlns:p="http://schemas.openxmlformats.org/presentationml/2006/main">
  <p:tag name="AS_UNIQUEID" val="1192"/>
</p:tagLst>
</file>

<file path=ppt/tags/tag1268.xml><?xml version="1.0" encoding="utf-8"?>
<p:tagLst xmlns:p="http://schemas.openxmlformats.org/presentationml/2006/main">
  <p:tag name="AS_UNIQUEID" val="1193"/>
</p:tagLst>
</file>

<file path=ppt/tags/tag1269.xml><?xml version="1.0" encoding="utf-8"?>
<p:tagLst xmlns:p="http://schemas.openxmlformats.org/presentationml/2006/main">
  <p:tag name="AS_UNIQUEID" val="1194"/>
</p:tagLst>
</file>

<file path=ppt/tags/tag127.xml><?xml version="1.0" encoding="utf-8"?>
<p:tagLst xmlns:p="http://schemas.openxmlformats.org/presentationml/2006/main">
  <p:tag name="AS_UNIQUEID" val="237"/>
</p:tagLst>
</file>

<file path=ppt/tags/tag1270.xml><?xml version="1.0" encoding="utf-8"?>
<p:tagLst xmlns:p="http://schemas.openxmlformats.org/presentationml/2006/main">
  <p:tag name="AS_UNIQUEID" val="1195"/>
</p:tagLst>
</file>

<file path=ppt/tags/tag1271.xml><?xml version="1.0" encoding="utf-8"?>
<p:tagLst xmlns:p="http://schemas.openxmlformats.org/presentationml/2006/main">
  <p:tag name="AS_UNIQUEID" val="1196"/>
</p:tagLst>
</file>

<file path=ppt/tags/tag1272.xml><?xml version="1.0" encoding="utf-8"?>
<p:tagLst xmlns:p="http://schemas.openxmlformats.org/presentationml/2006/main">
  <p:tag name="AS_UNIQUEID" val="1197"/>
</p:tagLst>
</file>

<file path=ppt/tags/tag1273.xml><?xml version="1.0" encoding="utf-8"?>
<p:tagLst xmlns:p="http://schemas.openxmlformats.org/presentationml/2006/main">
  <p:tag name="AS_UNIQUEID" val="1198"/>
</p:tagLst>
</file>

<file path=ppt/tags/tag1274.xml><?xml version="1.0" encoding="utf-8"?>
<p:tagLst xmlns:p="http://schemas.openxmlformats.org/presentationml/2006/main">
  <p:tag name="AS_UNIQUEID" val="1199"/>
</p:tagLst>
</file>

<file path=ppt/tags/tag1275.xml><?xml version="1.0" encoding="utf-8"?>
<p:tagLst xmlns:p="http://schemas.openxmlformats.org/presentationml/2006/main">
  <p:tag name="AS_UNIQUEID" val="1200"/>
</p:tagLst>
</file>

<file path=ppt/tags/tag1276.xml><?xml version="1.0" encoding="utf-8"?>
<p:tagLst xmlns:p="http://schemas.openxmlformats.org/presentationml/2006/main">
  <p:tag name="AS_UNIQUEID" val="1201"/>
</p:tagLst>
</file>

<file path=ppt/tags/tag1277.xml><?xml version="1.0" encoding="utf-8"?>
<p:tagLst xmlns:p="http://schemas.openxmlformats.org/presentationml/2006/main">
  <p:tag name="AS_UNIQUEID" val="1202"/>
</p:tagLst>
</file>

<file path=ppt/tags/tag1278.xml><?xml version="1.0" encoding="utf-8"?>
<p:tagLst xmlns:p="http://schemas.openxmlformats.org/presentationml/2006/main">
  <p:tag name="AS_UNIQUEID" val="1203"/>
</p:tagLst>
</file>

<file path=ppt/tags/tag1279.xml><?xml version="1.0" encoding="utf-8"?>
<p:tagLst xmlns:p="http://schemas.openxmlformats.org/presentationml/2006/main">
  <p:tag name="AS_UNIQUEID" val="1204"/>
</p:tagLst>
</file>

<file path=ppt/tags/tag128.xml><?xml version="1.0" encoding="utf-8"?>
<p:tagLst xmlns:p="http://schemas.openxmlformats.org/presentationml/2006/main">
  <p:tag name="AS_UNIQUEID" val="238"/>
</p:tagLst>
</file>

<file path=ppt/tags/tag1280.xml><?xml version="1.0" encoding="utf-8"?>
<p:tagLst xmlns:p="http://schemas.openxmlformats.org/presentationml/2006/main">
  <p:tag name="AS_UNIQUEID" val="1205"/>
</p:tagLst>
</file>

<file path=ppt/tags/tag1281.xml><?xml version="1.0" encoding="utf-8"?>
<p:tagLst xmlns:p="http://schemas.openxmlformats.org/presentationml/2006/main">
  <p:tag name="AS_UNIQUEID" val="1584"/>
</p:tagLst>
</file>

<file path=ppt/tags/tag1282.xml><?xml version="1.0" encoding="utf-8"?>
<p:tagLst xmlns:p="http://schemas.openxmlformats.org/presentationml/2006/main">
  <p:tag name="AS_UNIQUEID" val="1175"/>
</p:tagLst>
</file>

<file path=ppt/tags/tag1283.xml><?xml version="1.0" encoding="utf-8"?>
<p:tagLst xmlns:p="http://schemas.openxmlformats.org/presentationml/2006/main">
  <p:tag name="AS_UNIQUEID" val="690"/>
</p:tagLst>
</file>

<file path=ppt/tags/tag1284.xml><?xml version="1.0" encoding="utf-8"?>
<p:tagLst xmlns:p="http://schemas.openxmlformats.org/presentationml/2006/main">
  <p:tag name="AS_UNIQUEID" val="691"/>
</p:tagLst>
</file>

<file path=ppt/tags/tag1285.xml><?xml version="1.0" encoding="utf-8"?>
<p:tagLst xmlns:p="http://schemas.openxmlformats.org/presentationml/2006/main">
  <p:tag name="AS_UNIQUEID" val="692"/>
</p:tagLst>
</file>

<file path=ppt/tags/tag1286.xml><?xml version="1.0" encoding="utf-8"?>
<p:tagLst xmlns:p="http://schemas.openxmlformats.org/presentationml/2006/main">
  <p:tag name="AS_UNIQUEID" val="693"/>
</p:tagLst>
</file>

<file path=ppt/tags/tag1287.xml><?xml version="1.0" encoding="utf-8"?>
<p:tagLst xmlns:p="http://schemas.openxmlformats.org/presentationml/2006/main">
  <p:tag name="AS_UNIQUEID" val="694"/>
</p:tagLst>
</file>

<file path=ppt/tags/tag1288.xml><?xml version="1.0" encoding="utf-8"?>
<p:tagLst xmlns:p="http://schemas.openxmlformats.org/presentationml/2006/main">
  <p:tag name="AS_UNIQUEID" val="695"/>
</p:tagLst>
</file>

<file path=ppt/tags/tag1289.xml><?xml version="1.0" encoding="utf-8"?>
<p:tagLst xmlns:p="http://schemas.openxmlformats.org/presentationml/2006/main">
  <p:tag name="AS_UNIQUEID" val="696"/>
</p:tagLst>
</file>

<file path=ppt/tags/tag129.xml><?xml version="1.0" encoding="utf-8"?>
<p:tagLst xmlns:p="http://schemas.openxmlformats.org/presentationml/2006/main">
  <p:tag name="AS_UNIQUEID" val="239"/>
</p:tagLst>
</file>

<file path=ppt/tags/tag1290.xml><?xml version="1.0" encoding="utf-8"?>
<p:tagLst xmlns:p="http://schemas.openxmlformats.org/presentationml/2006/main">
  <p:tag name="AS_UNIQUEID" val="697"/>
</p:tagLst>
</file>

<file path=ppt/tags/tag1291.xml><?xml version="1.0" encoding="utf-8"?>
<p:tagLst xmlns:p="http://schemas.openxmlformats.org/presentationml/2006/main">
  <p:tag name="AS_UNIQUEID" val="698"/>
</p:tagLst>
</file>

<file path=ppt/tags/tag1292.xml><?xml version="1.0" encoding="utf-8"?>
<p:tagLst xmlns:p="http://schemas.openxmlformats.org/presentationml/2006/main">
  <p:tag name="AS_UNIQUEID" val="699"/>
</p:tagLst>
</file>

<file path=ppt/tags/tag1293.xml><?xml version="1.0" encoding="utf-8"?>
<p:tagLst xmlns:p="http://schemas.openxmlformats.org/presentationml/2006/main">
  <p:tag name="AS_UNIQUEID" val="700"/>
</p:tagLst>
</file>

<file path=ppt/tags/tag1294.xml><?xml version="1.0" encoding="utf-8"?>
<p:tagLst xmlns:p="http://schemas.openxmlformats.org/presentationml/2006/main">
  <p:tag name="AS_UNIQUEID" val="701"/>
</p:tagLst>
</file>

<file path=ppt/tags/tag1295.xml><?xml version="1.0" encoding="utf-8"?>
<p:tagLst xmlns:p="http://schemas.openxmlformats.org/presentationml/2006/main">
  <p:tag name="AS_UNIQUEID" val="702"/>
</p:tagLst>
</file>

<file path=ppt/tags/tag1296.xml><?xml version="1.0" encoding="utf-8"?>
<p:tagLst xmlns:p="http://schemas.openxmlformats.org/presentationml/2006/main">
  <p:tag name="AS_UNIQUEID" val="703"/>
</p:tagLst>
</file>

<file path=ppt/tags/tag1297.xml><?xml version="1.0" encoding="utf-8"?>
<p:tagLst xmlns:p="http://schemas.openxmlformats.org/presentationml/2006/main">
  <p:tag name="AS_UNIQUEID" val="704"/>
</p:tagLst>
</file>

<file path=ppt/tags/tag1298.xml><?xml version="1.0" encoding="utf-8"?>
<p:tagLst xmlns:p="http://schemas.openxmlformats.org/presentationml/2006/main">
  <p:tag name="AS_UNIQUEID" val="705"/>
</p:tagLst>
</file>

<file path=ppt/tags/tag1299.xml><?xml version="1.0" encoding="utf-8"?>
<p:tagLst xmlns:p="http://schemas.openxmlformats.org/presentationml/2006/main">
  <p:tag name="AS_UNIQUEID" val="706"/>
</p:tagLst>
</file>

<file path=ppt/tags/tag13.xml><?xml version="1.0" encoding="utf-8"?>
<p:tagLst xmlns:p="http://schemas.openxmlformats.org/presentationml/2006/main">
  <p:tag name="AS_UNIQUEID" val="1283"/>
</p:tagLst>
</file>

<file path=ppt/tags/tag130.xml><?xml version="1.0" encoding="utf-8"?>
<p:tagLst xmlns:p="http://schemas.openxmlformats.org/presentationml/2006/main">
  <p:tag name="AS_UNIQUEID" val="1366"/>
</p:tagLst>
</file>

<file path=ppt/tags/tag1300.xml><?xml version="1.0" encoding="utf-8"?>
<p:tagLst xmlns:p="http://schemas.openxmlformats.org/presentationml/2006/main">
  <p:tag name="AS_UNIQUEID" val="707"/>
</p:tagLst>
</file>

<file path=ppt/tags/tag1301.xml><?xml version="1.0" encoding="utf-8"?>
<p:tagLst xmlns:p="http://schemas.openxmlformats.org/presentationml/2006/main">
  <p:tag name="AS_UNIQUEID" val="708"/>
</p:tagLst>
</file>

<file path=ppt/tags/tag1302.xml><?xml version="1.0" encoding="utf-8"?>
<p:tagLst xmlns:p="http://schemas.openxmlformats.org/presentationml/2006/main">
  <p:tag name="AS_UNIQUEID" val="709"/>
</p:tagLst>
</file>

<file path=ppt/tags/tag1303.xml><?xml version="1.0" encoding="utf-8"?>
<p:tagLst xmlns:p="http://schemas.openxmlformats.org/presentationml/2006/main">
  <p:tag name="AS_UNIQUEID" val="1176"/>
</p:tagLst>
</file>

<file path=ppt/tags/tag1304.xml><?xml version="1.0" encoding="utf-8"?>
<p:tagLst xmlns:p="http://schemas.openxmlformats.org/presentationml/2006/main">
  <p:tag name="AS_UNIQUEID" val="1177"/>
</p:tagLst>
</file>

<file path=ppt/tags/tag130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MWFkZjA2MzZjMzdlMjQ1ZjNiMWY2MTM0NWU4YzMifQ=="/>
</p:tagLst>
</file>

<file path=ppt/tags/tag131.xml><?xml version="1.0" encoding="utf-8"?>
<p:tagLst xmlns:p="http://schemas.openxmlformats.org/presentationml/2006/main">
  <p:tag name="AS_UNIQUEID" val="1367"/>
</p:tagLst>
</file>

<file path=ppt/tags/tag132.xml><?xml version="1.0" encoding="utf-8"?>
<p:tagLst xmlns:p="http://schemas.openxmlformats.org/presentationml/2006/main">
  <p:tag name="AS_UNIQUEID" val="1368"/>
</p:tagLst>
</file>

<file path=ppt/tags/tag133.xml><?xml version="1.0" encoding="utf-8"?>
<p:tagLst xmlns:p="http://schemas.openxmlformats.org/presentationml/2006/main">
  <p:tag name="AS_UNIQUEID" val="1369"/>
</p:tagLst>
</file>

<file path=ppt/tags/tag134.xml><?xml version="1.0" encoding="utf-8"?>
<p:tagLst xmlns:p="http://schemas.openxmlformats.org/presentationml/2006/main">
  <p:tag name="AS_UNIQUEID" val="1370"/>
</p:tagLst>
</file>

<file path=ppt/tags/tag135.xml><?xml version="1.0" encoding="utf-8"?>
<p:tagLst xmlns:p="http://schemas.openxmlformats.org/presentationml/2006/main">
  <p:tag name="AS_UNIQUEID" val="1371"/>
</p:tagLst>
</file>

<file path=ppt/tags/tag136.xml><?xml version="1.0" encoding="utf-8"?>
<p:tagLst xmlns:p="http://schemas.openxmlformats.org/presentationml/2006/main">
  <p:tag name="AS_UNIQUEID" val="1372"/>
</p:tagLst>
</file>

<file path=ppt/tags/tag137.xml><?xml version="1.0" encoding="utf-8"?>
<p:tagLst xmlns:p="http://schemas.openxmlformats.org/presentationml/2006/main">
  <p:tag name="AS_UNIQUEID" val="1373"/>
</p:tagLst>
</file>

<file path=ppt/tags/tag138.xml><?xml version="1.0" encoding="utf-8"?>
<p:tagLst xmlns:p="http://schemas.openxmlformats.org/presentationml/2006/main">
  <p:tag name="AS_UNIQUEID" val="749"/>
</p:tagLst>
</file>

<file path=ppt/tags/tag139.xml><?xml version="1.0" encoding="utf-8"?>
<p:tagLst xmlns:p="http://schemas.openxmlformats.org/presentationml/2006/main">
  <p:tag name="AS_UNIQUEID" val="1184"/>
</p:tagLst>
</file>

<file path=ppt/tags/tag14.xml><?xml version="1.0" encoding="utf-8"?>
<p:tagLst xmlns:p="http://schemas.openxmlformats.org/presentationml/2006/main">
  <p:tag name="AS_UNIQUEID" val="1284"/>
</p:tagLst>
</file>

<file path=ppt/tags/tag140.xml><?xml version="1.0" encoding="utf-8"?>
<p:tagLst xmlns:p="http://schemas.openxmlformats.org/presentationml/2006/main">
  <p:tag name="AS_UNIQUEID" val="1374"/>
</p:tagLst>
</file>

<file path=ppt/tags/tag14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2.xml><?xml version="1.0" encoding="utf-8"?>
<p:tagLst xmlns:p="http://schemas.openxmlformats.org/presentationml/2006/main">
  <p:tag name="AS_UNIQUEID" val="1375"/>
</p:tagLst>
</file>

<file path=ppt/tags/tag143.xml><?xml version="1.0" encoding="utf-8"?>
<p:tagLst xmlns:p="http://schemas.openxmlformats.org/presentationml/2006/main">
  <p:tag name="AS_UNIQUEID" val="751"/>
</p:tagLst>
</file>

<file path=ppt/tags/tag144.xml><?xml version="1.0" encoding="utf-8"?>
<p:tagLst xmlns:p="http://schemas.openxmlformats.org/presentationml/2006/main">
  <p:tag name="AS_UNIQUEID" val="1186"/>
</p:tagLst>
</file>

<file path=ppt/tags/tag145.xml><?xml version="1.0" encoding="utf-8"?>
<p:tagLst xmlns:p="http://schemas.openxmlformats.org/presentationml/2006/main">
  <p:tag name="AS_UNIQUEID" val="1376"/>
</p:tagLst>
</file>

<file path=ppt/tags/tag14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7.xml><?xml version="1.0" encoding="utf-8"?>
<p:tagLst xmlns:p="http://schemas.openxmlformats.org/presentationml/2006/main">
  <p:tag name="AS_UNIQUEID" val="1377"/>
</p:tagLst>
</file>

<file path=ppt/tags/tag148.xml><?xml version="1.0" encoding="utf-8"?>
<p:tagLst xmlns:p="http://schemas.openxmlformats.org/presentationml/2006/main">
  <p:tag name="AS_UNIQUEID" val="480"/>
</p:tagLst>
</file>

<file path=ppt/tags/tag149.xml><?xml version="1.0" encoding="utf-8"?>
<p:tagLst xmlns:p="http://schemas.openxmlformats.org/presentationml/2006/main">
  <p:tag name="AS_UNIQUEID" val="481"/>
</p:tagLst>
</file>

<file path=ppt/tags/tag15.xml><?xml version="1.0" encoding="utf-8"?>
<p:tagLst xmlns:p="http://schemas.openxmlformats.org/presentationml/2006/main">
  <p:tag name="AS_UNIQUEID" val="1285"/>
</p:tagLst>
</file>

<file path=ppt/tags/tag150.xml><?xml version="1.0" encoding="utf-8"?>
<p:tagLst xmlns:p="http://schemas.openxmlformats.org/presentationml/2006/main">
  <p:tag name="AS_UNIQUEID" val="482"/>
</p:tagLst>
</file>

<file path=ppt/tags/tag151.xml><?xml version="1.0" encoding="utf-8"?>
<p:tagLst xmlns:p="http://schemas.openxmlformats.org/presentationml/2006/main">
  <p:tag name="AS_UNIQUEID" val="483"/>
</p:tagLst>
</file>

<file path=ppt/tags/tag152.xml><?xml version="1.0" encoding="utf-8"?>
<p:tagLst xmlns:p="http://schemas.openxmlformats.org/presentationml/2006/main">
  <p:tag name="AS_UNIQUEID" val="484"/>
</p:tagLst>
</file>

<file path=ppt/tags/tag153.xml><?xml version="1.0" encoding="utf-8"?>
<p:tagLst xmlns:p="http://schemas.openxmlformats.org/presentationml/2006/main">
  <p:tag name="AS_UNIQUEID" val="485"/>
</p:tagLst>
</file>

<file path=ppt/tags/tag154.xml><?xml version="1.0" encoding="utf-8"?>
<p:tagLst xmlns:p="http://schemas.openxmlformats.org/presentationml/2006/main">
  <p:tag name="AS_UNIQUEID" val="1378"/>
</p:tagLst>
</file>

<file path=ppt/tags/tag155.xml><?xml version="1.0" encoding="utf-8"?>
<p:tagLst xmlns:p="http://schemas.openxmlformats.org/presentationml/2006/main">
  <p:tag name="AS_UNIQUEID" val="487"/>
</p:tagLst>
</file>

<file path=ppt/tags/tag156.xml><?xml version="1.0" encoding="utf-8"?>
<p:tagLst xmlns:p="http://schemas.openxmlformats.org/presentationml/2006/main">
  <p:tag name="AS_UNIQUEID" val="488"/>
</p:tagLst>
</file>

<file path=ppt/tags/tag157.xml><?xml version="1.0" encoding="utf-8"?>
<p:tagLst xmlns:p="http://schemas.openxmlformats.org/presentationml/2006/main">
  <p:tag name="AS_UNIQUEID" val="1379"/>
</p:tagLst>
</file>

<file path=ppt/tags/tag158.xml><?xml version="1.0" encoding="utf-8"?>
<p:tagLst xmlns:p="http://schemas.openxmlformats.org/presentationml/2006/main">
  <p:tag name="AS_UNIQUEID" val="755"/>
</p:tagLst>
</file>

<file path=ppt/tags/tag159.xml><?xml version="1.0" encoding="utf-8"?>
<p:tagLst xmlns:p="http://schemas.openxmlformats.org/presentationml/2006/main">
  <p:tag name="AS_UNIQUEID" val="502"/>
</p:tagLst>
</file>

<file path=ppt/tags/tag16.xml><?xml version="1.0" encoding="utf-8"?>
<p:tagLst xmlns:p="http://schemas.openxmlformats.org/presentationml/2006/main">
  <p:tag name="AS_UNIQUEID" val="1286"/>
</p:tagLst>
</file>

<file path=ppt/tags/tag160.xml><?xml version="1.0" encoding="utf-8"?>
<p:tagLst xmlns:p="http://schemas.openxmlformats.org/presentationml/2006/main">
  <p:tag name="AS_UNIQUEID" val="517"/>
</p:tagLst>
</file>

<file path=ppt/tags/tag161.xml><?xml version="1.0" encoding="utf-8"?>
<p:tagLst xmlns:p="http://schemas.openxmlformats.org/presentationml/2006/main">
  <p:tag name="AS_UNIQUEID" val="756"/>
</p:tagLst>
</file>

<file path=ppt/tags/tag162.xml><?xml version="1.0" encoding="utf-8"?>
<p:tagLst xmlns:p="http://schemas.openxmlformats.org/presentationml/2006/main">
  <p:tag name="AS_UNIQUEID" val="498"/>
</p:tagLst>
</file>

<file path=ppt/tags/tag163.xml><?xml version="1.0" encoding="utf-8"?>
<p:tagLst xmlns:p="http://schemas.openxmlformats.org/presentationml/2006/main">
  <p:tag name="AS_UNIQUEID" val="743"/>
</p:tagLst>
</file>

<file path=ppt/tags/tag164.xml><?xml version="1.0" encoding="utf-8"?>
<p:tagLst xmlns:p="http://schemas.openxmlformats.org/presentationml/2006/main">
  <p:tag name="AS_UNIQUEID" val="757"/>
</p:tagLst>
</file>

<file path=ppt/tags/tag165.xml><?xml version="1.0" encoding="utf-8"?>
<p:tagLst xmlns:p="http://schemas.openxmlformats.org/presentationml/2006/main">
  <p:tag name="AS_UNIQUEID" val="491"/>
  <p:tag name="KSO_WM_DIAGRAM_VIRTUALLY_FRAME" val="{&quot;height&quot;:377.45236220472447,&quot;left&quot;:394.9966929133858,&quot;top&quot;:138.0355118110236,&quot;width&quot;:404.24787401574815}"/>
</p:tagLst>
</file>

<file path=ppt/tags/tag166.xml><?xml version="1.0" encoding="utf-8"?>
<p:tagLst xmlns:p="http://schemas.openxmlformats.org/presentationml/2006/main">
  <p:tag name="AS_UNIQUEID" val="758"/>
</p:tagLst>
</file>

<file path=ppt/tags/tag167.xml><?xml version="1.0" encoding="utf-8"?>
<p:tagLst xmlns:p="http://schemas.openxmlformats.org/presentationml/2006/main">
  <p:tag name="AS_UNIQUEID" val="1380"/>
</p:tagLst>
</file>

<file path=ppt/tags/tag168.xml><?xml version="1.0" encoding="utf-8"?>
<p:tagLst xmlns:p="http://schemas.openxmlformats.org/presentationml/2006/main">
  <p:tag name="AS_UNIQUEID" val="760"/>
</p:tagLst>
</file>

<file path=ppt/tags/tag169.xml><?xml version="1.0" encoding="utf-8"?>
<p:tagLst xmlns:p="http://schemas.openxmlformats.org/presentationml/2006/main">
  <p:tag name="AS_UNIQUEID" val="524"/>
</p:tagLst>
</file>

<file path=ppt/tags/tag17.xml><?xml version="1.0" encoding="utf-8"?>
<p:tagLst xmlns:p="http://schemas.openxmlformats.org/presentationml/2006/main">
  <p:tag name="AS_UNIQUEID" val="1287"/>
</p:tagLst>
</file>

<file path=ppt/tags/tag170.xml><?xml version="1.0" encoding="utf-8"?>
<p:tagLst xmlns:p="http://schemas.openxmlformats.org/presentationml/2006/main">
  <p:tag name="AS_UNIQUEID" val="525"/>
</p:tagLst>
</file>

<file path=ppt/tags/tag171.xml><?xml version="1.0" encoding="utf-8"?>
<p:tagLst xmlns:p="http://schemas.openxmlformats.org/presentationml/2006/main">
  <p:tag name="AS_UNIQUEID" val="722"/>
</p:tagLst>
</file>

<file path=ppt/tags/tag172.xml><?xml version="1.0" encoding="utf-8"?>
<p:tagLst xmlns:p="http://schemas.openxmlformats.org/presentationml/2006/main">
  <p:tag name="AS_UNIQUEID" val="723"/>
</p:tagLst>
</file>

<file path=ppt/tags/tag173.xml><?xml version="1.0" encoding="utf-8"?>
<p:tagLst xmlns:p="http://schemas.openxmlformats.org/presentationml/2006/main">
  <p:tag name="AS_UNIQUEID" val="724"/>
</p:tagLst>
</file>

<file path=ppt/tags/tag174.xml><?xml version="1.0" encoding="utf-8"?>
<p:tagLst xmlns:p="http://schemas.openxmlformats.org/presentationml/2006/main">
  <p:tag name="AS_UNIQUEID" val="761"/>
</p:tagLst>
</file>

<file path=ppt/tags/tag175.xml><?xml version="1.0" encoding="utf-8"?>
<p:tagLst xmlns:p="http://schemas.openxmlformats.org/presentationml/2006/main">
  <p:tag name="AS_UNIQUEID" val="762"/>
</p:tagLst>
</file>

<file path=ppt/tags/tag176.xml><?xml version="1.0" encoding="utf-8"?>
<p:tagLst xmlns:p="http://schemas.openxmlformats.org/presentationml/2006/main">
  <p:tag name="AS_UNIQUEID" val="1585"/>
</p:tagLst>
</file>

<file path=ppt/tags/tag177.xml><?xml version="1.0" encoding="utf-8"?>
<p:tagLst xmlns:p="http://schemas.openxmlformats.org/presentationml/2006/main">
  <p:tag name="AS_UNIQUEID" val="1381"/>
</p:tagLst>
</file>

<file path=ppt/tags/tag178.xml><?xml version="1.0" encoding="utf-8"?>
<p:tagLst xmlns:p="http://schemas.openxmlformats.org/presentationml/2006/main">
  <p:tag name="AS_UNIQUEID" val="764"/>
</p:tagLst>
</file>

<file path=ppt/tags/tag179.xml><?xml version="1.0" encoding="utf-8"?>
<p:tagLst xmlns:p="http://schemas.openxmlformats.org/presentationml/2006/main">
  <p:tag name="AS_UNIQUEID" val="765"/>
</p:tagLst>
</file>

<file path=ppt/tags/tag18.xml><?xml version="1.0" encoding="utf-8"?>
<p:tagLst xmlns:p="http://schemas.openxmlformats.org/presentationml/2006/main">
  <p:tag name="AS_UNIQUEID" val="1288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80.xml><?xml version="1.0" encoding="utf-8"?>
<p:tagLst xmlns:p="http://schemas.openxmlformats.org/presentationml/2006/main">
  <p:tag name="AS_UNIQUEID" val="766"/>
</p:tagLst>
</file>

<file path=ppt/tags/tag181.xml><?xml version="1.0" encoding="utf-8"?>
<p:tagLst xmlns:p="http://schemas.openxmlformats.org/presentationml/2006/main">
  <p:tag name="AS_UNIQUEID" val="767"/>
  <p:tag name="KSO_WM_DIAGRAM_VIRTUALLY_FRAME" val="{&quot;height&quot;:281.5,&quot;left&quot;:27.7,&quot;top&quot;:189.5,&quot;width&quot;:664.2}"/>
</p:tagLst>
</file>

<file path=ppt/tags/tag182.xml><?xml version="1.0" encoding="utf-8"?>
<p:tagLst xmlns:p="http://schemas.openxmlformats.org/presentationml/2006/main">
  <p:tag name="AS_UNIQUEID" val="768"/>
  <p:tag name="KSO_WM_DIAGRAM_VIRTUALLY_FRAME" val="{&quot;height&quot;:281.5,&quot;left&quot;:27.7,&quot;top&quot;:189.5,&quot;width&quot;:664.2}"/>
</p:tagLst>
</file>

<file path=ppt/tags/tag183.xml><?xml version="1.0" encoding="utf-8"?>
<p:tagLst xmlns:p="http://schemas.openxmlformats.org/presentationml/2006/main">
  <p:tag name="AS_UNIQUEID" val="769"/>
  <p:tag name="KSO_WM_DIAGRAM_VIRTUALLY_FRAME" val="{&quot;height&quot;:281.5,&quot;left&quot;:27.7,&quot;top&quot;:189.5,&quot;width&quot;:664.2}"/>
</p:tagLst>
</file>

<file path=ppt/tags/tag184.xml><?xml version="1.0" encoding="utf-8"?>
<p:tagLst xmlns:p="http://schemas.openxmlformats.org/presentationml/2006/main">
  <p:tag name="AS_UNIQUEID" val="770"/>
  <p:tag name="KSO_WM_DIAGRAM_VIRTUALLY_FRAME" val="{&quot;height&quot;:281.5,&quot;left&quot;:27.7,&quot;top&quot;:189.5,&quot;width&quot;:664.2}"/>
</p:tagLst>
</file>

<file path=ppt/tags/tag185.xml><?xml version="1.0" encoding="utf-8"?>
<p:tagLst xmlns:p="http://schemas.openxmlformats.org/presentationml/2006/main">
  <p:tag name="AS_UNIQUEID" val="771"/>
  <p:tag name="KSO_WM_DIAGRAM_VIRTUALLY_FRAME" val="{&quot;height&quot;:281.5,&quot;left&quot;:27.7,&quot;top&quot;:189.5,&quot;width&quot;:664.2}"/>
</p:tagLst>
</file>

<file path=ppt/tags/tag186.xml><?xml version="1.0" encoding="utf-8"?>
<p:tagLst xmlns:p="http://schemas.openxmlformats.org/presentationml/2006/main">
  <p:tag name="AS_UNIQUEID" val="772"/>
  <p:tag name="KSO_WM_DIAGRAM_VIRTUALLY_FRAME" val="{&quot;height&quot;:281.5,&quot;left&quot;:27.7,&quot;top&quot;:189.5,&quot;width&quot;:664.2}"/>
</p:tagLst>
</file>

<file path=ppt/tags/tag187.xml><?xml version="1.0" encoding="utf-8"?>
<p:tagLst xmlns:p="http://schemas.openxmlformats.org/presentationml/2006/main">
  <p:tag name="AS_UNIQUEID" val="773"/>
  <p:tag name="KSO_WM_DIAGRAM_VIRTUALLY_FRAME" val="{&quot;height&quot;:281.5,&quot;left&quot;:27.7,&quot;top&quot;:189.5,&quot;width&quot;:664.2}"/>
</p:tagLst>
</file>

<file path=ppt/tags/tag188.xml><?xml version="1.0" encoding="utf-8"?>
<p:tagLst xmlns:p="http://schemas.openxmlformats.org/presentationml/2006/main">
  <p:tag name="AS_UNIQUEID" val="774"/>
  <p:tag name="KSO_WM_DIAGRAM_VIRTUALLY_FRAME" val="{&quot;height&quot;:281.5,&quot;left&quot;:27.7,&quot;top&quot;:189.5,&quot;width&quot;:664.2}"/>
</p:tagLst>
</file>

<file path=ppt/tags/tag189.xml><?xml version="1.0" encoding="utf-8"?>
<p:tagLst xmlns:p="http://schemas.openxmlformats.org/presentationml/2006/main">
  <p:tag name="AS_UNIQUEID" val="775"/>
  <p:tag name="KSO_WM_DIAGRAM_VIRTUALLY_FRAME" val="{&quot;height&quot;:281.5,&quot;left&quot;:27.7,&quot;top&quot;:189.5,&quot;width&quot;:664.2}"/>
</p:tagLst>
</file>

<file path=ppt/tags/tag19.xml><?xml version="1.0" encoding="utf-8"?>
<p:tagLst xmlns:p="http://schemas.openxmlformats.org/presentationml/2006/main">
  <p:tag name="AS_UNIQUEID" val="1289"/>
</p:tagLst>
</file>

<file path=ppt/tags/tag190.xml><?xml version="1.0" encoding="utf-8"?>
<p:tagLst xmlns:p="http://schemas.openxmlformats.org/presentationml/2006/main">
  <p:tag name="AS_UNIQUEID" val="776"/>
  <p:tag name="KSO_WM_DIAGRAM_VIRTUALLY_FRAME" val="{&quot;height&quot;:281.5,&quot;left&quot;:27.7,&quot;top&quot;:189.5,&quot;width&quot;:664.2}"/>
</p:tagLst>
</file>

<file path=ppt/tags/tag191.xml><?xml version="1.0" encoding="utf-8"?>
<p:tagLst xmlns:p="http://schemas.openxmlformats.org/presentationml/2006/main">
  <p:tag name="AS_UNIQUEID" val="777"/>
  <p:tag name="KSO_WM_DIAGRAM_VIRTUALLY_FRAME" val="{&quot;height&quot;:281.5,&quot;left&quot;:27.7,&quot;top&quot;:189.5,&quot;width&quot;:664.2}"/>
</p:tagLst>
</file>

<file path=ppt/tags/tag192.xml><?xml version="1.0" encoding="utf-8"?>
<p:tagLst xmlns:p="http://schemas.openxmlformats.org/presentationml/2006/main">
  <p:tag name="AS_UNIQUEID" val="778"/>
  <p:tag name="KSO_WM_DIAGRAM_VIRTUALLY_FRAME" val="{&quot;height&quot;:281.5,&quot;left&quot;:27.7,&quot;top&quot;:189.5,&quot;width&quot;:664.2}"/>
</p:tagLst>
</file>

<file path=ppt/tags/tag193.xml><?xml version="1.0" encoding="utf-8"?>
<p:tagLst xmlns:p="http://schemas.openxmlformats.org/presentationml/2006/main">
  <p:tag name="AS_UNIQUEID" val="779"/>
  <p:tag name="KSO_WM_DIAGRAM_VIRTUALLY_FRAME" val="{&quot;height&quot;:281.5,&quot;left&quot;:27.7,&quot;top&quot;:189.5,&quot;width&quot;:664.2}"/>
</p:tagLst>
</file>

<file path=ppt/tags/tag194.xml><?xml version="1.0" encoding="utf-8"?>
<p:tagLst xmlns:p="http://schemas.openxmlformats.org/presentationml/2006/main">
  <p:tag name="AS_UNIQUEID" val="780"/>
  <p:tag name="KSO_WM_DIAGRAM_VIRTUALLY_FRAME" val="{&quot;height&quot;:281.5,&quot;left&quot;:27.7,&quot;top&quot;:189.5,&quot;width&quot;:664.2}"/>
</p:tagLst>
</file>

<file path=ppt/tags/tag195.xml><?xml version="1.0" encoding="utf-8"?>
<p:tagLst xmlns:p="http://schemas.openxmlformats.org/presentationml/2006/main">
  <p:tag name="AS_UNIQUEID" val="781"/>
  <p:tag name="KSO_WM_DIAGRAM_VIRTUALLY_FRAME" val="{&quot;height&quot;:281.5,&quot;left&quot;:27.7,&quot;top&quot;:189.5,&quot;width&quot;:664.2}"/>
</p:tagLst>
</file>

<file path=ppt/tags/tag196.xml><?xml version="1.0" encoding="utf-8"?>
<p:tagLst xmlns:p="http://schemas.openxmlformats.org/presentationml/2006/main">
  <p:tag name="AS_UNIQUEID" val="782"/>
  <p:tag name="KSO_WM_DIAGRAM_VIRTUALLY_FRAME" val="{&quot;height&quot;:281.5,&quot;left&quot;:27.7,&quot;top&quot;:189.5,&quot;width&quot;:664.2}"/>
</p:tagLst>
</file>

<file path=ppt/tags/tag197.xml><?xml version="1.0" encoding="utf-8"?>
<p:tagLst xmlns:p="http://schemas.openxmlformats.org/presentationml/2006/main">
  <p:tag name="AS_UNIQUEID" val="783"/>
  <p:tag name="KSO_WM_DIAGRAM_VIRTUALLY_FRAME" val="{&quot;height&quot;:281.5,&quot;left&quot;:27.7,&quot;top&quot;:189.5,&quot;width&quot;:664.2}"/>
</p:tagLst>
</file>

<file path=ppt/tags/tag198.xml><?xml version="1.0" encoding="utf-8"?>
<p:tagLst xmlns:p="http://schemas.openxmlformats.org/presentationml/2006/main">
  <p:tag name="AS_UNIQUEID" val="784"/>
  <p:tag name="KSO_WM_DIAGRAM_VIRTUALLY_FRAME" val="{&quot;height&quot;:281.5,&quot;left&quot;:27.7,&quot;top&quot;:189.5,&quot;width&quot;:664.2}"/>
</p:tagLst>
</file>

<file path=ppt/tags/tag199.xml><?xml version="1.0" encoding="utf-8"?>
<p:tagLst xmlns:p="http://schemas.openxmlformats.org/presentationml/2006/main">
  <p:tag name="AS_UNIQUEID" val="785"/>
  <p:tag name="KSO_WM_DIAGRAM_VIRTUALLY_FRAME" val="{&quot;height&quot;:281.5,&quot;left&quot;:27.7,&quot;top&quot;:189.5,&quot;width&quot;:664.2}"/>
</p:tagLst>
</file>

<file path=ppt/tags/tag2.xml><?xml version="1.0" encoding="utf-8"?>
<p:tagLst xmlns:p="http://schemas.openxmlformats.org/presentationml/2006/main">
  <p:tag name="AS_UNIQUEID" val="1275"/>
</p:tagLst>
</file>

<file path=ppt/tags/tag20.xml><?xml version="1.0" encoding="utf-8"?>
<p:tagLst xmlns:p="http://schemas.openxmlformats.org/presentationml/2006/main">
  <p:tag name="AS_UNIQUEID" val="1290"/>
</p:tagLst>
</file>

<file path=ppt/tags/tag200.xml><?xml version="1.0" encoding="utf-8"?>
<p:tagLst xmlns:p="http://schemas.openxmlformats.org/presentationml/2006/main">
  <p:tag name="AS_UNIQUEID" val="786"/>
  <p:tag name="KSO_WM_DIAGRAM_VIRTUALLY_FRAME" val="{&quot;height&quot;:281.5,&quot;left&quot;:27.7,&quot;top&quot;:189.5,&quot;width&quot;:664.2}"/>
</p:tagLst>
</file>

<file path=ppt/tags/tag201.xml><?xml version="1.0" encoding="utf-8"?>
<p:tagLst xmlns:p="http://schemas.openxmlformats.org/presentationml/2006/main">
  <p:tag name="AS_UNIQUEID" val="787"/>
  <p:tag name="KSO_WM_DIAGRAM_VIRTUALLY_FRAME" val="{&quot;height&quot;:281.5,&quot;left&quot;:27.7,&quot;top&quot;:189.5,&quot;width&quot;:664.2}"/>
</p:tagLst>
</file>

<file path=ppt/tags/tag202.xml><?xml version="1.0" encoding="utf-8"?>
<p:tagLst xmlns:p="http://schemas.openxmlformats.org/presentationml/2006/main">
  <p:tag name="AS_UNIQUEID" val="788"/>
  <p:tag name="KSO_WM_DIAGRAM_VIRTUALLY_FRAME" val="{&quot;height&quot;:281.5,&quot;left&quot;:27.7,&quot;top&quot;:189.5,&quot;width&quot;:664.2}"/>
</p:tagLst>
</file>

<file path=ppt/tags/tag203.xml><?xml version="1.0" encoding="utf-8"?>
<p:tagLst xmlns:p="http://schemas.openxmlformats.org/presentationml/2006/main">
  <p:tag name="AS_UNIQUEID" val="789"/>
  <p:tag name="KSO_WM_DIAGRAM_VIRTUALLY_FRAME" val="{&quot;height&quot;:281.5,&quot;left&quot;:27.7,&quot;top&quot;:189.5,&quot;width&quot;:664.2}"/>
</p:tagLst>
</file>

<file path=ppt/tags/tag204.xml><?xml version="1.0" encoding="utf-8"?>
<p:tagLst xmlns:p="http://schemas.openxmlformats.org/presentationml/2006/main">
  <p:tag name="AS_UNIQUEID" val="790"/>
  <p:tag name="KSO_WM_DIAGRAM_VIRTUALLY_FRAME" val="{&quot;height&quot;:281.5,&quot;left&quot;:27.7,&quot;top&quot;:189.5,&quot;width&quot;:664.2}"/>
</p:tagLst>
</file>

<file path=ppt/tags/tag205.xml><?xml version="1.0" encoding="utf-8"?>
<p:tagLst xmlns:p="http://schemas.openxmlformats.org/presentationml/2006/main">
  <p:tag name="AS_UNIQUEID" val="791"/>
  <p:tag name="KSO_WM_DIAGRAM_VIRTUALLY_FRAME" val="{&quot;height&quot;:281.5,&quot;left&quot;:27.7,&quot;top&quot;:189.5,&quot;width&quot;:664.2}"/>
</p:tagLst>
</file>

<file path=ppt/tags/tag206.xml><?xml version="1.0" encoding="utf-8"?>
<p:tagLst xmlns:p="http://schemas.openxmlformats.org/presentationml/2006/main">
  <p:tag name="AS_UNIQUEID" val="792"/>
  <p:tag name="KSO_WM_DIAGRAM_VIRTUALLY_FRAME" val="{&quot;height&quot;:281.5,&quot;left&quot;:27.7,&quot;top&quot;:189.5,&quot;width&quot;:664.2}"/>
</p:tagLst>
</file>

<file path=ppt/tags/tag207.xml><?xml version="1.0" encoding="utf-8"?>
<p:tagLst xmlns:p="http://schemas.openxmlformats.org/presentationml/2006/main">
  <p:tag name="AS_UNIQUEID" val="793"/>
  <p:tag name="KSO_WM_DIAGRAM_VIRTUALLY_FRAME" val="{&quot;height&quot;:281.5,&quot;left&quot;:27.7,&quot;top&quot;:189.5,&quot;width&quot;:664.2}"/>
</p:tagLst>
</file>

<file path=ppt/tags/tag208.xml><?xml version="1.0" encoding="utf-8"?>
<p:tagLst xmlns:p="http://schemas.openxmlformats.org/presentationml/2006/main">
  <p:tag name="AS_UNIQUEID" val="794"/>
  <p:tag name="KSO_WM_DIAGRAM_VIRTUALLY_FRAME" val="{&quot;height&quot;:281.5,&quot;left&quot;:27.7,&quot;top&quot;:189.5,&quot;width&quot;:664.2}"/>
</p:tagLst>
</file>

<file path=ppt/tags/tag209.xml><?xml version="1.0" encoding="utf-8"?>
<p:tagLst xmlns:p="http://schemas.openxmlformats.org/presentationml/2006/main">
  <p:tag name="AS_UNIQUEID" val="795"/>
  <p:tag name="KSO_WM_DIAGRAM_VIRTUALLY_FRAME" val="{&quot;height&quot;:281.5,&quot;left&quot;:27.7,&quot;top&quot;:189.5,&quot;width&quot;:664.2}"/>
</p:tagLst>
</file>

<file path=ppt/tags/tag21.xml><?xml version="1.0" encoding="utf-8"?>
<p:tagLst xmlns:p="http://schemas.openxmlformats.org/presentationml/2006/main">
  <p:tag name="AS_UNIQUEID" val="1291"/>
</p:tagLst>
</file>

<file path=ppt/tags/tag210.xml><?xml version="1.0" encoding="utf-8"?>
<p:tagLst xmlns:p="http://schemas.openxmlformats.org/presentationml/2006/main">
  <p:tag name="AS_UNIQUEID" val="796"/>
  <p:tag name="KSO_WM_DIAGRAM_VIRTUALLY_FRAME" val="{&quot;height&quot;:281.5,&quot;left&quot;:27.7,&quot;top&quot;:189.5,&quot;width&quot;:664.2}"/>
</p:tagLst>
</file>

<file path=ppt/tags/tag211.xml><?xml version="1.0" encoding="utf-8"?>
<p:tagLst xmlns:p="http://schemas.openxmlformats.org/presentationml/2006/main">
  <p:tag name="AS_UNIQUEID" val="797"/>
  <p:tag name="KSO_WM_DIAGRAM_VIRTUALLY_FRAME" val="{&quot;height&quot;:281.5,&quot;left&quot;:27.7,&quot;top&quot;:189.5,&quot;width&quot;:664.2}"/>
</p:tagLst>
</file>

<file path=ppt/tags/tag212.xml><?xml version="1.0" encoding="utf-8"?>
<p:tagLst xmlns:p="http://schemas.openxmlformats.org/presentationml/2006/main">
  <p:tag name="AS_UNIQUEID" val="798"/>
  <p:tag name="KSO_WM_DIAGRAM_VIRTUALLY_FRAME" val="{&quot;height&quot;:281.5,&quot;left&quot;:27.7,&quot;top&quot;:189.5,&quot;width&quot;:664.2}"/>
</p:tagLst>
</file>

<file path=ppt/tags/tag213.xml><?xml version="1.0" encoding="utf-8"?>
<p:tagLst xmlns:p="http://schemas.openxmlformats.org/presentationml/2006/main">
  <p:tag name="AS_UNIQUEID" val="799"/>
</p:tagLst>
</file>

<file path=ppt/tags/tag214.xml><?xml version="1.0" encoding="utf-8"?>
<p:tagLst xmlns:p="http://schemas.openxmlformats.org/presentationml/2006/main">
  <p:tag name="AS_UNIQUEID" val="800"/>
</p:tagLst>
</file>

<file path=ppt/tags/tag215.xml><?xml version="1.0" encoding="utf-8"?>
<p:tagLst xmlns:p="http://schemas.openxmlformats.org/presentationml/2006/main">
  <p:tag name="AS_UNIQUEID" val="801"/>
</p:tagLst>
</file>

<file path=ppt/tags/tag216.xml><?xml version="1.0" encoding="utf-8"?>
<p:tagLst xmlns:p="http://schemas.openxmlformats.org/presentationml/2006/main">
  <p:tag name="AS_UNIQUEID" val="1382"/>
</p:tagLst>
</file>

<file path=ppt/tags/tag217.xml><?xml version="1.0" encoding="utf-8"?>
<p:tagLst xmlns:p="http://schemas.openxmlformats.org/presentationml/2006/main">
  <p:tag name="AS_UNIQUEID" val="1383"/>
</p:tagLst>
</file>

<file path=ppt/tags/tag218.xml><?xml version="1.0" encoding="utf-8"?>
<p:tagLst xmlns:p="http://schemas.openxmlformats.org/presentationml/2006/main">
  <p:tag name="AS_UNIQUEID" val="1384"/>
</p:tagLst>
</file>

<file path=ppt/tags/tag219.xml><?xml version="1.0" encoding="utf-8"?>
<p:tagLst xmlns:p="http://schemas.openxmlformats.org/presentationml/2006/main">
  <p:tag name="AS_UNIQUEID" val="1385"/>
</p:tagLst>
</file>

<file path=ppt/tags/tag22.xml><?xml version="1.0" encoding="utf-8"?>
<p:tagLst xmlns:p="http://schemas.openxmlformats.org/presentationml/2006/main">
  <p:tag name="AS_UNIQUEID" val="1292"/>
</p:tagLst>
</file>

<file path=ppt/tags/tag220.xml><?xml version="1.0" encoding="utf-8"?>
<p:tagLst xmlns:p="http://schemas.openxmlformats.org/presentationml/2006/main">
  <p:tag name="AS_UNIQUEID" val="280"/>
  <p:tag name="KSO_WM_UNIT_PLACING_PICTURE_USER_VIEWPORT" val="{&quot;height&quot;:9870,&quot;width&quot;:7330}"/>
</p:tagLst>
</file>

<file path=ppt/tags/tag221.xml><?xml version="1.0" encoding="utf-8"?>
<p:tagLst xmlns:p="http://schemas.openxmlformats.org/presentationml/2006/main">
  <p:tag name="AS_UNIQUEID" val="281"/>
</p:tagLst>
</file>

<file path=ppt/tags/tag222.xml><?xml version="1.0" encoding="utf-8"?>
<p:tagLst xmlns:p="http://schemas.openxmlformats.org/presentationml/2006/main">
  <p:tag name="AS_UNIQUEID" val="282"/>
</p:tagLst>
</file>

<file path=ppt/tags/tag223.xml><?xml version="1.0" encoding="utf-8"?>
<p:tagLst xmlns:p="http://schemas.openxmlformats.org/presentationml/2006/main">
  <p:tag name="AS_UNIQUEID" val="283"/>
</p:tagLst>
</file>

<file path=ppt/tags/tag224.xml><?xml version="1.0" encoding="utf-8"?>
<p:tagLst xmlns:p="http://schemas.openxmlformats.org/presentationml/2006/main">
  <p:tag name="AS_UNIQUEID" val="284"/>
</p:tagLst>
</file>

<file path=ppt/tags/tag225.xml><?xml version="1.0" encoding="utf-8"?>
<p:tagLst xmlns:p="http://schemas.openxmlformats.org/presentationml/2006/main">
  <p:tag name="AS_UNIQUEID" val="285"/>
</p:tagLst>
</file>

<file path=ppt/tags/tag226.xml><?xml version="1.0" encoding="utf-8"?>
<p:tagLst xmlns:p="http://schemas.openxmlformats.org/presentationml/2006/main">
  <p:tag name="AS_UNIQUEID" val="286"/>
</p:tagLst>
</file>

<file path=ppt/tags/tag227.xml><?xml version="1.0" encoding="utf-8"?>
<p:tagLst xmlns:p="http://schemas.openxmlformats.org/presentationml/2006/main">
  <p:tag name="AS_UNIQUEID" val="287"/>
</p:tagLst>
</file>

<file path=ppt/tags/tag228.xml><?xml version="1.0" encoding="utf-8"?>
<p:tagLst xmlns:p="http://schemas.openxmlformats.org/presentationml/2006/main">
  <p:tag name="AS_UNIQUEID" val="288"/>
</p:tagLst>
</file>

<file path=ppt/tags/tag229.xml><?xml version="1.0" encoding="utf-8"?>
<p:tagLst xmlns:p="http://schemas.openxmlformats.org/presentationml/2006/main">
  <p:tag name="AS_UNIQUEID" val="289"/>
</p:tagLst>
</file>

<file path=ppt/tags/tag23.xml><?xml version="1.0" encoding="utf-8"?>
<p:tagLst xmlns:p="http://schemas.openxmlformats.org/presentationml/2006/main">
  <p:tag name="AS_UNIQUEID" val="1293"/>
</p:tagLst>
</file>

<file path=ppt/tags/tag230.xml><?xml version="1.0" encoding="utf-8"?>
<p:tagLst xmlns:p="http://schemas.openxmlformats.org/presentationml/2006/main">
  <p:tag name="AS_UNIQUEID" val="290"/>
</p:tagLst>
</file>

<file path=ppt/tags/tag231.xml><?xml version="1.0" encoding="utf-8"?>
<p:tagLst xmlns:p="http://schemas.openxmlformats.org/presentationml/2006/main">
  <p:tag name="AS_UNIQUEID" val="291"/>
</p:tagLst>
</file>

<file path=ppt/tags/tag232.xml><?xml version="1.0" encoding="utf-8"?>
<p:tagLst xmlns:p="http://schemas.openxmlformats.org/presentationml/2006/main">
  <p:tag name="AS_UNIQUEID" val="292"/>
</p:tagLst>
</file>

<file path=ppt/tags/tag233.xml><?xml version="1.0" encoding="utf-8"?>
<p:tagLst xmlns:p="http://schemas.openxmlformats.org/presentationml/2006/main">
  <p:tag name="AS_UNIQUEID" val="1386"/>
</p:tagLst>
</file>

<file path=ppt/tags/tag234.xml><?xml version="1.0" encoding="utf-8"?>
<p:tagLst xmlns:p="http://schemas.openxmlformats.org/presentationml/2006/main">
  <p:tag name="AS_UNIQUEID" val="317"/>
</p:tagLst>
</file>

<file path=ppt/tags/tag235.xml><?xml version="1.0" encoding="utf-8"?>
<p:tagLst xmlns:p="http://schemas.openxmlformats.org/presentationml/2006/main">
  <p:tag name="AS_UNIQUEID" val="318"/>
</p:tagLst>
</file>

<file path=ppt/tags/tag236.xml><?xml version="1.0" encoding="utf-8"?>
<p:tagLst xmlns:p="http://schemas.openxmlformats.org/presentationml/2006/main">
  <p:tag name="AS_UNIQUEID" val="319"/>
</p:tagLst>
</file>

<file path=ppt/tags/tag237.xml><?xml version="1.0" encoding="utf-8"?>
<p:tagLst xmlns:p="http://schemas.openxmlformats.org/presentationml/2006/main">
  <p:tag name="AS_UNIQUEID" val="320"/>
</p:tagLst>
</file>

<file path=ppt/tags/tag238.xml><?xml version="1.0" encoding="utf-8"?>
<p:tagLst xmlns:p="http://schemas.openxmlformats.org/presentationml/2006/main">
  <p:tag name="AS_UNIQUEID" val="321"/>
</p:tagLst>
</file>

<file path=ppt/tags/tag239.xml><?xml version="1.0" encoding="utf-8"?>
<p:tagLst xmlns:p="http://schemas.openxmlformats.org/presentationml/2006/main">
  <p:tag name="AS_UNIQUEID" val="322"/>
</p:tagLst>
</file>

<file path=ppt/tags/tag24.xml><?xml version="1.0" encoding="utf-8"?>
<p:tagLst xmlns:p="http://schemas.openxmlformats.org/presentationml/2006/main">
  <p:tag name="AS_UNIQUEID" val="1294"/>
</p:tagLst>
</file>

<file path=ppt/tags/tag240.xml><?xml version="1.0" encoding="utf-8"?>
<p:tagLst xmlns:p="http://schemas.openxmlformats.org/presentationml/2006/main">
  <p:tag name="AS_UNIQUEID" val="323"/>
</p:tagLst>
</file>

<file path=ppt/tags/tag241.xml><?xml version="1.0" encoding="utf-8"?>
<p:tagLst xmlns:p="http://schemas.openxmlformats.org/presentationml/2006/main">
  <p:tag name="AS_UNIQUEID" val="324"/>
</p:tagLst>
</file>

<file path=ppt/tags/tag242.xml><?xml version="1.0" encoding="utf-8"?>
<p:tagLst xmlns:p="http://schemas.openxmlformats.org/presentationml/2006/main">
  <p:tag name="AS_UNIQUEID" val="325"/>
</p:tagLst>
</file>

<file path=ppt/tags/tag243.xml><?xml version="1.0" encoding="utf-8"?>
<p:tagLst xmlns:p="http://schemas.openxmlformats.org/presentationml/2006/main">
  <p:tag name="AS_UNIQUEID" val="326"/>
</p:tagLst>
</file>

<file path=ppt/tags/tag244.xml><?xml version="1.0" encoding="utf-8"?>
<p:tagLst xmlns:p="http://schemas.openxmlformats.org/presentationml/2006/main">
  <p:tag name="AS_UNIQUEID" val="327"/>
</p:tagLst>
</file>

<file path=ppt/tags/tag245.xml><?xml version="1.0" encoding="utf-8"?>
<p:tagLst xmlns:p="http://schemas.openxmlformats.org/presentationml/2006/main">
  <p:tag name="AS_UNIQUEID" val="328"/>
</p:tagLst>
</file>

<file path=ppt/tags/tag246.xml><?xml version="1.0" encoding="utf-8"?>
<p:tagLst xmlns:p="http://schemas.openxmlformats.org/presentationml/2006/main">
  <p:tag name="AS_UNIQUEID" val="329"/>
</p:tagLst>
</file>

<file path=ppt/tags/tag247.xml><?xml version="1.0" encoding="utf-8"?>
<p:tagLst xmlns:p="http://schemas.openxmlformats.org/presentationml/2006/main">
  <p:tag name="AS_UNIQUEID" val="330"/>
</p:tagLst>
</file>

<file path=ppt/tags/tag248.xml><?xml version="1.0" encoding="utf-8"?>
<p:tagLst xmlns:p="http://schemas.openxmlformats.org/presentationml/2006/main">
  <p:tag name="AS_UNIQUEID" val="331"/>
</p:tagLst>
</file>

<file path=ppt/tags/tag249.xml><?xml version="1.0" encoding="utf-8"?>
<p:tagLst xmlns:p="http://schemas.openxmlformats.org/presentationml/2006/main">
  <p:tag name="AS_UNIQUEID" val="332"/>
</p:tagLst>
</file>

<file path=ppt/tags/tag25.xml><?xml version="1.0" encoding="utf-8"?>
<p:tagLst xmlns:p="http://schemas.openxmlformats.org/presentationml/2006/main">
  <p:tag name="AS_UNIQUEID" val="1295"/>
</p:tagLst>
</file>

<file path=ppt/tags/tag250.xml><?xml version="1.0" encoding="utf-8"?>
<p:tagLst xmlns:p="http://schemas.openxmlformats.org/presentationml/2006/main">
  <p:tag name="AS_UNIQUEID" val="333"/>
</p:tagLst>
</file>

<file path=ppt/tags/tag251.xml><?xml version="1.0" encoding="utf-8"?>
<p:tagLst xmlns:p="http://schemas.openxmlformats.org/presentationml/2006/main">
  <p:tag name="AS_UNIQUEID" val="334"/>
</p:tagLst>
</file>

<file path=ppt/tags/tag252.xml><?xml version="1.0" encoding="utf-8"?>
<p:tagLst xmlns:p="http://schemas.openxmlformats.org/presentationml/2006/main">
  <p:tag name="AS_UNIQUEID" val="1387"/>
</p:tagLst>
</file>

<file path=ppt/tags/tag253.xml><?xml version="1.0" encoding="utf-8"?>
<p:tagLst xmlns:p="http://schemas.openxmlformats.org/presentationml/2006/main">
  <p:tag name="AS_UNIQUEID" val="336"/>
</p:tagLst>
</file>

<file path=ppt/tags/tag254.xml><?xml version="1.0" encoding="utf-8"?>
<p:tagLst xmlns:p="http://schemas.openxmlformats.org/presentationml/2006/main">
  <p:tag name="AS_UNIQUEID" val="337"/>
</p:tagLst>
</file>

<file path=ppt/tags/tag255.xml><?xml version="1.0" encoding="utf-8"?>
<p:tagLst xmlns:p="http://schemas.openxmlformats.org/presentationml/2006/main">
  <p:tag name="AS_UNIQUEID" val="338"/>
</p:tagLst>
</file>

<file path=ppt/tags/tag256.xml><?xml version="1.0" encoding="utf-8"?>
<p:tagLst xmlns:p="http://schemas.openxmlformats.org/presentationml/2006/main">
  <p:tag name="AS_UNIQUEID" val="339"/>
</p:tagLst>
</file>

<file path=ppt/tags/tag257.xml><?xml version="1.0" encoding="utf-8"?>
<p:tagLst xmlns:p="http://schemas.openxmlformats.org/presentationml/2006/main">
  <p:tag name="AS_UNIQUEID" val="340"/>
</p:tagLst>
</file>

<file path=ppt/tags/tag258.xml><?xml version="1.0" encoding="utf-8"?>
<p:tagLst xmlns:p="http://schemas.openxmlformats.org/presentationml/2006/main">
  <p:tag name="AS_UNIQUEID" val="341"/>
</p:tagLst>
</file>

<file path=ppt/tags/tag259.xml><?xml version="1.0" encoding="utf-8"?>
<p:tagLst xmlns:p="http://schemas.openxmlformats.org/presentationml/2006/main">
  <p:tag name="AS_UNIQUEID" val="342"/>
</p:tagLst>
</file>

<file path=ppt/tags/tag26.xml><?xml version="1.0" encoding="utf-8"?>
<p:tagLst xmlns:p="http://schemas.openxmlformats.org/presentationml/2006/main">
  <p:tag name="AS_UNIQUEID" val="1296"/>
</p:tagLst>
</file>

<file path=ppt/tags/tag260.xml><?xml version="1.0" encoding="utf-8"?>
<p:tagLst xmlns:p="http://schemas.openxmlformats.org/presentationml/2006/main">
  <p:tag name="AS_UNIQUEID" val="343"/>
</p:tagLst>
</file>

<file path=ppt/tags/tag261.xml><?xml version="1.0" encoding="utf-8"?>
<p:tagLst xmlns:p="http://schemas.openxmlformats.org/presentationml/2006/main">
  <p:tag name="AS_UNIQUEID" val="344"/>
</p:tagLst>
</file>

<file path=ppt/tags/tag262.xml><?xml version="1.0" encoding="utf-8"?>
<p:tagLst xmlns:p="http://schemas.openxmlformats.org/presentationml/2006/main">
  <p:tag name="AS_UNIQUEID" val="345"/>
</p:tagLst>
</file>

<file path=ppt/tags/tag263.xml><?xml version="1.0" encoding="utf-8"?>
<p:tagLst xmlns:p="http://schemas.openxmlformats.org/presentationml/2006/main">
  <p:tag name="AS_UNIQUEID" val="346"/>
</p:tagLst>
</file>

<file path=ppt/tags/tag264.xml><?xml version="1.0" encoding="utf-8"?>
<p:tagLst xmlns:p="http://schemas.openxmlformats.org/presentationml/2006/main">
  <p:tag name="AS_UNIQUEID" val="1388"/>
</p:tagLst>
</file>

<file path=ppt/tags/tag265.xml><?xml version="1.0" encoding="utf-8"?>
<p:tagLst xmlns:p="http://schemas.openxmlformats.org/presentationml/2006/main">
  <p:tag name="AS_UNIQUEID" val="1389"/>
</p:tagLst>
</file>

<file path=ppt/tags/tag266.xml><?xml version="1.0" encoding="utf-8"?>
<p:tagLst xmlns:p="http://schemas.openxmlformats.org/presentationml/2006/main">
  <p:tag name="AS_UNIQUEID" val="349"/>
</p:tagLst>
</file>

<file path=ppt/tags/tag267.xml><?xml version="1.0" encoding="utf-8"?>
<p:tagLst xmlns:p="http://schemas.openxmlformats.org/presentationml/2006/main">
  <p:tag name="AS_UNIQUEID" val="350"/>
</p:tagLst>
</file>

<file path=ppt/tags/tag268.xml><?xml version="1.0" encoding="utf-8"?>
<p:tagLst xmlns:p="http://schemas.openxmlformats.org/presentationml/2006/main">
  <p:tag name="AS_UNIQUEID" val="351"/>
</p:tagLst>
</file>

<file path=ppt/tags/tag269.xml><?xml version="1.0" encoding="utf-8"?>
<p:tagLst xmlns:p="http://schemas.openxmlformats.org/presentationml/2006/main">
  <p:tag name="AS_UNIQUEID" val="352"/>
</p:tagLst>
</file>

<file path=ppt/tags/tag27.xml><?xml version="1.0" encoding="utf-8"?>
<p:tagLst xmlns:p="http://schemas.openxmlformats.org/presentationml/2006/main">
  <p:tag name="AS_UNIQUEID" val="1297"/>
</p:tagLst>
</file>

<file path=ppt/tags/tag270.xml><?xml version="1.0" encoding="utf-8"?>
<p:tagLst xmlns:p="http://schemas.openxmlformats.org/presentationml/2006/main">
  <p:tag name="AS_UNIQUEID" val="353"/>
</p:tagLst>
</file>

<file path=ppt/tags/tag271.xml><?xml version="1.0" encoding="utf-8"?>
<p:tagLst xmlns:p="http://schemas.openxmlformats.org/presentationml/2006/main">
  <p:tag name="AS_UNIQUEID" val="354"/>
</p:tagLst>
</file>

<file path=ppt/tags/tag272.xml><?xml version="1.0" encoding="utf-8"?>
<p:tagLst xmlns:p="http://schemas.openxmlformats.org/presentationml/2006/main">
  <p:tag name="AS_UNIQUEID" val="355"/>
</p:tagLst>
</file>

<file path=ppt/tags/tag273.xml><?xml version="1.0" encoding="utf-8"?>
<p:tagLst xmlns:p="http://schemas.openxmlformats.org/presentationml/2006/main">
  <p:tag name="AS_UNIQUEID" val="356"/>
</p:tagLst>
</file>

<file path=ppt/tags/tag274.xml><?xml version="1.0" encoding="utf-8"?>
<p:tagLst xmlns:p="http://schemas.openxmlformats.org/presentationml/2006/main">
  <p:tag name="AS_UNIQUEID" val="357"/>
</p:tagLst>
</file>

<file path=ppt/tags/tag275.xml><?xml version="1.0" encoding="utf-8"?>
<p:tagLst xmlns:p="http://schemas.openxmlformats.org/presentationml/2006/main">
  <p:tag name="AS_UNIQUEID" val="358"/>
</p:tagLst>
</file>

<file path=ppt/tags/tag276.xml><?xml version="1.0" encoding="utf-8"?>
<p:tagLst xmlns:p="http://schemas.openxmlformats.org/presentationml/2006/main">
  <p:tag name="AS_UNIQUEID" val="359"/>
</p:tagLst>
</file>

<file path=ppt/tags/tag277.xml><?xml version="1.0" encoding="utf-8"?>
<p:tagLst xmlns:p="http://schemas.openxmlformats.org/presentationml/2006/main">
  <p:tag name="AS_UNIQUEID" val="360"/>
</p:tagLst>
</file>

<file path=ppt/tags/tag278.xml><?xml version="1.0" encoding="utf-8"?>
<p:tagLst xmlns:p="http://schemas.openxmlformats.org/presentationml/2006/main">
  <p:tag name="AS_UNIQUEID" val="361"/>
</p:tagLst>
</file>

<file path=ppt/tags/tag279.xml><?xml version="1.0" encoding="utf-8"?>
<p:tagLst xmlns:p="http://schemas.openxmlformats.org/presentationml/2006/main">
  <p:tag name="AS_UNIQUEID" val="362"/>
</p:tagLst>
</file>

<file path=ppt/tags/tag28.xml><?xml version="1.0" encoding="utf-8"?>
<p:tagLst xmlns:p="http://schemas.openxmlformats.org/presentationml/2006/main">
  <p:tag name="AS_UNIQUEID" val="1298"/>
</p:tagLst>
</file>

<file path=ppt/tags/tag280.xml><?xml version="1.0" encoding="utf-8"?>
<p:tagLst xmlns:p="http://schemas.openxmlformats.org/presentationml/2006/main">
  <p:tag name="AS_UNIQUEID" val="363"/>
</p:tagLst>
</file>

<file path=ppt/tags/tag281.xml><?xml version="1.0" encoding="utf-8"?>
<p:tagLst xmlns:p="http://schemas.openxmlformats.org/presentationml/2006/main">
  <p:tag name="AS_UNIQUEID" val="364"/>
</p:tagLst>
</file>

<file path=ppt/tags/tag282.xml><?xml version="1.0" encoding="utf-8"?>
<p:tagLst xmlns:p="http://schemas.openxmlformats.org/presentationml/2006/main">
  <p:tag name="AS_UNIQUEID" val="365"/>
</p:tagLst>
</file>

<file path=ppt/tags/tag283.xml><?xml version="1.0" encoding="utf-8"?>
<p:tagLst xmlns:p="http://schemas.openxmlformats.org/presentationml/2006/main">
  <p:tag name="AS_UNIQUEID" val="366"/>
</p:tagLst>
</file>

<file path=ppt/tags/tag284.xml><?xml version="1.0" encoding="utf-8"?>
<p:tagLst xmlns:p="http://schemas.openxmlformats.org/presentationml/2006/main">
  <p:tag name="AS_UNIQUEID" val="367"/>
</p:tagLst>
</file>

<file path=ppt/tags/tag285.xml><?xml version="1.0" encoding="utf-8"?>
<p:tagLst xmlns:p="http://schemas.openxmlformats.org/presentationml/2006/main">
  <p:tag name="AS_UNIQUEID" val="368"/>
</p:tagLst>
</file>

<file path=ppt/tags/tag286.xml><?xml version="1.0" encoding="utf-8"?>
<p:tagLst xmlns:p="http://schemas.openxmlformats.org/presentationml/2006/main">
  <p:tag name="AS_UNIQUEID" val="369"/>
</p:tagLst>
</file>

<file path=ppt/tags/tag287.xml><?xml version="1.0" encoding="utf-8"?>
<p:tagLst xmlns:p="http://schemas.openxmlformats.org/presentationml/2006/main">
  <p:tag name="AS_UNIQUEID" val="370"/>
</p:tagLst>
</file>

<file path=ppt/tags/tag288.xml><?xml version="1.0" encoding="utf-8"?>
<p:tagLst xmlns:p="http://schemas.openxmlformats.org/presentationml/2006/main">
  <p:tag name="AS_UNIQUEID" val="371"/>
</p:tagLst>
</file>

<file path=ppt/tags/tag289.xml><?xml version="1.0" encoding="utf-8"?>
<p:tagLst xmlns:p="http://schemas.openxmlformats.org/presentationml/2006/main">
  <p:tag name="AS_UNIQUEID" val="372"/>
</p:tagLst>
</file>

<file path=ppt/tags/tag29.xml><?xml version="1.0" encoding="utf-8"?>
<p:tagLst xmlns:p="http://schemas.openxmlformats.org/presentationml/2006/main">
  <p:tag name="AS_UNIQUEID" val="1299"/>
</p:tagLst>
</file>

<file path=ppt/tags/tag290.xml><?xml version="1.0" encoding="utf-8"?>
<p:tagLst xmlns:p="http://schemas.openxmlformats.org/presentationml/2006/main">
  <p:tag name="AS_UNIQUEID" val="373"/>
</p:tagLst>
</file>

<file path=ppt/tags/tag291.xml><?xml version="1.0" encoding="utf-8"?>
<p:tagLst xmlns:p="http://schemas.openxmlformats.org/presentationml/2006/main">
  <p:tag name="AS_UNIQUEID" val="374"/>
</p:tagLst>
</file>

<file path=ppt/tags/tag292.xml><?xml version="1.0" encoding="utf-8"?>
<p:tagLst xmlns:p="http://schemas.openxmlformats.org/presentationml/2006/main">
  <p:tag name="AS_UNIQUEID" val="375"/>
</p:tagLst>
</file>

<file path=ppt/tags/tag293.xml><?xml version="1.0" encoding="utf-8"?>
<p:tagLst xmlns:p="http://schemas.openxmlformats.org/presentationml/2006/main">
  <p:tag name="AS_UNIQUEID" val="376"/>
</p:tagLst>
</file>

<file path=ppt/tags/tag294.xml><?xml version="1.0" encoding="utf-8"?>
<p:tagLst xmlns:p="http://schemas.openxmlformats.org/presentationml/2006/main">
  <p:tag name="AS_UNIQUEID" val="377"/>
</p:tagLst>
</file>

<file path=ppt/tags/tag295.xml><?xml version="1.0" encoding="utf-8"?>
<p:tagLst xmlns:p="http://schemas.openxmlformats.org/presentationml/2006/main">
  <p:tag name="AS_UNIQUEID" val="378"/>
</p:tagLst>
</file>

<file path=ppt/tags/tag296.xml><?xml version="1.0" encoding="utf-8"?>
<p:tagLst xmlns:p="http://schemas.openxmlformats.org/presentationml/2006/main">
  <p:tag name="AS_UNIQUEID" val="379"/>
</p:tagLst>
</file>

<file path=ppt/tags/tag297.xml><?xml version="1.0" encoding="utf-8"?>
<p:tagLst xmlns:p="http://schemas.openxmlformats.org/presentationml/2006/main">
  <p:tag name="AS_UNIQUEID" val="380"/>
</p:tagLst>
</file>

<file path=ppt/tags/tag298.xml><?xml version="1.0" encoding="utf-8"?>
<p:tagLst xmlns:p="http://schemas.openxmlformats.org/presentationml/2006/main">
  <p:tag name="AS_UNIQUEID" val="381"/>
</p:tagLst>
</file>

<file path=ppt/tags/tag299.xml><?xml version="1.0" encoding="utf-8"?>
<p:tagLst xmlns:p="http://schemas.openxmlformats.org/presentationml/2006/main">
  <p:tag name="AS_UNIQUEID" val="382"/>
</p:tagLst>
</file>

<file path=ppt/tags/tag3.xml><?xml version="1.0" encoding="utf-8"?>
<p:tagLst xmlns:p="http://schemas.openxmlformats.org/presentationml/2006/main">
  <p:tag name="AS_UNIQUEID" val="746"/>
</p:tagLst>
</file>

<file path=ppt/tags/tag30.xml><?xml version="1.0" encoding="utf-8"?>
<p:tagLst xmlns:p="http://schemas.openxmlformats.org/presentationml/2006/main">
  <p:tag name="AS_UNIQUEID" val="1300"/>
</p:tagLst>
</file>

<file path=ppt/tags/tag300.xml><?xml version="1.0" encoding="utf-8"?>
<p:tagLst xmlns:p="http://schemas.openxmlformats.org/presentationml/2006/main">
  <p:tag name="AS_UNIQUEID" val="383"/>
</p:tagLst>
</file>

<file path=ppt/tags/tag301.xml><?xml version="1.0" encoding="utf-8"?>
<p:tagLst xmlns:p="http://schemas.openxmlformats.org/presentationml/2006/main">
  <p:tag name="AS_UNIQUEID" val="384"/>
</p:tagLst>
</file>

<file path=ppt/tags/tag302.xml><?xml version="1.0" encoding="utf-8"?>
<p:tagLst xmlns:p="http://schemas.openxmlformats.org/presentationml/2006/main">
  <p:tag name="AS_UNIQUEID" val="385"/>
</p:tagLst>
</file>

<file path=ppt/tags/tag303.xml><?xml version="1.0" encoding="utf-8"?>
<p:tagLst xmlns:p="http://schemas.openxmlformats.org/presentationml/2006/main">
  <p:tag name="AS_UNIQUEID" val="386"/>
</p:tagLst>
</file>

<file path=ppt/tags/tag304.xml><?xml version="1.0" encoding="utf-8"?>
<p:tagLst xmlns:p="http://schemas.openxmlformats.org/presentationml/2006/main">
  <p:tag name="AS_UNIQUEID" val="387"/>
</p:tagLst>
</file>

<file path=ppt/tags/tag305.xml><?xml version="1.0" encoding="utf-8"?>
<p:tagLst xmlns:p="http://schemas.openxmlformats.org/presentationml/2006/main">
  <p:tag name="AS_UNIQUEID" val="388"/>
</p:tagLst>
</file>

<file path=ppt/tags/tag306.xml><?xml version="1.0" encoding="utf-8"?>
<p:tagLst xmlns:p="http://schemas.openxmlformats.org/presentationml/2006/main">
  <p:tag name="AS_UNIQUEID" val="389"/>
</p:tagLst>
</file>

<file path=ppt/tags/tag307.xml><?xml version="1.0" encoding="utf-8"?>
<p:tagLst xmlns:p="http://schemas.openxmlformats.org/presentationml/2006/main">
  <p:tag name="AS_UNIQUEID" val="390"/>
</p:tagLst>
</file>

<file path=ppt/tags/tag308.xml><?xml version="1.0" encoding="utf-8"?>
<p:tagLst xmlns:p="http://schemas.openxmlformats.org/presentationml/2006/main">
  <p:tag name="AS_UNIQUEID" val="391"/>
</p:tagLst>
</file>

<file path=ppt/tags/tag309.xml><?xml version="1.0" encoding="utf-8"?>
<p:tagLst xmlns:p="http://schemas.openxmlformats.org/presentationml/2006/main">
  <p:tag name="AS_UNIQUEID" val="392"/>
</p:tagLst>
</file>

<file path=ppt/tags/tag31.xml><?xml version="1.0" encoding="utf-8"?>
<p:tagLst xmlns:p="http://schemas.openxmlformats.org/presentationml/2006/main">
  <p:tag name="AS_UNIQUEID" val="1301"/>
</p:tagLst>
</file>

<file path=ppt/tags/tag310.xml><?xml version="1.0" encoding="utf-8"?>
<p:tagLst xmlns:p="http://schemas.openxmlformats.org/presentationml/2006/main">
  <p:tag name="AS_UNIQUEID" val="393"/>
</p:tagLst>
</file>

<file path=ppt/tags/tag311.xml><?xml version="1.0" encoding="utf-8"?>
<p:tagLst xmlns:p="http://schemas.openxmlformats.org/presentationml/2006/main">
  <p:tag name="AS_UNIQUEID" val="1390"/>
</p:tagLst>
</file>

<file path=ppt/tags/tag312.xml><?xml version="1.0" encoding="utf-8"?>
<p:tagLst xmlns:p="http://schemas.openxmlformats.org/presentationml/2006/main">
  <p:tag name="AS_UNIQUEID" val="395"/>
</p:tagLst>
</file>

<file path=ppt/tags/tag313.xml><?xml version="1.0" encoding="utf-8"?>
<p:tagLst xmlns:p="http://schemas.openxmlformats.org/presentationml/2006/main">
  <p:tag name="AS_UNIQUEID" val="396"/>
</p:tagLst>
</file>

<file path=ppt/tags/tag314.xml><?xml version="1.0" encoding="utf-8"?>
<p:tagLst xmlns:p="http://schemas.openxmlformats.org/presentationml/2006/main">
  <p:tag name="AS_UNIQUEID" val="397"/>
</p:tagLst>
</file>

<file path=ppt/tags/tag315.xml><?xml version="1.0" encoding="utf-8"?>
<p:tagLst xmlns:p="http://schemas.openxmlformats.org/presentationml/2006/main">
  <p:tag name="AS_UNIQUEID" val="398"/>
</p:tagLst>
</file>

<file path=ppt/tags/tag316.xml><?xml version="1.0" encoding="utf-8"?>
<p:tagLst xmlns:p="http://schemas.openxmlformats.org/presentationml/2006/main">
  <p:tag name="AS_UNIQUEID" val="399"/>
</p:tagLst>
</file>

<file path=ppt/tags/tag317.xml><?xml version="1.0" encoding="utf-8"?>
<p:tagLst xmlns:p="http://schemas.openxmlformats.org/presentationml/2006/main">
  <p:tag name="AS_UNIQUEID" val="400"/>
</p:tagLst>
</file>

<file path=ppt/tags/tag318.xml><?xml version="1.0" encoding="utf-8"?>
<p:tagLst xmlns:p="http://schemas.openxmlformats.org/presentationml/2006/main">
  <p:tag name="AS_UNIQUEID" val="401"/>
</p:tagLst>
</file>

<file path=ppt/tags/tag319.xml><?xml version="1.0" encoding="utf-8"?>
<p:tagLst xmlns:p="http://schemas.openxmlformats.org/presentationml/2006/main">
  <p:tag name="AS_UNIQUEID" val="402"/>
</p:tagLst>
</file>

<file path=ppt/tags/tag32.xml><?xml version="1.0" encoding="utf-8"?>
<p:tagLst xmlns:p="http://schemas.openxmlformats.org/presentationml/2006/main">
  <p:tag name="AS_UNIQUEID" val="1302"/>
</p:tagLst>
</file>

<file path=ppt/tags/tag320.xml><?xml version="1.0" encoding="utf-8"?>
<p:tagLst xmlns:p="http://schemas.openxmlformats.org/presentationml/2006/main">
  <p:tag name="AS_UNIQUEID" val="403"/>
</p:tagLst>
</file>

<file path=ppt/tags/tag321.xml><?xml version="1.0" encoding="utf-8"?>
<p:tagLst xmlns:p="http://schemas.openxmlformats.org/presentationml/2006/main">
  <p:tag name="AS_UNIQUEID" val="404"/>
</p:tagLst>
</file>

<file path=ppt/tags/tag322.xml><?xml version="1.0" encoding="utf-8"?>
<p:tagLst xmlns:p="http://schemas.openxmlformats.org/presentationml/2006/main">
  <p:tag name="AS_UNIQUEID" val="405"/>
</p:tagLst>
</file>

<file path=ppt/tags/tag323.xml><?xml version="1.0" encoding="utf-8"?>
<p:tagLst xmlns:p="http://schemas.openxmlformats.org/presentationml/2006/main">
  <p:tag name="AS_UNIQUEID" val="406"/>
</p:tagLst>
</file>

<file path=ppt/tags/tag324.xml><?xml version="1.0" encoding="utf-8"?>
<p:tagLst xmlns:p="http://schemas.openxmlformats.org/presentationml/2006/main">
  <p:tag name="AS_UNIQUEID" val="407"/>
</p:tagLst>
</file>

<file path=ppt/tags/tag325.xml><?xml version="1.0" encoding="utf-8"?>
<p:tagLst xmlns:p="http://schemas.openxmlformats.org/presentationml/2006/main">
  <p:tag name="AS_UNIQUEID" val="408"/>
</p:tagLst>
</file>

<file path=ppt/tags/tag326.xml><?xml version="1.0" encoding="utf-8"?>
<p:tagLst xmlns:p="http://schemas.openxmlformats.org/presentationml/2006/main">
  <p:tag name="AS_UNIQUEID" val="409"/>
</p:tagLst>
</file>

<file path=ppt/tags/tag327.xml><?xml version="1.0" encoding="utf-8"?>
<p:tagLst xmlns:p="http://schemas.openxmlformats.org/presentationml/2006/main">
  <p:tag name="AS_UNIQUEID" val="410"/>
</p:tagLst>
</file>

<file path=ppt/tags/tag328.xml><?xml version="1.0" encoding="utf-8"?>
<p:tagLst xmlns:p="http://schemas.openxmlformats.org/presentationml/2006/main">
  <p:tag name="AS_UNIQUEID" val="411"/>
</p:tagLst>
</file>

<file path=ppt/tags/tag329.xml><?xml version="1.0" encoding="utf-8"?>
<p:tagLst xmlns:p="http://schemas.openxmlformats.org/presentationml/2006/main">
  <p:tag name="AS_UNIQUEID" val="412"/>
</p:tagLst>
</file>

<file path=ppt/tags/tag33.xml><?xml version="1.0" encoding="utf-8"?>
<p:tagLst xmlns:p="http://schemas.openxmlformats.org/presentationml/2006/main">
  <p:tag name="AS_UNIQUEID" val="1303"/>
</p:tagLst>
</file>

<file path=ppt/tags/tag330.xml><?xml version="1.0" encoding="utf-8"?>
<p:tagLst xmlns:p="http://schemas.openxmlformats.org/presentationml/2006/main">
  <p:tag name="AS_UNIQUEID" val="413"/>
</p:tagLst>
</file>

<file path=ppt/tags/tag331.xml><?xml version="1.0" encoding="utf-8"?>
<p:tagLst xmlns:p="http://schemas.openxmlformats.org/presentationml/2006/main">
  <p:tag name="AS_UNIQUEID" val="414"/>
</p:tagLst>
</file>

<file path=ppt/tags/tag332.xml><?xml version="1.0" encoding="utf-8"?>
<p:tagLst xmlns:p="http://schemas.openxmlformats.org/presentationml/2006/main">
  <p:tag name="AS_UNIQUEID" val="415"/>
</p:tagLst>
</file>

<file path=ppt/tags/tag333.xml><?xml version="1.0" encoding="utf-8"?>
<p:tagLst xmlns:p="http://schemas.openxmlformats.org/presentationml/2006/main">
  <p:tag name="AS_UNIQUEID" val="416"/>
</p:tagLst>
</file>

<file path=ppt/tags/tag334.xml><?xml version="1.0" encoding="utf-8"?>
<p:tagLst xmlns:p="http://schemas.openxmlformats.org/presentationml/2006/main">
  <p:tag name="AS_UNIQUEID" val="417"/>
</p:tagLst>
</file>

<file path=ppt/tags/tag335.xml><?xml version="1.0" encoding="utf-8"?>
<p:tagLst xmlns:p="http://schemas.openxmlformats.org/presentationml/2006/main">
  <p:tag name="AS_UNIQUEID" val="418"/>
</p:tagLst>
</file>

<file path=ppt/tags/tag336.xml><?xml version="1.0" encoding="utf-8"?>
<p:tagLst xmlns:p="http://schemas.openxmlformats.org/presentationml/2006/main">
  <p:tag name="AS_UNIQUEID" val="419"/>
</p:tagLst>
</file>

<file path=ppt/tags/tag337.xml><?xml version="1.0" encoding="utf-8"?>
<p:tagLst xmlns:p="http://schemas.openxmlformats.org/presentationml/2006/main">
  <p:tag name="AS_UNIQUEID" val="420"/>
</p:tagLst>
</file>

<file path=ppt/tags/tag338.xml><?xml version="1.0" encoding="utf-8"?>
<p:tagLst xmlns:p="http://schemas.openxmlformats.org/presentationml/2006/main">
  <p:tag name="AS_UNIQUEID" val="421"/>
</p:tagLst>
</file>

<file path=ppt/tags/tag339.xml><?xml version="1.0" encoding="utf-8"?>
<p:tagLst xmlns:p="http://schemas.openxmlformats.org/presentationml/2006/main">
  <p:tag name="AS_UNIQUEID" val="422"/>
</p:tagLst>
</file>

<file path=ppt/tags/tag34.xml><?xml version="1.0" encoding="utf-8"?>
<p:tagLst xmlns:p="http://schemas.openxmlformats.org/presentationml/2006/main">
  <p:tag name="AS_UNIQUEID" val="1304"/>
</p:tagLst>
</file>

<file path=ppt/tags/tag340.xml><?xml version="1.0" encoding="utf-8"?>
<p:tagLst xmlns:p="http://schemas.openxmlformats.org/presentationml/2006/main">
  <p:tag name="AS_UNIQUEID" val="423"/>
</p:tagLst>
</file>

<file path=ppt/tags/tag341.xml><?xml version="1.0" encoding="utf-8"?>
<p:tagLst xmlns:p="http://schemas.openxmlformats.org/presentationml/2006/main">
  <p:tag name="AS_UNIQUEID" val="424"/>
</p:tagLst>
</file>

<file path=ppt/tags/tag342.xml><?xml version="1.0" encoding="utf-8"?>
<p:tagLst xmlns:p="http://schemas.openxmlformats.org/presentationml/2006/main">
  <p:tag name="AS_UNIQUEID" val="425"/>
</p:tagLst>
</file>

<file path=ppt/tags/tag343.xml><?xml version="1.0" encoding="utf-8"?>
<p:tagLst xmlns:p="http://schemas.openxmlformats.org/presentationml/2006/main">
  <p:tag name="AS_UNIQUEID" val="426"/>
</p:tagLst>
</file>

<file path=ppt/tags/tag344.xml><?xml version="1.0" encoding="utf-8"?>
<p:tagLst xmlns:p="http://schemas.openxmlformats.org/presentationml/2006/main">
  <p:tag name="AS_UNIQUEID" val="427"/>
</p:tagLst>
</file>

<file path=ppt/tags/tag345.xml><?xml version="1.0" encoding="utf-8"?>
<p:tagLst xmlns:p="http://schemas.openxmlformats.org/presentationml/2006/main">
  <p:tag name="AS_UNIQUEID" val="428"/>
</p:tagLst>
</file>

<file path=ppt/tags/tag346.xml><?xml version="1.0" encoding="utf-8"?>
<p:tagLst xmlns:p="http://schemas.openxmlformats.org/presentationml/2006/main">
  <p:tag name="AS_UNIQUEID" val="429"/>
</p:tagLst>
</file>

<file path=ppt/tags/tag347.xml><?xml version="1.0" encoding="utf-8"?>
<p:tagLst xmlns:p="http://schemas.openxmlformats.org/presentationml/2006/main">
  <p:tag name="AS_UNIQUEID" val="430"/>
</p:tagLst>
</file>

<file path=ppt/tags/tag348.xml><?xml version="1.0" encoding="utf-8"?>
<p:tagLst xmlns:p="http://schemas.openxmlformats.org/presentationml/2006/main">
  <p:tag name="AS_UNIQUEID" val="431"/>
</p:tagLst>
</file>

<file path=ppt/tags/tag349.xml><?xml version="1.0" encoding="utf-8"?>
<p:tagLst xmlns:p="http://schemas.openxmlformats.org/presentationml/2006/main">
  <p:tag name="AS_UNIQUEID" val="432"/>
</p:tagLst>
</file>

<file path=ppt/tags/tag35.xml><?xml version="1.0" encoding="utf-8"?>
<p:tagLst xmlns:p="http://schemas.openxmlformats.org/presentationml/2006/main">
  <p:tag name="AS_UNIQUEID" val="1305"/>
</p:tagLst>
</file>

<file path=ppt/tags/tag350.xml><?xml version="1.0" encoding="utf-8"?>
<p:tagLst xmlns:p="http://schemas.openxmlformats.org/presentationml/2006/main">
  <p:tag name="AS_UNIQUEID" val="433"/>
</p:tagLst>
</file>

<file path=ppt/tags/tag351.xml><?xml version="1.0" encoding="utf-8"?>
<p:tagLst xmlns:p="http://schemas.openxmlformats.org/presentationml/2006/main">
  <p:tag name="AS_UNIQUEID" val="434"/>
</p:tagLst>
</file>

<file path=ppt/tags/tag352.xml><?xml version="1.0" encoding="utf-8"?>
<p:tagLst xmlns:p="http://schemas.openxmlformats.org/presentationml/2006/main">
  <p:tag name="AS_UNIQUEID" val="435"/>
</p:tagLst>
</file>

<file path=ppt/tags/tag353.xml><?xml version="1.0" encoding="utf-8"?>
<p:tagLst xmlns:p="http://schemas.openxmlformats.org/presentationml/2006/main">
  <p:tag name="AS_UNIQUEID" val="436"/>
</p:tagLst>
</file>

<file path=ppt/tags/tag354.xml><?xml version="1.0" encoding="utf-8"?>
<p:tagLst xmlns:p="http://schemas.openxmlformats.org/presentationml/2006/main">
  <p:tag name="AS_UNIQUEID" val="437"/>
</p:tagLst>
</file>

<file path=ppt/tags/tag355.xml><?xml version="1.0" encoding="utf-8"?>
<p:tagLst xmlns:p="http://schemas.openxmlformats.org/presentationml/2006/main">
  <p:tag name="AS_UNIQUEID" val="438"/>
</p:tagLst>
</file>

<file path=ppt/tags/tag356.xml><?xml version="1.0" encoding="utf-8"?>
<p:tagLst xmlns:p="http://schemas.openxmlformats.org/presentationml/2006/main">
  <p:tag name="AS_UNIQUEID" val="439"/>
</p:tagLst>
</file>

<file path=ppt/tags/tag357.xml><?xml version="1.0" encoding="utf-8"?>
<p:tagLst xmlns:p="http://schemas.openxmlformats.org/presentationml/2006/main">
  <p:tag name="AS_UNIQUEID" val="1391"/>
</p:tagLst>
</file>

<file path=ppt/tags/tag358.xml><?xml version="1.0" encoding="utf-8"?>
<p:tagLst xmlns:p="http://schemas.openxmlformats.org/presentationml/2006/main">
  <p:tag name="AS_UNIQUEID" val="445"/>
</p:tagLst>
</file>

<file path=ppt/tags/tag359.xml><?xml version="1.0" encoding="utf-8"?>
<p:tagLst xmlns:p="http://schemas.openxmlformats.org/presentationml/2006/main">
  <p:tag name="AS_UNIQUEID" val="446"/>
</p:tagLst>
</file>

<file path=ppt/tags/tag36.xml><?xml version="1.0" encoding="utf-8"?>
<p:tagLst xmlns:p="http://schemas.openxmlformats.org/presentationml/2006/main">
  <p:tag name="AS_UNIQUEID" val="1306"/>
</p:tagLst>
</file>

<file path=ppt/tags/tag360.xml><?xml version="1.0" encoding="utf-8"?>
<p:tagLst xmlns:p="http://schemas.openxmlformats.org/presentationml/2006/main">
  <p:tag name="AS_UNIQUEID" val="447"/>
</p:tagLst>
</file>

<file path=ppt/tags/tag361.xml><?xml version="1.0" encoding="utf-8"?>
<p:tagLst xmlns:p="http://schemas.openxmlformats.org/presentationml/2006/main">
  <p:tag name="AS_UNIQUEID" val="448"/>
</p:tagLst>
</file>

<file path=ppt/tags/tag362.xml><?xml version="1.0" encoding="utf-8"?>
<p:tagLst xmlns:p="http://schemas.openxmlformats.org/presentationml/2006/main">
  <p:tag name="AS_UNIQUEID" val="449"/>
</p:tagLst>
</file>

<file path=ppt/tags/tag363.xml><?xml version="1.0" encoding="utf-8"?>
<p:tagLst xmlns:p="http://schemas.openxmlformats.org/presentationml/2006/main">
  <p:tag name="AS_UNIQUEID" val="450"/>
</p:tagLst>
</file>

<file path=ppt/tags/tag364.xml><?xml version="1.0" encoding="utf-8"?>
<p:tagLst xmlns:p="http://schemas.openxmlformats.org/presentationml/2006/main">
  <p:tag name="AS_UNIQUEID" val="451"/>
</p:tagLst>
</file>

<file path=ppt/tags/tag365.xml><?xml version="1.0" encoding="utf-8"?>
<p:tagLst xmlns:p="http://schemas.openxmlformats.org/presentationml/2006/main">
  <p:tag name="AS_UNIQUEID" val="452"/>
</p:tagLst>
</file>

<file path=ppt/tags/tag366.xml><?xml version="1.0" encoding="utf-8"?>
<p:tagLst xmlns:p="http://schemas.openxmlformats.org/presentationml/2006/main">
  <p:tag name="AS_UNIQUEID" val="453"/>
</p:tagLst>
</file>

<file path=ppt/tags/tag367.xml><?xml version="1.0" encoding="utf-8"?>
<p:tagLst xmlns:p="http://schemas.openxmlformats.org/presentationml/2006/main">
  <p:tag name="AS_UNIQUEID" val="454"/>
</p:tagLst>
</file>

<file path=ppt/tags/tag368.xml><?xml version="1.0" encoding="utf-8"?>
<p:tagLst xmlns:p="http://schemas.openxmlformats.org/presentationml/2006/main">
  <p:tag name="AS_UNIQUEID" val="455"/>
</p:tagLst>
</file>

<file path=ppt/tags/tag369.xml><?xml version="1.0" encoding="utf-8"?>
<p:tagLst xmlns:p="http://schemas.openxmlformats.org/presentationml/2006/main">
  <p:tag name="AS_UNIQUEID" val="456"/>
</p:tagLst>
</file>

<file path=ppt/tags/tag37.xml><?xml version="1.0" encoding="utf-8"?>
<p:tagLst xmlns:p="http://schemas.openxmlformats.org/presentationml/2006/main">
  <p:tag name="AS_UNIQUEID" val="1307"/>
</p:tagLst>
</file>

<file path=ppt/tags/tag370.xml><?xml version="1.0" encoding="utf-8"?>
<p:tagLst xmlns:p="http://schemas.openxmlformats.org/presentationml/2006/main">
  <p:tag name="AS_UNIQUEID" val="457"/>
</p:tagLst>
</file>

<file path=ppt/tags/tag371.xml><?xml version="1.0" encoding="utf-8"?>
<p:tagLst xmlns:p="http://schemas.openxmlformats.org/presentationml/2006/main">
  <p:tag name="AS_UNIQUEID" val="458"/>
</p:tagLst>
</file>

<file path=ppt/tags/tag372.xml><?xml version="1.0" encoding="utf-8"?>
<p:tagLst xmlns:p="http://schemas.openxmlformats.org/presentationml/2006/main">
  <p:tag name="AS_UNIQUEID" val="459"/>
</p:tagLst>
</file>

<file path=ppt/tags/tag373.xml><?xml version="1.0" encoding="utf-8"?>
<p:tagLst xmlns:p="http://schemas.openxmlformats.org/presentationml/2006/main">
  <p:tag name="AS_UNIQUEID" val="460"/>
</p:tagLst>
</file>

<file path=ppt/tags/tag374.xml><?xml version="1.0" encoding="utf-8"?>
<p:tagLst xmlns:p="http://schemas.openxmlformats.org/presentationml/2006/main">
  <p:tag name="AS_UNIQUEID" val="461"/>
</p:tagLst>
</file>

<file path=ppt/tags/tag375.xml><?xml version="1.0" encoding="utf-8"?>
<p:tagLst xmlns:p="http://schemas.openxmlformats.org/presentationml/2006/main">
  <p:tag name="AS_UNIQUEID" val="462"/>
</p:tagLst>
</file>

<file path=ppt/tags/tag376.xml><?xml version="1.0" encoding="utf-8"?>
<p:tagLst xmlns:p="http://schemas.openxmlformats.org/presentationml/2006/main">
  <p:tag name="AS_UNIQUEID" val="463"/>
</p:tagLst>
</file>

<file path=ppt/tags/tag377.xml><?xml version="1.0" encoding="utf-8"?>
<p:tagLst xmlns:p="http://schemas.openxmlformats.org/presentationml/2006/main">
  <p:tag name="AS_UNIQUEID" val="464"/>
</p:tagLst>
</file>

<file path=ppt/tags/tag378.xml><?xml version="1.0" encoding="utf-8"?>
<p:tagLst xmlns:p="http://schemas.openxmlformats.org/presentationml/2006/main">
  <p:tag name="AS_UNIQUEID" val="465"/>
</p:tagLst>
</file>

<file path=ppt/tags/tag379.xml><?xml version="1.0" encoding="utf-8"?>
<p:tagLst xmlns:p="http://schemas.openxmlformats.org/presentationml/2006/main">
  <p:tag name="AS_UNIQUEID" val="466"/>
</p:tagLst>
</file>

<file path=ppt/tags/tag38.xml><?xml version="1.0" encoding="utf-8"?>
<p:tagLst xmlns:p="http://schemas.openxmlformats.org/presentationml/2006/main">
  <p:tag name="AS_UNIQUEID" val="1308"/>
</p:tagLst>
</file>

<file path=ppt/tags/tag380.xml><?xml version="1.0" encoding="utf-8"?>
<p:tagLst xmlns:p="http://schemas.openxmlformats.org/presentationml/2006/main">
  <p:tag name="AS_UNIQUEID" val="467"/>
</p:tagLst>
</file>

<file path=ppt/tags/tag381.xml><?xml version="1.0" encoding="utf-8"?>
<p:tagLst xmlns:p="http://schemas.openxmlformats.org/presentationml/2006/main">
  <p:tag name="AS_UNIQUEID" val="468"/>
</p:tagLst>
</file>

<file path=ppt/tags/tag382.xml><?xml version="1.0" encoding="utf-8"?>
<p:tagLst xmlns:p="http://schemas.openxmlformats.org/presentationml/2006/main">
  <p:tag name="AS_UNIQUEID" val="469"/>
</p:tagLst>
</file>

<file path=ppt/tags/tag383.xml><?xml version="1.0" encoding="utf-8"?>
<p:tagLst xmlns:p="http://schemas.openxmlformats.org/presentationml/2006/main">
  <p:tag name="AS_UNIQUEID" val="470"/>
</p:tagLst>
</file>

<file path=ppt/tags/tag384.xml><?xml version="1.0" encoding="utf-8"?>
<p:tagLst xmlns:p="http://schemas.openxmlformats.org/presentationml/2006/main">
  <p:tag name="AS_UNIQUEID" val="471"/>
</p:tagLst>
</file>

<file path=ppt/tags/tag385.xml><?xml version="1.0" encoding="utf-8"?>
<p:tagLst xmlns:p="http://schemas.openxmlformats.org/presentationml/2006/main">
  <p:tag name="AS_UNIQUEID" val="472"/>
</p:tagLst>
</file>

<file path=ppt/tags/tag386.xml><?xml version="1.0" encoding="utf-8"?>
<p:tagLst xmlns:p="http://schemas.openxmlformats.org/presentationml/2006/main">
  <p:tag name="AS_UNIQUEID" val="473"/>
</p:tagLst>
</file>

<file path=ppt/tags/tag387.xml><?xml version="1.0" encoding="utf-8"?>
<p:tagLst xmlns:p="http://schemas.openxmlformats.org/presentationml/2006/main">
  <p:tag name="AS_UNIQUEID" val="474"/>
</p:tagLst>
</file>

<file path=ppt/tags/tag388.xml><?xml version="1.0" encoding="utf-8"?>
<p:tagLst xmlns:p="http://schemas.openxmlformats.org/presentationml/2006/main">
  <p:tag name="AS_UNIQUEID" val="475"/>
</p:tagLst>
</file>

<file path=ppt/tags/tag389.xml><?xml version="1.0" encoding="utf-8"?>
<p:tagLst xmlns:p="http://schemas.openxmlformats.org/presentationml/2006/main">
  <p:tag name="AS_UNIQUEID" val="476"/>
</p:tagLst>
</file>

<file path=ppt/tags/tag39.xml><?xml version="1.0" encoding="utf-8"?>
<p:tagLst xmlns:p="http://schemas.openxmlformats.org/presentationml/2006/main">
  <p:tag name="AS_UNIQUEID" val="1309"/>
</p:tagLst>
</file>

<file path=ppt/tags/tag390.xml><?xml version="1.0" encoding="utf-8"?>
<p:tagLst xmlns:p="http://schemas.openxmlformats.org/presentationml/2006/main">
  <p:tag name="AS_UNIQUEID" val="477"/>
</p:tagLst>
</file>

<file path=ppt/tags/tag391.xml><?xml version="1.0" encoding="utf-8"?>
<p:tagLst xmlns:p="http://schemas.openxmlformats.org/presentationml/2006/main">
  <p:tag name="AS_UNIQUEID" val="478"/>
</p:tagLst>
</file>

<file path=ppt/tags/tag392.xml><?xml version="1.0" encoding="utf-8"?>
<p:tagLst xmlns:p="http://schemas.openxmlformats.org/presentationml/2006/main">
  <p:tag name="AS_UNIQUEID" val="479"/>
</p:tagLst>
</file>

<file path=ppt/tags/tag393.xml><?xml version="1.0" encoding="utf-8"?>
<p:tagLst xmlns:p="http://schemas.openxmlformats.org/presentationml/2006/main">
  <p:tag name="AS_UNIQUEID" val="480"/>
</p:tagLst>
</file>

<file path=ppt/tags/tag394.xml><?xml version="1.0" encoding="utf-8"?>
<p:tagLst xmlns:p="http://schemas.openxmlformats.org/presentationml/2006/main">
  <p:tag name="AS_UNIQUEID" val="481"/>
</p:tagLst>
</file>

<file path=ppt/tags/tag395.xml><?xml version="1.0" encoding="utf-8"?>
<p:tagLst xmlns:p="http://schemas.openxmlformats.org/presentationml/2006/main">
  <p:tag name="AS_UNIQUEID" val="482"/>
</p:tagLst>
</file>

<file path=ppt/tags/tag396.xml><?xml version="1.0" encoding="utf-8"?>
<p:tagLst xmlns:p="http://schemas.openxmlformats.org/presentationml/2006/main">
  <p:tag name="AS_UNIQUEID" val="483"/>
</p:tagLst>
</file>

<file path=ppt/tags/tag397.xml><?xml version="1.0" encoding="utf-8"?>
<p:tagLst xmlns:p="http://schemas.openxmlformats.org/presentationml/2006/main">
  <p:tag name="AS_UNIQUEID" val="484"/>
</p:tagLst>
</file>

<file path=ppt/tags/tag398.xml><?xml version="1.0" encoding="utf-8"?>
<p:tagLst xmlns:p="http://schemas.openxmlformats.org/presentationml/2006/main">
  <p:tag name="AS_UNIQUEID" val="485"/>
</p:tagLst>
</file>

<file path=ppt/tags/tag399.xml><?xml version="1.0" encoding="utf-8"?>
<p:tagLst xmlns:p="http://schemas.openxmlformats.org/presentationml/2006/main">
  <p:tag name="AS_UNIQUEID" val="486"/>
</p:tagLst>
</file>

<file path=ppt/tags/tag4.xml><?xml version="1.0" encoding="utf-8"?>
<p:tagLst xmlns:p="http://schemas.openxmlformats.org/presentationml/2006/main">
  <p:tag name="AS_UNIQUEID" val="1181"/>
</p:tagLst>
</file>

<file path=ppt/tags/tag40.xml><?xml version="1.0" encoding="utf-8"?>
<p:tagLst xmlns:p="http://schemas.openxmlformats.org/presentationml/2006/main">
  <p:tag name="AS_UNIQUEID" val="1310"/>
</p:tagLst>
</file>

<file path=ppt/tags/tag400.xml><?xml version="1.0" encoding="utf-8"?>
<p:tagLst xmlns:p="http://schemas.openxmlformats.org/presentationml/2006/main">
  <p:tag name="AS_UNIQUEID" val="487"/>
</p:tagLst>
</file>

<file path=ppt/tags/tag401.xml><?xml version="1.0" encoding="utf-8"?>
<p:tagLst xmlns:p="http://schemas.openxmlformats.org/presentationml/2006/main">
  <p:tag name="AS_UNIQUEID" val="488"/>
</p:tagLst>
</file>

<file path=ppt/tags/tag402.xml><?xml version="1.0" encoding="utf-8"?>
<p:tagLst xmlns:p="http://schemas.openxmlformats.org/presentationml/2006/main">
  <p:tag name="AS_UNIQUEID" val="489"/>
</p:tagLst>
</file>

<file path=ppt/tags/tag403.xml><?xml version="1.0" encoding="utf-8"?>
<p:tagLst xmlns:p="http://schemas.openxmlformats.org/presentationml/2006/main">
  <p:tag name="AS_UNIQUEID" val="490"/>
</p:tagLst>
</file>

<file path=ppt/tags/tag404.xml><?xml version="1.0" encoding="utf-8"?>
<p:tagLst xmlns:p="http://schemas.openxmlformats.org/presentationml/2006/main">
  <p:tag name="AS_UNIQUEID" val="491"/>
</p:tagLst>
</file>

<file path=ppt/tags/tag405.xml><?xml version="1.0" encoding="utf-8"?>
<p:tagLst xmlns:p="http://schemas.openxmlformats.org/presentationml/2006/main">
  <p:tag name="AS_UNIQUEID" val="492"/>
</p:tagLst>
</file>

<file path=ppt/tags/tag406.xml><?xml version="1.0" encoding="utf-8"?>
<p:tagLst xmlns:p="http://schemas.openxmlformats.org/presentationml/2006/main">
  <p:tag name="AS_UNIQUEID" val="493"/>
</p:tagLst>
</file>

<file path=ppt/tags/tag407.xml><?xml version="1.0" encoding="utf-8"?>
<p:tagLst xmlns:p="http://schemas.openxmlformats.org/presentationml/2006/main">
  <p:tag name="AS_UNIQUEID" val="494"/>
</p:tagLst>
</file>

<file path=ppt/tags/tag408.xml><?xml version="1.0" encoding="utf-8"?>
<p:tagLst xmlns:p="http://schemas.openxmlformats.org/presentationml/2006/main">
  <p:tag name="AS_UNIQUEID" val="495"/>
</p:tagLst>
</file>

<file path=ppt/tags/tag409.xml><?xml version="1.0" encoding="utf-8"?>
<p:tagLst xmlns:p="http://schemas.openxmlformats.org/presentationml/2006/main">
  <p:tag name="AS_UNIQUEID" val="496"/>
</p:tagLst>
</file>

<file path=ppt/tags/tag41.xml><?xml version="1.0" encoding="utf-8"?>
<p:tagLst xmlns:p="http://schemas.openxmlformats.org/presentationml/2006/main">
  <p:tag name="AS_UNIQUEID" val="1311"/>
</p:tagLst>
</file>

<file path=ppt/tags/tag410.xml><?xml version="1.0" encoding="utf-8"?>
<p:tagLst xmlns:p="http://schemas.openxmlformats.org/presentationml/2006/main">
  <p:tag name="AS_UNIQUEID" val="497"/>
</p:tagLst>
</file>

<file path=ppt/tags/tag411.xml><?xml version="1.0" encoding="utf-8"?>
<p:tagLst xmlns:p="http://schemas.openxmlformats.org/presentationml/2006/main">
  <p:tag name="AS_UNIQUEID" val="498"/>
</p:tagLst>
</file>

<file path=ppt/tags/tag412.xml><?xml version="1.0" encoding="utf-8"?>
<p:tagLst xmlns:p="http://schemas.openxmlformats.org/presentationml/2006/main">
  <p:tag name="AS_UNIQUEID" val="499"/>
</p:tagLst>
</file>

<file path=ppt/tags/tag413.xml><?xml version="1.0" encoding="utf-8"?>
<p:tagLst xmlns:p="http://schemas.openxmlformats.org/presentationml/2006/main">
  <p:tag name="AS_UNIQUEID" val="500"/>
</p:tagLst>
</file>

<file path=ppt/tags/tag414.xml><?xml version="1.0" encoding="utf-8"?>
<p:tagLst xmlns:p="http://schemas.openxmlformats.org/presentationml/2006/main">
  <p:tag name="AS_UNIQUEID" val="501"/>
</p:tagLst>
</file>

<file path=ppt/tags/tag415.xml><?xml version="1.0" encoding="utf-8"?>
<p:tagLst xmlns:p="http://schemas.openxmlformats.org/presentationml/2006/main">
  <p:tag name="AS_UNIQUEID" val="502"/>
</p:tagLst>
</file>

<file path=ppt/tags/tag416.xml><?xml version="1.0" encoding="utf-8"?>
<p:tagLst xmlns:p="http://schemas.openxmlformats.org/presentationml/2006/main">
  <p:tag name="AS_UNIQUEID" val="503"/>
</p:tagLst>
</file>

<file path=ppt/tags/tag417.xml><?xml version="1.0" encoding="utf-8"?>
<p:tagLst xmlns:p="http://schemas.openxmlformats.org/presentationml/2006/main">
  <p:tag name="AS_UNIQUEID" val="1392"/>
</p:tagLst>
</file>

<file path=ppt/tags/tag418.xml><?xml version="1.0" encoding="utf-8"?>
<p:tagLst xmlns:p="http://schemas.openxmlformats.org/presentationml/2006/main">
  <p:tag name="AS_UNIQUEID" val="1393"/>
</p:tagLst>
</file>

<file path=ppt/tags/tag419.xml><?xml version="1.0" encoding="utf-8"?>
<p:tagLst xmlns:p="http://schemas.openxmlformats.org/presentationml/2006/main">
  <p:tag name="AS_UNIQUEID" val="506"/>
</p:tagLst>
</file>

<file path=ppt/tags/tag42.xml><?xml version="1.0" encoding="utf-8"?>
<p:tagLst xmlns:p="http://schemas.openxmlformats.org/presentationml/2006/main">
  <p:tag name="AS_UNIQUEID" val="1312"/>
</p:tagLst>
</file>

<file path=ppt/tags/tag420.xml><?xml version="1.0" encoding="utf-8"?>
<p:tagLst xmlns:p="http://schemas.openxmlformats.org/presentationml/2006/main">
  <p:tag name="AS_UNIQUEID" val="507"/>
</p:tagLst>
</file>

<file path=ppt/tags/tag421.xml><?xml version="1.0" encoding="utf-8"?>
<p:tagLst xmlns:p="http://schemas.openxmlformats.org/presentationml/2006/main">
  <p:tag name="AS_UNIQUEID" val="508"/>
</p:tagLst>
</file>

<file path=ppt/tags/tag422.xml><?xml version="1.0" encoding="utf-8"?>
<p:tagLst xmlns:p="http://schemas.openxmlformats.org/presentationml/2006/main">
  <p:tag name="AS_UNIQUEID" val="509"/>
</p:tagLst>
</file>

<file path=ppt/tags/tag423.xml><?xml version="1.0" encoding="utf-8"?>
<p:tagLst xmlns:p="http://schemas.openxmlformats.org/presentationml/2006/main">
  <p:tag name="AS_UNIQUEID" val="510"/>
</p:tagLst>
</file>

<file path=ppt/tags/tag424.xml><?xml version="1.0" encoding="utf-8"?>
<p:tagLst xmlns:p="http://schemas.openxmlformats.org/presentationml/2006/main">
  <p:tag name="AS_UNIQUEID" val="511"/>
</p:tagLst>
</file>

<file path=ppt/tags/tag425.xml><?xml version="1.0" encoding="utf-8"?>
<p:tagLst xmlns:p="http://schemas.openxmlformats.org/presentationml/2006/main">
  <p:tag name="AS_UNIQUEID" val="512"/>
</p:tagLst>
</file>

<file path=ppt/tags/tag426.xml><?xml version="1.0" encoding="utf-8"?>
<p:tagLst xmlns:p="http://schemas.openxmlformats.org/presentationml/2006/main">
  <p:tag name="AS_UNIQUEID" val="513"/>
</p:tagLst>
</file>

<file path=ppt/tags/tag427.xml><?xml version="1.0" encoding="utf-8"?>
<p:tagLst xmlns:p="http://schemas.openxmlformats.org/presentationml/2006/main">
  <p:tag name="AS_UNIQUEID" val="514"/>
</p:tagLst>
</file>

<file path=ppt/tags/tag428.xml><?xml version="1.0" encoding="utf-8"?>
<p:tagLst xmlns:p="http://schemas.openxmlformats.org/presentationml/2006/main">
  <p:tag name="AS_UNIQUEID" val="515"/>
</p:tagLst>
</file>

<file path=ppt/tags/tag429.xml><?xml version="1.0" encoding="utf-8"?>
<p:tagLst xmlns:p="http://schemas.openxmlformats.org/presentationml/2006/main">
  <p:tag name="AS_UNIQUEID" val="516"/>
</p:tagLst>
</file>

<file path=ppt/tags/tag43.xml><?xml version="1.0" encoding="utf-8"?>
<p:tagLst xmlns:p="http://schemas.openxmlformats.org/presentationml/2006/main">
  <p:tag name="AS_UNIQUEID" val="1313"/>
</p:tagLst>
</file>

<file path=ppt/tags/tag430.xml><?xml version="1.0" encoding="utf-8"?>
<p:tagLst xmlns:p="http://schemas.openxmlformats.org/presentationml/2006/main">
  <p:tag name="AS_UNIQUEID" val="517"/>
</p:tagLst>
</file>

<file path=ppt/tags/tag431.xml><?xml version="1.0" encoding="utf-8"?>
<p:tagLst xmlns:p="http://schemas.openxmlformats.org/presentationml/2006/main">
  <p:tag name="AS_UNIQUEID" val="518"/>
</p:tagLst>
</file>

<file path=ppt/tags/tag432.xml><?xml version="1.0" encoding="utf-8"?>
<p:tagLst xmlns:p="http://schemas.openxmlformats.org/presentationml/2006/main">
  <p:tag name="AS_UNIQUEID" val="519"/>
</p:tagLst>
</file>

<file path=ppt/tags/tag433.xml><?xml version="1.0" encoding="utf-8"?>
<p:tagLst xmlns:p="http://schemas.openxmlformats.org/presentationml/2006/main">
  <p:tag name="AS_UNIQUEID" val="520"/>
</p:tagLst>
</file>

<file path=ppt/tags/tag434.xml><?xml version="1.0" encoding="utf-8"?>
<p:tagLst xmlns:p="http://schemas.openxmlformats.org/presentationml/2006/main">
  <p:tag name="AS_UNIQUEID" val="521"/>
</p:tagLst>
</file>

<file path=ppt/tags/tag435.xml><?xml version="1.0" encoding="utf-8"?>
<p:tagLst xmlns:p="http://schemas.openxmlformats.org/presentationml/2006/main">
  <p:tag name="AS_UNIQUEID" val="522"/>
</p:tagLst>
</file>

<file path=ppt/tags/tag436.xml><?xml version="1.0" encoding="utf-8"?>
<p:tagLst xmlns:p="http://schemas.openxmlformats.org/presentationml/2006/main">
  <p:tag name="AS_UNIQUEID" val="523"/>
</p:tagLst>
</file>

<file path=ppt/tags/tag437.xml><?xml version="1.0" encoding="utf-8"?>
<p:tagLst xmlns:p="http://schemas.openxmlformats.org/presentationml/2006/main">
  <p:tag name="AS_UNIQUEID" val="524"/>
</p:tagLst>
</file>

<file path=ppt/tags/tag438.xml><?xml version="1.0" encoding="utf-8"?>
<p:tagLst xmlns:p="http://schemas.openxmlformats.org/presentationml/2006/main">
  <p:tag name="AS_UNIQUEID" val="525"/>
</p:tagLst>
</file>

<file path=ppt/tags/tag439.xml><?xml version="1.0" encoding="utf-8"?>
<p:tagLst xmlns:p="http://schemas.openxmlformats.org/presentationml/2006/main">
  <p:tag name="AS_UNIQUEID" val="526"/>
</p:tagLst>
</file>

<file path=ppt/tags/tag44.xml><?xml version="1.0" encoding="utf-8"?>
<p:tagLst xmlns:p="http://schemas.openxmlformats.org/presentationml/2006/main">
  <p:tag name="AS_UNIQUEID" val="1314"/>
</p:tagLst>
</file>

<file path=ppt/tags/tag440.xml><?xml version="1.0" encoding="utf-8"?>
<p:tagLst xmlns:p="http://schemas.openxmlformats.org/presentationml/2006/main">
  <p:tag name="AS_UNIQUEID" val="527"/>
</p:tagLst>
</file>

<file path=ppt/tags/tag441.xml><?xml version="1.0" encoding="utf-8"?>
<p:tagLst xmlns:p="http://schemas.openxmlformats.org/presentationml/2006/main">
  <p:tag name="AS_UNIQUEID" val="528"/>
</p:tagLst>
</file>

<file path=ppt/tags/tag442.xml><?xml version="1.0" encoding="utf-8"?>
<p:tagLst xmlns:p="http://schemas.openxmlformats.org/presentationml/2006/main">
  <p:tag name="AS_UNIQUEID" val="529"/>
</p:tagLst>
</file>

<file path=ppt/tags/tag443.xml><?xml version="1.0" encoding="utf-8"?>
<p:tagLst xmlns:p="http://schemas.openxmlformats.org/presentationml/2006/main">
  <p:tag name="AS_UNIQUEID" val="1394"/>
</p:tagLst>
</file>

<file path=ppt/tags/tag444.xml><?xml version="1.0" encoding="utf-8"?>
<p:tagLst xmlns:p="http://schemas.openxmlformats.org/presentationml/2006/main">
  <p:tag name="AS_UNIQUEID" val="531"/>
</p:tagLst>
</file>

<file path=ppt/tags/tag445.xml><?xml version="1.0" encoding="utf-8"?>
<p:tagLst xmlns:p="http://schemas.openxmlformats.org/presentationml/2006/main">
  <p:tag name="AS_UNIQUEID" val="532"/>
</p:tagLst>
</file>

<file path=ppt/tags/tag446.xml><?xml version="1.0" encoding="utf-8"?>
<p:tagLst xmlns:p="http://schemas.openxmlformats.org/presentationml/2006/main">
  <p:tag name="AS_UNIQUEID" val="533"/>
</p:tagLst>
</file>

<file path=ppt/tags/tag447.xml><?xml version="1.0" encoding="utf-8"?>
<p:tagLst xmlns:p="http://schemas.openxmlformats.org/presentationml/2006/main">
  <p:tag name="AS_UNIQUEID" val="534"/>
</p:tagLst>
</file>

<file path=ppt/tags/tag448.xml><?xml version="1.0" encoding="utf-8"?>
<p:tagLst xmlns:p="http://schemas.openxmlformats.org/presentationml/2006/main">
  <p:tag name="AS_UNIQUEID" val="535"/>
</p:tagLst>
</file>

<file path=ppt/tags/tag449.xml><?xml version="1.0" encoding="utf-8"?>
<p:tagLst xmlns:p="http://schemas.openxmlformats.org/presentationml/2006/main">
  <p:tag name="AS_UNIQUEID" val="536"/>
</p:tagLst>
</file>

<file path=ppt/tags/tag45.xml><?xml version="1.0" encoding="utf-8"?>
<p:tagLst xmlns:p="http://schemas.openxmlformats.org/presentationml/2006/main">
  <p:tag name="AS_UNIQUEID" val="1315"/>
</p:tagLst>
</file>

<file path=ppt/tags/tag450.xml><?xml version="1.0" encoding="utf-8"?>
<p:tagLst xmlns:p="http://schemas.openxmlformats.org/presentationml/2006/main">
  <p:tag name="AS_UNIQUEID" val="537"/>
</p:tagLst>
</file>

<file path=ppt/tags/tag451.xml><?xml version="1.0" encoding="utf-8"?>
<p:tagLst xmlns:p="http://schemas.openxmlformats.org/presentationml/2006/main">
  <p:tag name="AS_UNIQUEID" val="538"/>
</p:tagLst>
</file>

<file path=ppt/tags/tag452.xml><?xml version="1.0" encoding="utf-8"?>
<p:tagLst xmlns:p="http://schemas.openxmlformats.org/presentationml/2006/main">
  <p:tag name="AS_UNIQUEID" val="539"/>
</p:tagLst>
</file>

<file path=ppt/tags/tag453.xml><?xml version="1.0" encoding="utf-8"?>
<p:tagLst xmlns:p="http://schemas.openxmlformats.org/presentationml/2006/main">
  <p:tag name="AS_UNIQUEID" val="540"/>
</p:tagLst>
</file>

<file path=ppt/tags/tag454.xml><?xml version="1.0" encoding="utf-8"?>
<p:tagLst xmlns:p="http://schemas.openxmlformats.org/presentationml/2006/main">
  <p:tag name="AS_UNIQUEID" val="541"/>
</p:tagLst>
</file>

<file path=ppt/tags/tag455.xml><?xml version="1.0" encoding="utf-8"?>
<p:tagLst xmlns:p="http://schemas.openxmlformats.org/presentationml/2006/main">
  <p:tag name="AS_UNIQUEID" val="542"/>
</p:tagLst>
</file>

<file path=ppt/tags/tag456.xml><?xml version="1.0" encoding="utf-8"?>
<p:tagLst xmlns:p="http://schemas.openxmlformats.org/presentationml/2006/main">
  <p:tag name="AS_UNIQUEID" val="543"/>
</p:tagLst>
</file>

<file path=ppt/tags/tag457.xml><?xml version="1.0" encoding="utf-8"?>
<p:tagLst xmlns:p="http://schemas.openxmlformats.org/presentationml/2006/main">
  <p:tag name="AS_UNIQUEID" val="544"/>
</p:tagLst>
</file>

<file path=ppt/tags/tag458.xml><?xml version="1.0" encoding="utf-8"?>
<p:tagLst xmlns:p="http://schemas.openxmlformats.org/presentationml/2006/main">
  <p:tag name="AS_UNIQUEID" val="545"/>
</p:tagLst>
</file>

<file path=ppt/tags/tag459.xml><?xml version="1.0" encoding="utf-8"?>
<p:tagLst xmlns:p="http://schemas.openxmlformats.org/presentationml/2006/main">
  <p:tag name="AS_UNIQUEID" val="546"/>
</p:tagLst>
</file>

<file path=ppt/tags/tag46.xml><?xml version="1.0" encoding="utf-8"?>
<p:tagLst xmlns:p="http://schemas.openxmlformats.org/presentationml/2006/main">
  <p:tag name="AS_UNIQUEID" val="1316"/>
</p:tagLst>
</file>

<file path=ppt/tags/tag460.xml><?xml version="1.0" encoding="utf-8"?>
<p:tagLst xmlns:p="http://schemas.openxmlformats.org/presentationml/2006/main">
  <p:tag name="AS_UNIQUEID" val="547"/>
</p:tagLst>
</file>

<file path=ppt/tags/tag461.xml><?xml version="1.0" encoding="utf-8"?>
<p:tagLst xmlns:p="http://schemas.openxmlformats.org/presentationml/2006/main">
  <p:tag name="AS_UNIQUEID" val="548"/>
</p:tagLst>
</file>

<file path=ppt/tags/tag462.xml><?xml version="1.0" encoding="utf-8"?>
<p:tagLst xmlns:p="http://schemas.openxmlformats.org/presentationml/2006/main">
  <p:tag name="AS_UNIQUEID" val="549"/>
</p:tagLst>
</file>

<file path=ppt/tags/tag463.xml><?xml version="1.0" encoding="utf-8"?>
<p:tagLst xmlns:p="http://schemas.openxmlformats.org/presentationml/2006/main">
  <p:tag name="AS_UNIQUEID" val="550"/>
</p:tagLst>
</file>

<file path=ppt/tags/tag464.xml><?xml version="1.0" encoding="utf-8"?>
<p:tagLst xmlns:p="http://schemas.openxmlformats.org/presentationml/2006/main">
  <p:tag name="AS_UNIQUEID" val="551"/>
</p:tagLst>
</file>

<file path=ppt/tags/tag465.xml><?xml version="1.0" encoding="utf-8"?>
<p:tagLst xmlns:p="http://schemas.openxmlformats.org/presentationml/2006/main">
  <p:tag name="AS_UNIQUEID" val="552"/>
</p:tagLst>
</file>

<file path=ppt/tags/tag466.xml><?xml version="1.0" encoding="utf-8"?>
<p:tagLst xmlns:p="http://schemas.openxmlformats.org/presentationml/2006/main">
  <p:tag name="AS_UNIQUEID" val="553"/>
</p:tagLst>
</file>

<file path=ppt/tags/tag467.xml><?xml version="1.0" encoding="utf-8"?>
<p:tagLst xmlns:p="http://schemas.openxmlformats.org/presentationml/2006/main">
  <p:tag name="AS_UNIQUEID" val="554"/>
</p:tagLst>
</file>

<file path=ppt/tags/tag468.xml><?xml version="1.0" encoding="utf-8"?>
<p:tagLst xmlns:p="http://schemas.openxmlformats.org/presentationml/2006/main">
  <p:tag name="AS_UNIQUEID" val="555"/>
</p:tagLst>
</file>

<file path=ppt/tags/tag469.xml><?xml version="1.0" encoding="utf-8"?>
<p:tagLst xmlns:p="http://schemas.openxmlformats.org/presentationml/2006/main">
  <p:tag name="AS_UNIQUEID" val="556"/>
</p:tagLst>
</file>

<file path=ppt/tags/tag47.xml><?xml version="1.0" encoding="utf-8"?>
<p:tagLst xmlns:p="http://schemas.openxmlformats.org/presentationml/2006/main">
  <p:tag name="AS_UNIQUEID" val="1317"/>
</p:tagLst>
</file>

<file path=ppt/tags/tag470.xml><?xml version="1.0" encoding="utf-8"?>
<p:tagLst xmlns:p="http://schemas.openxmlformats.org/presentationml/2006/main">
  <p:tag name="AS_UNIQUEID" val="557"/>
</p:tagLst>
</file>

<file path=ppt/tags/tag471.xml><?xml version="1.0" encoding="utf-8"?>
<p:tagLst xmlns:p="http://schemas.openxmlformats.org/presentationml/2006/main">
  <p:tag name="AS_UNIQUEID" val="558"/>
</p:tagLst>
</file>

<file path=ppt/tags/tag472.xml><?xml version="1.0" encoding="utf-8"?>
<p:tagLst xmlns:p="http://schemas.openxmlformats.org/presentationml/2006/main">
  <p:tag name="AS_UNIQUEID" val="559"/>
</p:tagLst>
</file>

<file path=ppt/tags/tag473.xml><?xml version="1.0" encoding="utf-8"?>
<p:tagLst xmlns:p="http://schemas.openxmlformats.org/presentationml/2006/main">
  <p:tag name="AS_UNIQUEID" val="560"/>
</p:tagLst>
</file>

<file path=ppt/tags/tag474.xml><?xml version="1.0" encoding="utf-8"?>
<p:tagLst xmlns:p="http://schemas.openxmlformats.org/presentationml/2006/main">
  <p:tag name="AS_UNIQUEID" val="561"/>
</p:tagLst>
</file>

<file path=ppt/tags/tag475.xml><?xml version="1.0" encoding="utf-8"?>
<p:tagLst xmlns:p="http://schemas.openxmlformats.org/presentationml/2006/main">
  <p:tag name="AS_UNIQUEID" val="562"/>
</p:tagLst>
</file>

<file path=ppt/tags/tag476.xml><?xml version="1.0" encoding="utf-8"?>
<p:tagLst xmlns:p="http://schemas.openxmlformats.org/presentationml/2006/main">
  <p:tag name="AS_UNIQUEID" val="563"/>
</p:tagLst>
</file>

<file path=ppt/tags/tag477.xml><?xml version="1.0" encoding="utf-8"?>
<p:tagLst xmlns:p="http://schemas.openxmlformats.org/presentationml/2006/main">
  <p:tag name="AS_UNIQUEID" val="564"/>
</p:tagLst>
</file>

<file path=ppt/tags/tag478.xml><?xml version="1.0" encoding="utf-8"?>
<p:tagLst xmlns:p="http://schemas.openxmlformats.org/presentationml/2006/main">
  <p:tag name="AS_UNIQUEID" val="565"/>
</p:tagLst>
</file>

<file path=ppt/tags/tag479.xml><?xml version="1.0" encoding="utf-8"?>
<p:tagLst xmlns:p="http://schemas.openxmlformats.org/presentationml/2006/main">
  <p:tag name="AS_UNIQUEID" val="566"/>
</p:tagLst>
</file>

<file path=ppt/tags/tag48.xml><?xml version="1.0" encoding="utf-8"?>
<p:tagLst xmlns:p="http://schemas.openxmlformats.org/presentationml/2006/main">
  <p:tag name="AS_UNIQUEID" val="1318"/>
</p:tagLst>
</file>

<file path=ppt/tags/tag480.xml><?xml version="1.0" encoding="utf-8"?>
<p:tagLst xmlns:p="http://schemas.openxmlformats.org/presentationml/2006/main">
  <p:tag name="AS_UNIQUEID" val="567"/>
</p:tagLst>
</file>

<file path=ppt/tags/tag481.xml><?xml version="1.0" encoding="utf-8"?>
<p:tagLst xmlns:p="http://schemas.openxmlformats.org/presentationml/2006/main">
  <p:tag name="AS_UNIQUEID" val="568"/>
</p:tagLst>
</file>

<file path=ppt/tags/tag482.xml><?xml version="1.0" encoding="utf-8"?>
<p:tagLst xmlns:p="http://schemas.openxmlformats.org/presentationml/2006/main">
  <p:tag name="AS_UNIQUEID" val="569"/>
</p:tagLst>
</file>

<file path=ppt/tags/tag483.xml><?xml version="1.0" encoding="utf-8"?>
<p:tagLst xmlns:p="http://schemas.openxmlformats.org/presentationml/2006/main">
  <p:tag name="AS_UNIQUEID" val="570"/>
</p:tagLst>
</file>

<file path=ppt/tags/tag484.xml><?xml version="1.0" encoding="utf-8"?>
<p:tagLst xmlns:p="http://schemas.openxmlformats.org/presentationml/2006/main">
  <p:tag name="AS_UNIQUEID" val="571"/>
</p:tagLst>
</file>

<file path=ppt/tags/tag485.xml><?xml version="1.0" encoding="utf-8"?>
<p:tagLst xmlns:p="http://schemas.openxmlformats.org/presentationml/2006/main">
  <p:tag name="AS_UNIQUEID" val="572"/>
</p:tagLst>
</file>

<file path=ppt/tags/tag486.xml><?xml version="1.0" encoding="utf-8"?>
<p:tagLst xmlns:p="http://schemas.openxmlformats.org/presentationml/2006/main">
  <p:tag name="AS_UNIQUEID" val="573"/>
</p:tagLst>
</file>

<file path=ppt/tags/tag487.xml><?xml version="1.0" encoding="utf-8"?>
<p:tagLst xmlns:p="http://schemas.openxmlformats.org/presentationml/2006/main">
  <p:tag name="AS_UNIQUEID" val="574"/>
</p:tagLst>
</file>

<file path=ppt/tags/tag488.xml><?xml version="1.0" encoding="utf-8"?>
<p:tagLst xmlns:p="http://schemas.openxmlformats.org/presentationml/2006/main">
  <p:tag name="AS_UNIQUEID" val="575"/>
</p:tagLst>
</file>

<file path=ppt/tags/tag489.xml><?xml version="1.0" encoding="utf-8"?>
<p:tagLst xmlns:p="http://schemas.openxmlformats.org/presentationml/2006/main">
  <p:tag name="AS_UNIQUEID" val="576"/>
</p:tagLst>
</file>

<file path=ppt/tags/tag49.xml><?xml version="1.0" encoding="utf-8"?>
<p:tagLst xmlns:p="http://schemas.openxmlformats.org/presentationml/2006/main">
  <p:tag name="AS_UNIQUEID" val="1319"/>
</p:tagLst>
</file>

<file path=ppt/tags/tag490.xml><?xml version="1.0" encoding="utf-8"?>
<p:tagLst xmlns:p="http://schemas.openxmlformats.org/presentationml/2006/main">
  <p:tag name="AS_UNIQUEID" val="577"/>
</p:tagLst>
</file>

<file path=ppt/tags/tag491.xml><?xml version="1.0" encoding="utf-8"?>
<p:tagLst xmlns:p="http://schemas.openxmlformats.org/presentationml/2006/main">
  <p:tag name="AS_UNIQUEID" val="578"/>
</p:tagLst>
</file>

<file path=ppt/tags/tag492.xml><?xml version="1.0" encoding="utf-8"?>
<p:tagLst xmlns:p="http://schemas.openxmlformats.org/presentationml/2006/main">
  <p:tag name="AS_UNIQUEID" val="579"/>
</p:tagLst>
</file>

<file path=ppt/tags/tag493.xml><?xml version="1.0" encoding="utf-8"?>
<p:tagLst xmlns:p="http://schemas.openxmlformats.org/presentationml/2006/main">
  <p:tag name="AS_UNIQUEID" val="580"/>
</p:tagLst>
</file>

<file path=ppt/tags/tag494.xml><?xml version="1.0" encoding="utf-8"?>
<p:tagLst xmlns:p="http://schemas.openxmlformats.org/presentationml/2006/main">
  <p:tag name="AS_UNIQUEID" val="581"/>
</p:tagLst>
</file>

<file path=ppt/tags/tag495.xml><?xml version="1.0" encoding="utf-8"?>
<p:tagLst xmlns:p="http://schemas.openxmlformats.org/presentationml/2006/main">
  <p:tag name="AS_UNIQUEID" val="582"/>
</p:tagLst>
</file>

<file path=ppt/tags/tag496.xml><?xml version="1.0" encoding="utf-8"?>
<p:tagLst xmlns:p="http://schemas.openxmlformats.org/presentationml/2006/main">
  <p:tag name="AS_UNIQUEID" val="583"/>
</p:tagLst>
</file>

<file path=ppt/tags/tag497.xml><?xml version="1.0" encoding="utf-8"?>
<p:tagLst xmlns:p="http://schemas.openxmlformats.org/presentationml/2006/main">
  <p:tag name="AS_UNIQUEID" val="584"/>
</p:tagLst>
</file>

<file path=ppt/tags/tag498.xml><?xml version="1.0" encoding="utf-8"?>
<p:tagLst xmlns:p="http://schemas.openxmlformats.org/presentationml/2006/main">
  <p:tag name="AS_UNIQUEID" val="585"/>
</p:tagLst>
</file>

<file path=ppt/tags/tag499.xml><?xml version="1.0" encoding="utf-8"?>
<p:tagLst xmlns:p="http://schemas.openxmlformats.org/presentationml/2006/main">
  <p:tag name="AS_UNIQUEID" val="586"/>
</p:tagLst>
</file>

<file path=ppt/tags/tag5.xml><?xml version="1.0" encoding="utf-8"?>
<p:tagLst xmlns:p="http://schemas.openxmlformats.org/presentationml/2006/main">
  <p:tag name="AS_UNIQUEID" val="1276"/>
</p:tagLst>
</file>

<file path=ppt/tags/tag50.xml><?xml version="1.0" encoding="utf-8"?>
<p:tagLst xmlns:p="http://schemas.openxmlformats.org/presentationml/2006/main">
  <p:tag name="AS_UNIQUEID" val="1320"/>
</p:tagLst>
</file>

<file path=ppt/tags/tag500.xml><?xml version="1.0" encoding="utf-8"?>
<p:tagLst xmlns:p="http://schemas.openxmlformats.org/presentationml/2006/main">
  <p:tag name="AS_UNIQUEID" val="587"/>
</p:tagLst>
</file>

<file path=ppt/tags/tag501.xml><?xml version="1.0" encoding="utf-8"?>
<p:tagLst xmlns:p="http://schemas.openxmlformats.org/presentationml/2006/main">
  <p:tag name="AS_UNIQUEID" val="588"/>
</p:tagLst>
</file>

<file path=ppt/tags/tag502.xml><?xml version="1.0" encoding="utf-8"?>
<p:tagLst xmlns:p="http://schemas.openxmlformats.org/presentationml/2006/main">
  <p:tag name="AS_UNIQUEID" val="589"/>
</p:tagLst>
</file>

<file path=ppt/tags/tag503.xml><?xml version="1.0" encoding="utf-8"?>
<p:tagLst xmlns:p="http://schemas.openxmlformats.org/presentationml/2006/main">
  <p:tag name="AS_UNIQUEID" val="590"/>
</p:tagLst>
</file>

<file path=ppt/tags/tag504.xml><?xml version="1.0" encoding="utf-8"?>
<p:tagLst xmlns:p="http://schemas.openxmlformats.org/presentationml/2006/main">
  <p:tag name="AS_UNIQUEID" val="591"/>
</p:tagLst>
</file>

<file path=ppt/tags/tag505.xml><?xml version="1.0" encoding="utf-8"?>
<p:tagLst xmlns:p="http://schemas.openxmlformats.org/presentationml/2006/main">
  <p:tag name="AS_UNIQUEID" val="592"/>
</p:tagLst>
</file>

<file path=ppt/tags/tag506.xml><?xml version="1.0" encoding="utf-8"?>
<p:tagLst xmlns:p="http://schemas.openxmlformats.org/presentationml/2006/main">
  <p:tag name="AS_UNIQUEID" val="593"/>
</p:tagLst>
</file>

<file path=ppt/tags/tag507.xml><?xml version="1.0" encoding="utf-8"?>
<p:tagLst xmlns:p="http://schemas.openxmlformats.org/presentationml/2006/main">
  <p:tag name="AS_UNIQUEID" val="594"/>
</p:tagLst>
</file>

<file path=ppt/tags/tag508.xml><?xml version="1.0" encoding="utf-8"?>
<p:tagLst xmlns:p="http://schemas.openxmlformats.org/presentationml/2006/main">
  <p:tag name="AS_UNIQUEID" val="595"/>
</p:tagLst>
</file>

<file path=ppt/tags/tag509.xml><?xml version="1.0" encoding="utf-8"?>
<p:tagLst xmlns:p="http://schemas.openxmlformats.org/presentationml/2006/main">
  <p:tag name="AS_UNIQUEID" val="596"/>
</p:tagLst>
</file>

<file path=ppt/tags/tag51.xml><?xml version="1.0" encoding="utf-8"?>
<p:tagLst xmlns:p="http://schemas.openxmlformats.org/presentationml/2006/main">
  <p:tag name="AS_UNIQUEID" val="1321"/>
</p:tagLst>
</file>

<file path=ppt/tags/tag510.xml><?xml version="1.0" encoding="utf-8"?>
<p:tagLst xmlns:p="http://schemas.openxmlformats.org/presentationml/2006/main">
  <p:tag name="AS_UNIQUEID" val="597"/>
</p:tagLst>
</file>

<file path=ppt/tags/tag511.xml><?xml version="1.0" encoding="utf-8"?>
<p:tagLst xmlns:p="http://schemas.openxmlformats.org/presentationml/2006/main">
  <p:tag name="AS_UNIQUEID" val="598"/>
</p:tagLst>
</file>

<file path=ppt/tags/tag512.xml><?xml version="1.0" encoding="utf-8"?>
<p:tagLst xmlns:p="http://schemas.openxmlformats.org/presentationml/2006/main">
  <p:tag name="AS_UNIQUEID" val="599"/>
</p:tagLst>
</file>

<file path=ppt/tags/tag513.xml><?xml version="1.0" encoding="utf-8"?>
<p:tagLst xmlns:p="http://schemas.openxmlformats.org/presentationml/2006/main">
  <p:tag name="AS_UNIQUEID" val="600"/>
</p:tagLst>
</file>

<file path=ppt/tags/tag514.xml><?xml version="1.0" encoding="utf-8"?>
<p:tagLst xmlns:p="http://schemas.openxmlformats.org/presentationml/2006/main">
  <p:tag name="AS_UNIQUEID" val="601"/>
</p:tagLst>
</file>

<file path=ppt/tags/tag515.xml><?xml version="1.0" encoding="utf-8"?>
<p:tagLst xmlns:p="http://schemas.openxmlformats.org/presentationml/2006/main">
  <p:tag name="AS_UNIQUEID" val="602"/>
</p:tagLst>
</file>

<file path=ppt/tags/tag516.xml><?xml version="1.0" encoding="utf-8"?>
<p:tagLst xmlns:p="http://schemas.openxmlformats.org/presentationml/2006/main">
  <p:tag name="AS_UNIQUEID" val="603"/>
</p:tagLst>
</file>

<file path=ppt/tags/tag517.xml><?xml version="1.0" encoding="utf-8"?>
<p:tagLst xmlns:p="http://schemas.openxmlformats.org/presentationml/2006/main">
  <p:tag name="AS_UNIQUEID" val="604"/>
</p:tagLst>
</file>

<file path=ppt/tags/tag518.xml><?xml version="1.0" encoding="utf-8"?>
<p:tagLst xmlns:p="http://schemas.openxmlformats.org/presentationml/2006/main">
  <p:tag name="AS_UNIQUEID" val="1395"/>
</p:tagLst>
</file>

<file path=ppt/tags/tag519.xml><?xml version="1.0" encoding="utf-8"?>
<p:tagLst xmlns:p="http://schemas.openxmlformats.org/presentationml/2006/main">
  <p:tag name="AS_UNIQUEID" val="606"/>
</p:tagLst>
</file>

<file path=ppt/tags/tag52.xml><?xml version="1.0" encoding="utf-8"?>
<p:tagLst xmlns:p="http://schemas.openxmlformats.org/presentationml/2006/main">
  <p:tag name="AS_UNIQUEID" val="1322"/>
</p:tagLst>
</file>

<file path=ppt/tags/tag520.xml><?xml version="1.0" encoding="utf-8"?>
<p:tagLst xmlns:p="http://schemas.openxmlformats.org/presentationml/2006/main">
  <p:tag name="AS_UNIQUEID" val="607"/>
</p:tagLst>
</file>

<file path=ppt/tags/tag521.xml><?xml version="1.0" encoding="utf-8"?>
<p:tagLst xmlns:p="http://schemas.openxmlformats.org/presentationml/2006/main">
  <p:tag name="AS_UNIQUEID" val="608"/>
</p:tagLst>
</file>

<file path=ppt/tags/tag522.xml><?xml version="1.0" encoding="utf-8"?>
<p:tagLst xmlns:p="http://schemas.openxmlformats.org/presentationml/2006/main">
  <p:tag name="AS_UNIQUEID" val="609"/>
</p:tagLst>
</file>

<file path=ppt/tags/tag523.xml><?xml version="1.0" encoding="utf-8"?>
<p:tagLst xmlns:p="http://schemas.openxmlformats.org/presentationml/2006/main">
  <p:tag name="AS_UNIQUEID" val="610"/>
</p:tagLst>
</file>

<file path=ppt/tags/tag524.xml><?xml version="1.0" encoding="utf-8"?>
<p:tagLst xmlns:p="http://schemas.openxmlformats.org/presentationml/2006/main">
  <p:tag name="AS_UNIQUEID" val="611"/>
</p:tagLst>
</file>

<file path=ppt/tags/tag525.xml><?xml version="1.0" encoding="utf-8"?>
<p:tagLst xmlns:p="http://schemas.openxmlformats.org/presentationml/2006/main">
  <p:tag name="AS_UNIQUEID" val="612"/>
</p:tagLst>
</file>

<file path=ppt/tags/tag526.xml><?xml version="1.0" encoding="utf-8"?>
<p:tagLst xmlns:p="http://schemas.openxmlformats.org/presentationml/2006/main">
  <p:tag name="AS_UNIQUEID" val="613"/>
</p:tagLst>
</file>

<file path=ppt/tags/tag527.xml><?xml version="1.0" encoding="utf-8"?>
<p:tagLst xmlns:p="http://schemas.openxmlformats.org/presentationml/2006/main">
  <p:tag name="AS_UNIQUEID" val="614"/>
</p:tagLst>
</file>

<file path=ppt/tags/tag528.xml><?xml version="1.0" encoding="utf-8"?>
<p:tagLst xmlns:p="http://schemas.openxmlformats.org/presentationml/2006/main">
  <p:tag name="AS_UNIQUEID" val="615"/>
</p:tagLst>
</file>

<file path=ppt/tags/tag529.xml><?xml version="1.0" encoding="utf-8"?>
<p:tagLst xmlns:p="http://schemas.openxmlformats.org/presentationml/2006/main">
  <p:tag name="AS_UNIQUEID" val="616"/>
</p:tagLst>
</file>

<file path=ppt/tags/tag53.xml><?xml version="1.0" encoding="utf-8"?>
<p:tagLst xmlns:p="http://schemas.openxmlformats.org/presentationml/2006/main">
  <p:tag name="AS_UNIQUEID" val="1323"/>
</p:tagLst>
</file>

<file path=ppt/tags/tag530.xml><?xml version="1.0" encoding="utf-8"?>
<p:tagLst xmlns:p="http://schemas.openxmlformats.org/presentationml/2006/main">
  <p:tag name="AS_UNIQUEID" val="617"/>
</p:tagLst>
</file>

<file path=ppt/tags/tag531.xml><?xml version="1.0" encoding="utf-8"?>
<p:tagLst xmlns:p="http://schemas.openxmlformats.org/presentationml/2006/main">
  <p:tag name="AS_UNIQUEID" val="1396"/>
</p:tagLst>
</file>

<file path=ppt/tags/tag532.xml><?xml version="1.0" encoding="utf-8"?>
<p:tagLst xmlns:p="http://schemas.openxmlformats.org/presentationml/2006/main">
  <p:tag name="AS_UNIQUEID" val="619"/>
</p:tagLst>
</file>

<file path=ppt/tags/tag533.xml><?xml version="1.0" encoding="utf-8"?>
<p:tagLst xmlns:p="http://schemas.openxmlformats.org/presentationml/2006/main">
  <p:tag name="AS_UNIQUEID" val="620"/>
</p:tagLst>
</file>

<file path=ppt/tags/tag534.xml><?xml version="1.0" encoding="utf-8"?>
<p:tagLst xmlns:p="http://schemas.openxmlformats.org/presentationml/2006/main">
  <p:tag name="AS_UNIQUEID" val="621"/>
</p:tagLst>
</file>

<file path=ppt/tags/tag535.xml><?xml version="1.0" encoding="utf-8"?>
<p:tagLst xmlns:p="http://schemas.openxmlformats.org/presentationml/2006/main">
  <p:tag name="AS_UNIQUEID" val="622"/>
</p:tagLst>
</file>

<file path=ppt/tags/tag536.xml><?xml version="1.0" encoding="utf-8"?>
<p:tagLst xmlns:p="http://schemas.openxmlformats.org/presentationml/2006/main">
  <p:tag name="AS_UNIQUEID" val="623"/>
</p:tagLst>
</file>

<file path=ppt/tags/tag537.xml><?xml version="1.0" encoding="utf-8"?>
<p:tagLst xmlns:p="http://schemas.openxmlformats.org/presentationml/2006/main">
  <p:tag name="AS_UNIQUEID" val="624"/>
</p:tagLst>
</file>

<file path=ppt/tags/tag538.xml><?xml version="1.0" encoding="utf-8"?>
<p:tagLst xmlns:p="http://schemas.openxmlformats.org/presentationml/2006/main">
  <p:tag name="AS_UNIQUEID" val="625"/>
</p:tagLst>
</file>

<file path=ppt/tags/tag539.xml><?xml version="1.0" encoding="utf-8"?>
<p:tagLst xmlns:p="http://schemas.openxmlformats.org/presentationml/2006/main">
  <p:tag name="AS_UNIQUEID" val="626"/>
</p:tagLst>
</file>

<file path=ppt/tags/tag54.xml><?xml version="1.0" encoding="utf-8"?>
<p:tagLst xmlns:p="http://schemas.openxmlformats.org/presentationml/2006/main">
  <p:tag name="AS_UNIQUEID" val="1324"/>
</p:tagLst>
</file>

<file path=ppt/tags/tag540.xml><?xml version="1.0" encoding="utf-8"?>
<p:tagLst xmlns:p="http://schemas.openxmlformats.org/presentationml/2006/main">
  <p:tag name="AS_UNIQUEID" val="627"/>
</p:tagLst>
</file>

<file path=ppt/tags/tag541.xml><?xml version="1.0" encoding="utf-8"?>
<p:tagLst xmlns:p="http://schemas.openxmlformats.org/presentationml/2006/main">
  <p:tag name="AS_UNIQUEID" val="628"/>
</p:tagLst>
</file>

<file path=ppt/tags/tag542.xml><?xml version="1.0" encoding="utf-8"?>
<p:tagLst xmlns:p="http://schemas.openxmlformats.org/presentationml/2006/main">
  <p:tag name="AS_UNIQUEID" val="629"/>
</p:tagLst>
</file>

<file path=ppt/tags/tag543.xml><?xml version="1.0" encoding="utf-8"?>
<p:tagLst xmlns:p="http://schemas.openxmlformats.org/presentationml/2006/main">
  <p:tag name="AS_UNIQUEID" val="630"/>
</p:tagLst>
</file>

<file path=ppt/tags/tag544.xml><?xml version="1.0" encoding="utf-8"?>
<p:tagLst xmlns:p="http://schemas.openxmlformats.org/presentationml/2006/main">
  <p:tag name="AS_UNIQUEID" val="631"/>
</p:tagLst>
</file>

<file path=ppt/tags/tag545.xml><?xml version="1.0" encoding="utf-8"?>
<p:tagLst xmlns:p="http://schemas.openxmlformats.org/presentationml/2006/main">
  <p:tag name="AS_UNIQUEID" val="632"/>
</p:tagLst>
</file>

<file path=ppt/tags/tag546.xml><?xml version="1.0" encoding="utf-8"?>
<p:tagLst xmlns:p="http://schemas.openxmlformats.org/presentationml/2006/main">
  <p:tag name="AS_UNIQUEID" val="633"/>
</p:tagLst>
</file>

<file path=ppt/tags/tag547.xml><?xml version="1.0" encoding="utf-8"?>
<p:tagLst xmlns:p="http://schemas.openxmlformats.org/presentationml/2006/main">
  <p:tag name="AS_UNIQUEID" val="634"/>
</p:tagLst>
</file>

<file path=ppt/tags/tag548.xml><?xml version="1.0" encoding="utf-8"?>
<p:tagLst xmlns:p="http://schemas.openxmlformats.org/presentationml/2006/main">
  <p:tag name="AS_UNIQUEID" val="635"/>
</p:tagLst>
</file>

<file path=ppt/tags/tag549.xml><?xml version="1.0" encoding="utf-8"?>
<p:tagLst xmlns:p="http://schemas.openxmlformats.org/presentationml/2006/main">
  <p:tag name="AS_UNIQUEID" val="1397"/>
</p:tagLst>
</file>

<file path=ppt/tags/tag55.xml><?xml version="1.0" encoding="utf-8"?>
<p:tagLst xmlns:p="http://schemas.openxmlformats.org/presentationml/2006/main">
  <p:tag name="AS_UNIQUEID" val="1325"/>
</p:tagLst>
</file>

<file path=ppt/tags/tag550.xml><?xml version="1.0" encoding="utf-8"?>
<p:tagLst xmlns:p="http://schemas.openxmlformats.org/presentationml/2006/main">
  <p:tag name="AS_UNIQUEID" val="637"/>
</p:tagLst>
</file>

<file path=ppt/tags/tag551.xml><?xml version="1.0" encoding="utf-8"?>
<p:tagLst xmlns:p="http://schemas.openxmlformats.org/presentationml/2006/main">
  <p:tag name="AS_UNIQUEID" val="638"/>
</p:tagLst>
</file>

<file path=ppt/tags/tag552.xml><?xml version="1.0" encoding="utf-8"?>
<p:tagLst xmlns:p="http://schemas.openxmlformats.org/presentationml/2006/main">
  <p:tag name="AS_UNIQUEID" val="639"/>
</p:tagLst>
</file>

<file path=ppt/tags/tag553.xml><?xml version="1.0" encoding="utf-8"?>
<p:tagLst xmlns:p="http://schemas.openxmlformats.org/presentationml/2006/main">
  <p:tag name="AS_UNIQUEID" val="640"/>
</p:tagLst>
</file>

<file path=ppt/tags/tag554.xml><?xml version="1.0" encoding="utf-8"?>
<p:tagLst xmlns:p="http://schemas.openxmlformats.org/presentationml/2006/main">
  <p:tag name="AS_UNIQUEID" val="641"/>
</p:tagLst>
</file>

<file path=ppt/tags/tag555.xml><?xml version="1.0" encoding="utf-8"?>
<p:tagLst xmlns:p="http://schemas.openxmlformats.org/presentationml/2006/main">
  <p:tag name="AS_UNIQUEID" val="642"/>
</p:tagLst>
</file>

<file path=ppt/tags/tag556.xml><?xml version="1.0" encoding="utf-8"?>
<p:tagLst xmlns:p="http://schemas.openxmlformats.org/presentationml/2006/main">
  <p:tag name="AS_UNIQUEID" val="643"/>
</p:tagLst>
</file>

<file path=ppt/tags/tag557.xml><?xml version="1.0" encoding="utf-8"?>
<p:tagLst xmlns:p="http://schemas.openxmlformats.org/presentationml/2006/main">
  <p:tag name="AS_UNIQUEID" val="644"/>
</p:tagLst>
</file>

<file path=ppt/tags/tag558.xml><?xml version="1.0" encoding="utf-8"?>
<p:tagLst xmlns:p="http://schemas.openxmlformats.org/presentationml/2006/main">
  <p:tag name="AS_UNIQUEID" val="645"/>
</p:tagLst>
</file>

<file path=ppt/tags/tag559.xml><?xml version="1.0" encoding="utf-8"?>
<p:tagLst xmlns:p="http://schemas.openxmlformats.org/presentationml/2006/main">
  <p:tag name="AS_UNIQUEID" val="646"/>
</p:tagLst>
</file>

<file path=ppt/tags/tag56.xml><?xml version="1.0" encoding="utf-8"?>
<p:tagLst xmlns:p="http://schemas.openxmlformats.org/presentationml/2006/main">
  <p:tag name="AS_UNIQUEID" val="1326"/>
</p:tagLst>
</file>

<file path=ppt/tags/tag560.xml><?xml version="1.0" encoding="utf-8"?>
<p:tagLst xmlns:p="http://schemas.openxmlformats.org/presentationml/2006/main">
  <p:tag name="AS_UNIQUEID" val="647"/>
</p:tagLst>
</file>

<file path=ppt/tags/tag561.xml><?xml version="1.0" encoding="utf-8"?>
<p:tagLst xmlns:p="http://schemas.openxmlformats.org/presentationml/2006/main">
  <p:tag name="AS_UNIQUEID" val="648"/>
</p:tagLst>
</file>

<file path=ppt/tags/tag562.xml><?xml version="1.0" encoding="utf-8"?>
<p:tagLst xmlns:p="http://schemas.openxmlformats.org/presentationml/2006/main">
  <p:tag name="AS_UNIQUEID" val="649"/>
</p:tagLst>
</file>

<file path=ppt/tags/tag563.xml><?xml version="1.0" encoding="utf-8"?>
<p:tagLst xmlns:p="http://schemas.openxmlformats.org/presentationml/2006/main">
  <p:tag name="AS_UNIQUEID" val="650"/>
</p:tagLst>
</file>

<file path=ppt/tags/tag564.xml><?xml version="1.0" encoding="utf-8"?>
<p:tagLst xmlns:p="http://schemas.openxmlformats.org/presentationml/2006/main">
  <p:tag name="AS_UNIQUEID" val="651"/>
</p:tagLst>
</file>

<file path=ppt/tags/tag565.xml><?xml version="1.0" encoding="utf-8"?>
<p:tagLst xmlns:p="http://schemas.openxmlformats.org/presentationml/2006/main">
  <p:tag name="AS_UNIQUEID" val="652"/>
</p:tagLst>
</file>

<file path=ppt/tags/tag566.xml><?xml version="1.0" encoding="utf-8"?>
<p:tagLst xmlns:p="http://schemas.openxmlformats.org/presentationml/2006/main">
  <p:tag name="AS_UNIQUEID" val="653"/>
</p:tagLst>
</file>

<file path=ppt/tags/tag567.xml><?xml version="1.0" encoding="utf-8"?>
<p:tagLst xmlns:p="http://schemas.openxmlformats.org/presentationml/2006/main">
  <p:tag name="AS_UNIQUEID" val="654"/>
</p:tagLst>
</file>

<file path=ppt/tags/tag568.xml><?xml version="1.0" encoding="utf-8"?>
<p:tagLst xmlns:p="http://schemas.openxmlformats.org/presentationml/2006/main">
  <p:tag name="AS_UNIQUEID" val="655"/>
</p:tagLst>
</file>

<file path=ppt/tags/tag569.xml><?xml version="1.0" encoding="utf-8"?>
<p:tagLst xmlns:p="http://schemas.openxmlformats.org/presentationml/2006/main">
  <p:tag name="AS_UNIQUEID" val="656"/>
</p:tagLst>
</file>

<file path=ppt/tags/tag57.xml><?xml version="1.0" encoding="utf-8"?>
<p:tagLst xmlns:p="http://schemas.openxmlformats.org/presentationml/2006/main">
  <p:tag name="AS_UNIQUEID" val="1327"/>
</p:tagLst>
</file>

<file path=ppt/tags/tag570.xml><?xml version="1.0" encoding="utf-8"?>
<p:tagLst xmlns:p="http://schemas.openxmlformats.org/presentationml/2006/main">
  <p:tag name="AS_UNIQUEID" val="657"/>
</p:tagLst>
</file>

<file path=ppt/tags/tag571.xml><?xml version="1.0" encoding="utf-8"?>
<p:tagLst xmlns:p="http://schemas.openxmlformats.org/presentationml/2006/main">
  <p:tag name="AS_UNIQUEID" val="658"/>
</p:tagLst>
</file>

<file path=ppt/tags/tag572.xml><?xml version="1.0" encoding="utf-8"?>
<p:tagLst xmlns:p="http://schemas.openxmlformats.org/presentationml/2006/main">
  <p:tag name="AS_UNIQUEID" val="659"/>
</p:tagLst>
</file>

<file path=ppt/tags/tag573.xml><?xml version="1.0" encoding="utf-8"?>
<p:tagLst xmlns:p="http://schemas.openxmlformats.org/presentationml/2006/main">
  <p:tag name="AS_UNIQUEID" val="660"/>
</p:tagLst>
</file>

<file path=ppt/tags/tag574.xml><?xml version="1.0" encoding="utf-8"?>
<p:tagLst xmlns:p="http://schemas.openxmlformats.org/presentationml/2006/main">
  <p:tag name="AS_UNIQUEID" val="661"/>
</p:tagLst>
</file>

<file path=ppt/tags/tag575.xml><?xml version="1.0" encoding="utf-8"?>
<p:tagLst xmlns:p="http://schemas.openxmlformats.org/presentationml/2006/main">
  <p:tag name="AS_UNIQUEID" val="662"/>
</p:tagLst>
</file>

<file path=ppt/tags/tag576.xml><?xml version="1.0" encoding="utf-8"?>
<p:tagLst xmlns:p="http://schemas.openxmlformats.org/presentationml/2006/main">
  <p:tag name="AS_UNIQUEID" val="663"/>
</p:tagLst>
</file>

<file path=ppt/tags/tag577.xml><?xml version="1.0" encoding="utf-8"?>
<p:tagLst xmlns:p="http://schemas.openxmlformats.org/presentationml/2006/main">
  <p:tag name="AS_UNIQUEID" val="664"/>
</p:tagLst>
</file>

<file path=ppt/tags/tag578.xml><?xml version="1.0" encoding="utf-8"?>
<p:tagLst xmlns:p="http://schemas.openxmlformats.org/presentationml/2006/main">
  <p:tag name="AS_UNIQUEID" val="665"/>
</p:tagLst>
</file>

<file path=ppt/tags/tag579.xml><?xml version="1.0" encoding="utf-8"?>
<p:tagLst xmlns:p="http://schemas.openxmlformats.org/presentationml/2006/main">
  <p:tag name="AS_UNIQUEID" val="666"/>
</p:tagLst>
</file>

<file path=ppt/tags/tag58.xml><?xml version="1.0" encoding="utf-8"?>
<p:tagLst xmlns:p="http://schemas.openxmlformats.org/presentationml/2006/main">
  <p:tag name="AS_UNIQUEID" val="1328"/>
</p:tagLst>
</file>

<file path=ppt/tags/tag580.xml><?xml version="1.0" encoding="utf-8"?>
<p:tagLst xmlns:p="http://schemas.openxmlformats.org/presentationml/2006/main">
  <p:tag name="AS_UNIQUEID" val="667"/>
</p:tagLst>
</file>

<file path=ppt/tags/tag581.xml><?xml version="1.0" encoding="utf-8"?>
<p:tagLst xmlns:p="http://schemas.openxmlformats.org/presentationml/2006/main">
  <p:tag name="AS_UNIQUEID" val="668"/>
</p:tagLst>
</file>

<file path=ppt/tags/tag582.xml><?xml version="1.0" encoding="utf-8"?>
<p:tagLst xmlns:p="http://schemas.openxmlformats.org/presentationml/2006/main">
  <p:tag name="AS_UNIQUEID" val="669"/>
</p:tagLst>
</file>

<file path=ppt/tags/tag583.xml><?xml version="1.0" encoding="utf-8"?>
<p:tagLst xmlns:p="http://schemas.openxmlformats.org/presentationml/2006/main">
  <p:tag name="AS_UNIQUEID" val="670"/>
</p:tagLst>
</file>

<file path=ppt/tags/tag584.xml><?xml version="1.0" encoding="utf-8"?>
<p:tagLst xmlns:p="http://schemas.openxmlformats.org/presentationml/2006/main">
  <p:tag name="AS_UNIQUEID" val="671"/>
</p:tagLst>
</file>

<file path=ppt/tags/tag585.xml><?xml version="1.0" encoding="utf-8"?>
<p:tagLst xmlns:p="http://schemas.openxmlformats.org/presentationml/2006/main">
  <p:tag name="AS_UNIQUEID" val="672"/>
</p:tagLst>
</file>

<file path=ppt/tags/tag586.xml><?xml version="1.0" encoding="utf-8"?>
<p:tagLst xmlns:p="http://schemas.openxmlformats.org/presentationml/2006/main">
  <p:tag name="AS_UNIQUEID" val="673"/>
</p:tagLst>
</file>

<file path=ppt/tags/tag587.xml><?xml version="1.0" encoding="utf-8"?>
<p:tagLst xmlns:p="http://schemas.openxmlformats.org/presentationml/2006/main">
  <p:tag name="AS_UNIQUEID" val="674"/>
</p:tagLst>
</file>

<file path=ppt/tags/tag588.xml><?xml version="1.0" encoding="utf-8"?>
<p:tagLst xmlns:p="http://schemas.openxmlformats.org/presentationml/2006/main">
  <p:tag name="AS_UNIQUEID" val="675"/>
</p:tagLst>
</file>

<file path=ppt/tags/tag589.xml><?xml version="1.0" encoding="utf-8"?>
<p:tagLst xmlns:p="http://schemas.openxmlformats.org/presentationml/2006/main">
  <p:tag name="AS_UNIQUEID" val="676"/>
</p:tagLst>
</file>

<file path=ppt/tags/tag59.xml><?xml version="1.0" encoding="utf-8"?>
<p:tagLst xmlns:p="http://schemas.openxmlformats.org/presentationml/2006/main">
  <p:tag name="AS_UNIQUEID" val="1329"/>
</p:tagLst>
</file>

<file path=ppt/tags/tag590.xml><?xml version="1.0" encoding="utf-8"?>
<p:tagLst xmlns:p="http://schemas.openxmlformats.org/presentationml/2006/main">
  <p:tag name="AS_UNIQUEID" val="677"/>
</p:tagLst>
</file>

<file path=ppt/tags/tag591.xml><?xml version="1.0" encoding="utf-8"?>
<p:tagLst xmlns:p="http://schemas.openxmlformats.org/presentationml/2006/main">
  <p:tag name="AS_UNIQUEID" val="678"/>
</p:tagLst>
</file>

<file path=ppt/tags/tag592.xml><?xml version="1.0" encoding="utf-8"?>
<p:tagLst xmlns:p="http://schemas.openxmlformats.org/presentationml/2006/main">
  <p:tag name="AS_UNIQUEID" val="679"/>
</p:tagLst>
</file>

<file path=ppt/tags/tag593.xml><?xml version="1.0" encoding="utf-8"?>
<p:tagLst xmlns:p="http://schemas.openxmlformats.org/presentationml/2006/main">
  <p:tag name="AS_UNIQUEID" val="680"/>
</p:tagLst>
</file>

<file path=ppt/tags/tag594.xml><?xml version="1.0" encoding="utf-8"?>
<p:tagLst xmlns:p="http://schemas.openxmlformats.org/presentationml/2006/main">
  <p:tag name="AS_UNIQUEID" val="681"/>
</p:tagLst>
</file>

<file path=ppt/tags/tag595.xml><?xml version="1.0" encoding="utf-8"?>
<p:tagLst xmlns:p="http://schemas.openxmlformats.org/presentationml/2006/main">
  <p:tag name="AS_UNIQUEID" val="682"/>
</p:tagLst>
</file>

<file path=ppt/tags/tag596.xml><?xml version="1.0" encoding="utf-8"?>
<p:tagLst xmlns:p="http://schemas.openxmlformats.org/presentationml/2006/main">
  <p:tag name="AS_UNIQUEID" val="683"/>
</p:tagLst>
</file>

<file path=ppt/tags/tag597.xml><?xml version="1.0" encoding="utf-8"?>
<p:tagLst xmlns:p="http://schemas.openxmlformats.org/presentationml/2006/main">
  <p:tag name="AS_UNIQUEID" val="684"/>
</p:tagLst>
</file>

<file path=ppt/tags/tag598.xml><?xml version="1.0" encoding="utf-8"?>
<p:tagLst xmlns:p="http://schemas.openxmlformats.org/presentationml/2006/main">
  <p:tag name="AS_UNIQUEID" val="685"/>
</p:tagLst>
</file>

<file path=ppt/tags/tag599.xml><?xml version="1.0" encoding="utf-8"?>
<p:tagLst xmlns:p="http://schemas.openxmlformats.org/presentationml/2006/main">
  <p:tag name="AS_UNIQUEID" val="686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0.xml><?xml version="1.0" encoding="utf-8"?>
<p:tagLst xmlns:p="http://schemas.openxmlformats.org/presentationml/2006/main">
  <p:tag name="AS_UNIQUEID" val="1330"/>
</p:tagLst>
</file>

<file path=ppt/tags/tag600.xml><?xml version="1.0" encoding="utf-8"?>
<p:tagLst xmlns:p="http://schemas.openxmlformats.org/presentationml/2006/main">
  <p:tag name="AS_UNIQUEID" val="687"/>
</p:tagLst>
</file>

<file path=ppt/tags/tag601.xml><?xml version="1.0" encoding="utf-8"?>
<p:tagLst xmlns:p="http://schemas.openxmlformats.org/presentationml/2006/main">
  <p:tag name="AS_UNIQUEID" val="688"/>
</p:tagLst>
</file>

<file path=ppt/tags/tag602.xml><?xml version="1.0" encoding="utf-8"?>
<p:tagLst xmlns:p="http://schemas.openxmlformats.org/presentationml/2006/main">
  <p:tag name="AS_UNIQUEID" val="689"/>
</p:tagLst>
</file>

<file path=ppt/tags/tag603.xml><?xml version="1.0" encoding="utf-8"?>
<p:tagLst xmlns:p="http://schemas.openxmlformats.org/presentationml/2006/main">
  <p:tag name="AS_UNIQUEID" val="1398"/>
</p:tagLst>
</file>

<file path=ppt/tags/tag604.xml><?xml version="1.0" encoding="utf-8"?>
<p:tagLst xmlns:p="http://schemas.openxmlformats.org/presentationml/2006/main">
  <p:tag name="AS_UNIQUEID" val="691"/>
</p:tagLst>
</file>

<file path=ppt/tags/tag605.xml><?xml version="1.0" encoding="utf-8"?>
<p:tagLst xmlns:p="http://schemas.openxmlformats.org/presentationml/2006/main">
  <p:tag name="AS_UNIQUEID" val="692"/>
</p:tagLst>
</file>

<file path=ppt/tags/tag606.xml><?xml version="1.0" encoding="utf-8"?>
<p:tagLst xmlns:p="http://schemas.openxmlformats.org/presentationml/2006/main">
  <p:tag name="AS_UNIQUEID" val="693"/>
</p:tagLst>
</file>

<file path=ppt/tags/tag607.xml><?xml version="1.0" encoding="utf-8"?>
<p:tagLst xmlns:p="http://schemas.openxmlformats.org/presentationml/2006/main">
  <p:tag name="AS_UNIQUEID" val="1399"/>
</p:tagLst>
</file>

<file path=ppt/tags/tag608.xml><?xml version="1.0" encoding="utf-8"?>
<p:tagLst xmlns:p="http://schemas.openxmlformats.org/presentationml/2006/main">
  <p:tag name="AS_UNIQUEID" val="695"/>
</p:tagLst>
</file>

<file path=ppt/tags/tag609.xml><?xml version="1.0" encoding="utf-8"?>
<p:tagLst xmlns:p="http://schemas.openxmlformats.org/presentationml/2006/main">
  <p:tag name="AS_UNIQUEID" val="696"/>
</p:tagLst>
</file>

<file path=ppt/tags/tag61.xml><?xml version="1.0" encoding="utf-8"?>
<p:tagLst xmlns:p="http://schemas.openxmlformats.org/presentationml/2006/main">
  <p:tag name="AS_UNIQUEID" val="1331"/>
</p:tagLst>
</file>

<file path=ppt/tags/tag610.xml><?xml version="1.0" encoding="utf-8"?>
<p:tagLst xmlns:p="http://schemas.openxmlformats.org/presentationml/2006/main">
  <p:tag name="AS_UNIQUEID" val="697"/>
</p:tagLst>
</file>

<file path=ppt/tags/tag611.xml><?xml version="1.0" encoding="utf-8"?>
<p:tagLst xmlns:p="http://schemas.openxmlformats.org/presentationml/2006/main">
  <p:tag name="AS_UNIQUEID" val="698"/>
</p:tagLst>
</file>

<file path=ppt/tags/tag612.xml><?xml version="1.0" encoding="utf-8"?>
<p:tagLst xmlns:p="http://schemas.openxmlformats.org/presentationml/2006/main">
  <p:tag name="AS_UNIQUEID" val="699"/>
</p:tagLst>
</file>

<file path=ppt/tags/tag613.xml><?xml version="1.0" encoding="utf-8"?>
<p:tagLst xmlns:p="http://schemas.openxmlformats.org/presentationml/2006/main">
  <p:tag name="AS_UNIQUEID" val="700"/>
</p:tagLst>
</file>

<file path=ppt/tags/tag614.xml><?xml version="1.0" encoding="utf-8"?>
<p:tagLst xmlns:p="http://schemas.openxmlformats.org/presentationml/2006/main">
  <p:tag name="AS_UNIQUEID" val="701"/>
</p:tagLst>
</file>

<file path=ppt/tags/tag615.xml><?xml version="1.0" encoding="utf-8"?>
<p:tagLst xmlns:p="http://schemas.openxmlformats.org/presentationml/2006/main">
  <p:tag name="AS_UNIQUEID" val="702"/>
</p:tagLst>
</file>

<file path=ppt/tags/tag616.xml><?xml version="1.0" encoding="utf-8"?>
<p:tagLst xmlns:p="http://schemas.openxmlformats.org/presentationml/2006/main">
  <p:tag name="AS_UNIQUEID" val="703"/>
</p:tagLst>
</file>

<file path=ppt/tags/tag617.xml><?xml version="1.0" encoding="utf-8"?>
<p:tagLst xmlns:p="http://schemas.openxmlformats.org/presentationml/2006/main">
  <p:tag name="AS_UNIQUEID" val="704"/>
</p:tagLst>
</file>

<file path=ppt/tags/tag618.xml><?xml version="1.0" encoding="utf-8"?>
<p:tagLst xmlns:p="http://schemas.openxmlformats.org/presentationml/2006/main">
  <p:tag name="AS_UNIQUEID" val="705"/>
</p:tagLst>
</file>

<file path=ppt/tags/tag619.xml><?xml version="1.0" encoding="utf-8"?>
<p:tagLst xmlns:p="http://schemas.openxmlformats.org/presentationml/2006/main">
  <p:tag name="AS_UNIQUEID" val="1400"/>
</p:tagLst>
</file>

<file path=ppt/tags/tag62.xml><?xml version="1.0" encoding="utf-8"?>
<p:tagLst xmlns:p="http://schemas.openxmlformats.org/presentationml/2006/main">
  <p:tag name="AS_UNIQUEID" val="1332"/>
</p:tagLst>
</file>

<file path=ppt/tags/tag620.xml><?xml version="1.0" encoding="utf-8"?>
<p:tagLst xmlns:p="http://schemas.openxmlformats.org/presentationml/2006/main">
  <p:tag name="AS_UNIQUEID" val="707"/>
</p:tagLst>
</file>

<file path=ppt/tags/tag621.xml><?xml version="1.0" encoding="utf-8"?>
<p:tagLst xmlns:p="http://schemas.openxmlformats.org/presentationml/2006/main">
  <p:tag name="AS_UNIQUEID" val="708"/>
</p:tagLst>
</file>

<file path=ppt/tags/tag622.xml><?xml version="1.0" encoding="utf-8"?>
<p:tagLst xmlns:p="http://schemas.openxmlformats.org/presentationml/2006/main">
  <p:tag name="AS_UNIQUEID" val="709"/>
</p:tagLst>
</file>

<file path=ppt/tags/tag623.xml><?xml version="1.0" encoding="utf-8"?>
<p:tagLst xmlns:p="http://schemas.openxmlformats.org/presentationml/2006/main">
  <p:tag name="AS_UNIQUEID" val="1401"/>
</p:tagLst>
</file>

<file path=ppt/tags/tag624.xml><?xml version="1.0" encoding="utf-8"?>
<p:tagLst xmlns:p="http://schemas.openxmlformats.org/presentationml/2006/main">
  <p:tag name="AS_UNIQUEID" val="711"/>
  <p:tag name="KSO_WM_UNIT_PLACING_PICTURE_USER_VIEWPORT" val="{&quot;height&quot;:9870,&quot;width&quot;:7330}"/>
</p:tagLst>
</file>

<file path=ppt/tags/tag625.xml><?xml version="1.0" encoding="utf-8"?>
<p:tagLst xmlns:p="http://schemas.openxmlformats.org/presentationml/2006/main">
  <p:tag name="AS_UNIQUEID" val="712"/>
</p:tagLst>
</file>

<file path=ppt/tags/tag626.xml><?xml version="1.0" encoding="utf-8"?>
<p:tagLst xmlns:p="http://schemas.openxmlformats.org/presentationml/2006/main">
  <p:tag name="AS_UNIQUEID" val="713"/>
</p:tagLst>
</file>

<file path=ppt/tags/tag627.xml><?xml version="1.0" encoding="utf-8"?>
<p:tagLst xmlns:p="http://schemas.openxmlformats.org/presentationml/2006/main">
  <p:tag name="AS_UNIQUEID" val="714"/>
</p:tagLst>
</file>

<file path=ppt/tags/tag628.xml><?xml version="1.0" encoding="utf-8"?>
<p:tagLst xmlns:p="http://schemas.openxmlformats.org/presentationml/2006/main">
  <p:tag name="AS_UNIQUEID" val="715"/>
</p:tagLst>
</file>

<file path=ppt/tags/tag629.xml><?xml version="1.0" encoding="utf-8"?>
<p:tagLst xmlns:p="http://schemas.openxmlformats.org/presentationml/2006/main">
  <p:tag name="AS_UNIQUEID" val="716"/>
</p:tagLst>
</file>

<file path=ppt/tags/tag63.xml><?xml version="1.0" encoding="utf-8"?>
<p:tagLst xmlns:p="http://schemas.openxmlformats.org/presentationml/2006/main">
  <p:tag name="AS_UNIQUEID" val="1333"/>
</p:tagLst>
</file>

<file path=ppt/tags/tag630.xml><?xml version="1.0" encoding="utf-8"?>
<p:tagLst xmlns:p="http://schemas.openxmlformats.org/presentationml/2006/main">
  <p:tag name="AS_UNIQUEID" val="717"/>
</p:tagLst>
</file>

<file path=ppt/tags/tag631.xml><?xml version="1.0" encoding="utf-8"?>
<p:tagLst xmlns:p="http://schemas.openxmlformats.org/presentationml/2006/main">
  <p:tag name="AS_UNIQUEID" val="718"/>
</p:tagLst>
</file>

<file path=ppt/tags/tag632.xml><?xml version="1.0" encoding="utf-8"?>
<p:tagLst xmlns:p="http://schemas.openxmlformats.org/presentationml/2006/main">
  <p:tag name="AS_UNIQUEID" val="719"/>
</p:tagLst>
</file>

<file path=ppt/tags/tag633.xml><?xml version="1.0" encoding="utf-8"?>
<p:tagLst xmlns:p="http://schemas.openxmlformats.org/presentationml/2006/main">
  <p:tag name="AS_UNIQUEID" val="720"/>
</p:tagLst>
</file>

<file path=ppt/tags/tag634.xml><?xml version="1.0" encoding="utf-8"?>
<p:tagLst xmlns:p="http://schemas.openxmlformats.org/presentationml/2006/main">
  <p:tag name="AS_UNIQUEID" val="721"/>
</p:tagLst>
</file>

<file path=ppt/tags/tag635.xml><?xml version="1.0" encoding="utf-8"?>
<p:tagLst xmlns:p="http://schemas.openxmlformats.org/presentationml/2006/main">
  <p:tag name="AS_UNIQUEID" val="722"/>
</p:tagLst>
</file>

<file path=ppt/tags/tag636.xml><?xml version="1.0" encoding="utf-8"?>
<p:tagLst xmlns:p="http://schemas.openxmlformats.org/presentationml/2006/main">
  <p:tag name="AS_UNIQUEID" val="723"/>
</p:tagLst>
</file>

<file path=ppt/tags/tag637.xml><?xml version="1.0" encoding="utf-8"?>
<p:tagLst xmlns:p="http://schemas.openxmlformats.org/presentationml/2006/main">
  <p:tag name="AS_UNIQUEID" val="724"/>
</p:tagLst>
</file>

<file path=ppt/tags/tag638.xml><?xml version="1.0" encoding="utf-8"?>
<p:tagLst xmlns:p="http://schemas.openxmlformats.org/presentationml/2006/main">
  <p:tag name="AS_UNIQUEID" val="725"/>
</p:tagLst>
</file>

<file path=ppt/tags/tag639.xml><?xml version="1.0" encoding="utf-8"?>
<p:tagLst xmlns:p="http://schemas.openxmlformats.org/presentationml/2006/main">
  <p:tag name="AS_UNIQUEID" val="726"/>
</p:tagLst>
</file>

<file path=ppt/tags/tag64.xml><?xml version="1.0" encoding="utf-8"?>
<p:tagLst xmlns:p="http://schemas.openxmlformats.org/presentationml/2006/main">
  <p:tag name="AS_UNIQUEID" val="1334"/>
</p:tagLst>
</file>

<file path=ppt/tags/tag640.xml><?xml version="1.0" encoding="utf-8"?>
<p:tagLst xmlns:p="http://schemas.openxmlformats.org/presentationml/2006/main">
  <p:tag name="AS_UNIQUEID" val="727"/>
</p:tagLst>
</file>

<file path=ppt/tags/tag641.xml><?xml version="1.0" encoding="utf-8"?>
<p:tagLst xmlns:p="http://schemas.openxmlformats.org/presentationml/2006/main">
  <p:tag name="AS_UNIQUEID" val="728"/>
</p:tagLst>
</file>

<file path=ppt/tags/tag642.xml><?xml version="1.0" encoding="utf-8"?>
<p:tagLst xmlns:p="http://schemas.openxmlformats.org/presentationml/2006/main">
  <p:tag name="AS_UNIQUEID" val="729"/>
</p:tagLst>
</file>

<file path=ppt/tags/tag643.xml><?xml version="1.0" encoding="utf-8"?>
<p:tagLst xmlns:p="http://schemas.openxmlformats.org/presentationml/2006/main">
  <p:tag name="AS_UNIQUEID" val="730"/>
</p:tagLst>
</file>

<file path=ppt/tags/tag644.xml><?xml version="1.0" encoding="utf-8"?>
<p:tagLst xmlns:p="http://schemas.openxmlformats.org/presentationml/2006/main">
  <p:tag name="AS_UNIQUEID" val="731"/>
</p:tagLst>
</file>

<file path=ppt/tags/tag645.xml><?xml version="1.0" encoding="utf-8"?>
<p:tagLst xmlns:p="http://schemas.openxmlformats.org/presentationml/2006/main">
  <p:tag name="AS_UNIQUEID" val="732"/>
</p:tagLst>
</file>

<file path=ppt/tags/tag646.xml><?xml version="1.0" encoding="utf-8"?>
<p:tagLst xmlns:p="http://schemas.openxmlformats.org/presentationml/2006/main">
  <p:tag name="AS_UNIQUEID" val="733"/>
</p:tagLst>
</file>

<file path=ppt/tags/tag647.xml><?xml version="1.0" encoding="utf-8"?>
<p:tagLst xmlns:p="http://schemas.openxmlformats.org/presentationml/2006/main">
  <p:tag name="AS_UNIQUEID" val="734"/>
</p:tagLst>
</file>

<file path=ppt/tags/tag648.xml><?xml version="1.0" encoding="utf-8"?>
<p:tagLst xmlns:p="http://schemas.openxmlformats.org/presentationml/2006/main">
  <p:tag name="AS_UNIQUEID" val="735"/>
</p:tagLst>
</file>

<file path=ppt/tags/tag649.xml><?xml version="1.0" encoding="utf-8"?>
<p:tagLst xmlns:p="http://schemas.openxmlformats.org/presentationml/2006/main">
  <p:tag name="AS_UNIQUEID" val="736"/>
</p:tagLst>
</file>

<file path=ppt/tags/tag65.xml><?xml version="1.0" encoding="utf-8"?>
<p:tagLst xmlns:p="http://schemas.openxmlformats.org/presentationml/2006/main">
  <p:tag name="AS_UNIQUEID" val="1335"/>
</p:tagLst>
</file>

<file path=ppt/tags/tag650.xml><?xml version="1.0" encoding="utf-8"?>
<p:tagLst xmlns:p="http://schemas.openxmlformats.org/presentationml/2006/main">
  <p:tag name="AS_UNIQUEID" val="737"/>
</p:tagLst>
</file>

<file path=ppt/tags/tag651.xml><?xml version="1.0" encoding="utf-8"?>
<p:tagLst xmlns:p="http://schemas.openxmlformats.org/presentationml/2006/main">
  <p:tag name="AS_UNIQUEID" val="738"/>
</p:tagLst>
</file>

<file path=ppt/tags/tag652.xml><?xml version="1.0" encoding="utf-8"?>
<p:tagLst xmlns:p="http://schemas.openxmlformats.org/presentationml/2006/main">
  <p:tag name="AS_UNIQUEID" val="739"/>
</p:tagLst>
</file>

<file path=ppt/tags/tag653.xml><?xml version="1.0" encoding="utf-8"?>
<p:tagLst xmlns:p="http://schemas.openxmlformats.org/presentationml/2006/main">
  <p:tag name="AS_UNIQUEID" val="740"/>
</p:tagLst>
</file>

<file path=ppt/tags/tag654.xml><?xml version="1.0" encoding="utf-8"?>
<p:tagLst xmlns:p="http://schemas.openxmlformats.org/presentationml/2006/main">
  <p:tag name="AS_UNIQUEID" val="741"/>
</p:tagLst>
</file>

<file path=ppt/tags/tag655.xml><?xml version="1.0" encoding="utf-8"?>
<p:tagLst xmlns:p="http://schemas.openxmlformats.org/presentationml/2006/main">
  <p:tag name="AS_UNIQUEID" val="742"/>
</p:tagLst>
</file>

<file path=ppt/tags/tag656.xml><?xml version="1.0" encoding="utf-8"?>
<p:tagLst xmlns:p="http://schemas.openxmlformats.org/presentationml/2006/main">
  <p:tag name="AS_UNIQUEID" val="743"/>
</p:tagLst>
</file>

<file path=ppt/tags/tag657.xml><?xml version="1.0" encoding="utf-8"?>
<p:tagLst xmlns:p="http://schemas.openxmlformats.org/presentationml/2006/main">
  <p:tag name="AS_UNIQUEID" val="744"/>
</p:tagLst>
</file>

<file path=ppt/tags/tag658.xml><?xml version="1.0" encoding="utf-8"?>
<p:tagLst xmlns:p="http://schemas.openxmlformats.org/presentationml/2006/main">
  <p:tag name="AS_UNIQUEID" val="745"/>
</p:tagLst>
</file>

<file path=ppt/tags/tag659.xml><?xml version="1.0" encoding="utf-8"?>
<p:tagLst xmlns:p="http://schemas.openxmlformats.org/presentationml/2006/main">
  <p:tag name="AS_UNIQUEID" val="746"/>
</p:tagLst>
</file>

<file path=ppt/tags/tag66.xml><?xml version="1.0" encoding="utf-8"?>
<p:tagLst xmlns:p="http://schemas.openxmlformats.org/presentationml/2006/main">
  <p:tag name="AS_UNIQUEID" val="1336"/>
</p:tagLst>
</file>

<file path=ppt/tags/tag660.xml><?xml version="1.0" encoding="utf-8"?>
<p:tagLst xmlns:p="http://schemas.openxmlformats.org/presentationml/2006/main">
  <p:tag name="AS_UNIQUEID" val="747"/>
</p:tagLst>
</file>

<file path=ppt/tags/tag661.xml><?xml version="1.0" encoding="utf-8"?>
<p:tagLst xmlns:p="http://schemas.openxmlformats.org/presentationml/2006/main">
  <p:tag name="AS_UNIQUEID" val="748"/>
</p:tagLst>
</file>

<file path=ppt/tags/tag662.xml><?xml version="1.0" encoding="utf-8"?>
<p:tagLst xmlns:p="http://schemas.openxmlformats.org/presentationml/2006/main">
  <p:tag name="AS_UNIQUEID" val="749"/>
</p:tagLst>
</file>

<file path=ppt/tags/tag663.xml><?xml version="1.0" encoding="utf-8"?>
<p:tagLst xmlns:p="http://schemas.openxmlformats.org/presentationml/2006/main">
  <p:tag name="AS_UNIQUEID" val="750"/>
</p:tagLst>
</file>

<file path=ppt/tags/tag664.xml><?xml version="1.0" encoding="utf-8"?>
<p:tagLst xmlns:p="http://schemas.openxmlformats.org/presentationml/2006/main">
  <p:tag name="AS_UNIQUEID" val="751"/>
</p:tagLst>
</file>

<file path=ppt/tags/tag665.xml><?xml version="1.0" encoding="utf-8"?>
<p:tagLst xmlns:p="http://schemas.openxmlformats.org/presentationml/2006/main">
  <p:tag name="AS_UNIQUEID" val="752"/>
</p:tagLst>
</file>

<file path=ppt/tags/tag666.xml><?xml version="1.0" encoding="utf-8"?>
<p:tagLst xmlns:p="http://schemas.openxmlformats.org/presentationml/2006/main">
  <p:tag name="AS_UNIQUEID" val="753"/>
</p:tagLst>
</file>

<file path=ppt/tags/tag667.xml><?xml version="1.0" encoding="utf-8"?>
<p:tagLst xmlns:p="http://schemas.openxmlformats.org/presentationml/2006/main">
  <p:tag name="AS_UNIQUEID" val="754"/>
</p:tagLst>
</file>

<file path=ppt/tags/tag668.xml><?xml version="1.0" encoding="utf-8"?>
<p:tagLst xmlns:p="http://schemas.openxmlformats.org/presentationml/2006/main">
  <p:tag name="AS_UNIQUEID" val="755"/>
</p:tagLst>
</file>

<file path=ppt/tags/tag669.xml><?xml version="1.0" encoding="utf-8"?>
<p:tagLst xmlns:p="http://schemas.openxmlformats.org/presentationml/2006/main">
  <p:tag name="AS_UNIQUEID" val="756"/>
</p:tagLst>
</file>

<file path=ppt/tags/tag67.xml><?xml version="1.0" encoding="utf-8"?>
<p:tagLst xmlns:p="http://schemas.openxmlformats.org/presentationml/2006/main">
  <p:tag name="AS_UNIQUEID" val="1337"/>
</p:tagLst>
</file>

<file path=ppt/tags/tag670.xml><?xml version="1.0" encoding="utf-8"?>
<p:tagLst xmlns:p="http://schemas.openxmlformats.org/presentationml/2006/main">
  <p:tag name="AS_UNIQUEID" val="1402"/>
</p:tagLst>
</file>

<file path=ppt/tags/tag671.xml><?xml version="1.0" encoding="utf-8"?>
<p:tagLst xmlns:p="http://schemas.openxmlformats.org/presentationml/2006/main">
  <p:tag name="AS_UNIQUEID" val="758"/>
</p:tagLst>
</file>

<file path=ppt/tags/tag672.xml><?xml version="1.0" encoding="utf-8"?>
<p:tagLst xmlns:p="http://schemas.openxmlformats.org/presentationml/2006/main">
  <p:tag name="AS_UNIQUEID" val="759"/>
</p:tagLst>
</file>

<file path=ppt/tags/tag673.xml><?xml version="1.0" encoding="utf-8"?>
<p:tagLst xmlns:p="http://schemas.openxmlformats.org/presentationml/2006/main">
  <p:tag name="AS_UNIQUEID" val="760"/>
</p:tagLst>
</file>

<file path=ppt/tags/tag674.xml><?xml version="1.0" encoding="utf-8"?>
<p:tagLst xmlns:p="http://schemas.openxmlformats.org/presentationml/2006/main">
  <p:tag name="AS_UNIQUEID" val="1403"/>
</p:tagLst>
</file>

<file path=ppt/tags/tag675.xml><?xml version="1.0" encoding="utf-8"?>
<p:tagLst xmlns:p="http://schemas.openxmlformats.org/presentationml/2006/main">
  <p:tag name="AS_UNIQUEID" val="44"/>
</p:tagLst>
</file>

<file path=ppt/tags/tag676.xml><?xml version="1.0" encoding="utf-8"?>
<p:tagLst xmlns:p="http://schemas.openxmlformats.org/presentationml/2006/main">
  <p:tag name="AS_UNIQUEID" val="62"/>
</p:tagLst>
</file>

<file path=ppt/tags/tag677.xml><?xml version="1.0" encoding="utf-8"?>
<p:tagLst xmlns:p="http://schemas.openxmlformats.org/presentationml/2006/main">
  <p:tag name="AS_UNIQUEID" val="63"/>
</p:tagLst>
</file>

<file path=ppt/tags/tag678.xml><?xml version="1.0" encoding="utf-8"?>
<p:tagLst xmlns:p="http://schemas.openxmlformats.org/presentationml/2006/main">
  <p:tag name="AS_UNIQUEID" val="762"/>
</p:tagLst>
</file>

<file path=ppt/tags/tag679.xml><?xml version="1.0" encoding="utf-8"?>
<p:tagLst xmlns:p="http://schemas.openxmlformats.org/presentationml/2006/main">
  <p:tag name="AS_UNIQUEID" val="763"/>
</p:tagLst>
</file>

<file path=ppt/tags/tag68.xml><?xml version="1.0" encoding="utf-8"?>
<p:tagLst xmlns:p="http://schemas.openxmlformats.org/presentationml/2006/main">
  <p:tag name="AS_UNIQUEID" val="1338"/>
</p:tagLst>
</file>

<file path=ppt/tags/tag680.xml><?xml version="1.0" encoding="utf-8"?>
<p:tagLst xmlns:p="http://schemas.openxmlformats.org/presentationml/2006/main">
  <p:tag name="AS_UNIQUEID" val="764"/>
</p:tagLst>
</file>

<file path=ppt/tags/tag681.xml><?xml version="1.0" encoding="utf-8"?>
<p:tagLst xmlns:p="http://schemas.openxmlformats.org/presentationml/2006/main">
  <p:tag name="AS_UNIQUEID" val="765"/>
</p:tagLst>
</file>

<file path=ppt/tags/tag682.xml><?xml version="1.0" encoding="utf-8"?>
<p:tagLst xmlns:p="http://schemas.openxmlformats.org/presentationml/2006/main">
  <p:tag name="AS_UNIQUEID" val="766"/>
</p:tagLst>
</file>

<file path=ppt/tags/tag683.xml><?xml version="1.0" encoding="utf-8"?>
<p:tagLst xmlns:p="http://schemas.openxmlformats.org/presentationml/2006/main">
  <p:tag name="AS_UNIQUEID" val="767"/>
</p:tagLst>
</file>

<file path=ppt/tags/tag684.xml><?xml version="1.0" encoding="utf-8"?>
<p:tagLst xmlns:p="http://schemas.openxmlformats.org/presentationml/2006/main">
  <p:tag name="AS_UNIQUEID" val="1404"/>
</p:tagLst>
</file>

<file path=ppt/tags/tag685.xml><?xml version="1.0" encoding="utf-8"?>
<p:tagLst xmlns:p="http://schemas.openxmlformats.org/presentationml/2006/main">
  <p:tag name="AS_UNIQUEID" val="769"/>
</p:tagLst>
</file>

<file path=ppt/tags/tag686.xml><?xml version="1.0" encoding="utf-8"?>
<p:tagLst xmlns:p="http://schemas.openxmlformats.org/presentationml/2006/main">
  <p:tag name="AS_UNIQUEID" val="770"/>
</p:tagLst>
</file>

<file path=ppt/tags/tag687.xml><?xml version="1.0" encoding="utf-8"?>
<p:tagLst xmlns:p="http://schemas.openxmlformats.org/presentationml/2006/main">
  <p:tag name="AS_UNIQUEID" val="771"/>
</p:tagLst>
</file>

<file path=ppt/tags/tag688.xml><?xml version="1.0" encoding="utf-8"?>
<p:tagLst xmlns:p="http://schemas.openxmlformats.org/presentationml/2006/main">
  <p:tag name="AS_UNIQUEID" val="772"/>
</p:tagLst>
</file>

<file path=ppt/tags/tag689.xml><?xml version="1.0" encoding="utf-8"?>
<p:tagLst xmlns:p="http://schemas.openxmlformats.org/presentationml/2006/main">
  <p:tag name="AS_UNIQUEID" val="773"/>
</p:tagLst>
</file>

<file path=ppt/tags/tag69.xml><?xml version="1.0" encoding="utf-8"?>
<p:tagLst xmlns:p="http://schemas.openxmlformats.org/presentationml/2006/main">
  <p:tag name="AS_UNIQUEID" val="1339"/>
</p:tagLst>
</file>

<file path=ppt/tags/tag690.xml><?xml version="1.0" encoding="utf-8"?>
<p:tagLst xmlns:p="http://schemas.openxmlformats.org/presentationml/2006/main">
  <p:tag name="AS_UNIQUEID" val="774"/>
</p:tagLst>
</file>

<file path=ppt/tags/tag691.xml><?xml version="1.0" encoding="utf-8"?>
<p:tagLst xmlns:p="http://schemas.openxmlformats.org/presentationml/2006/main">
  <p:tag name="AS_UNIQUEID" val="775"/>
</p:tagLst>
</file>

<file path=ppt/tags/tag692.xml><?xml version="1.0" encoding="utf-8"?>
<p:tagLst xmlns:p="http://schemas.openxmlformats.org/presentationml/2006/main">
  <p:tag name="AS_UNIQUEID" val="776"/>
</p:tagLst>
</file>

<file path=ppt/tags/tag693.xml><?xml version="1.0" encoding="utf-8"?>
<p:tagLst xmlns:p="http://schemas.openxmlformats.org/presentationml/2006/main">
  <p:tag name="AS_UNIQUEID" val="777"/>
</p:tagLst>
</file>

<file path=ppt/tags/tag694.xml><?xml version="1.0" encoding="utf-8"?>
<p:tagLst xmlns:p="http://schemas.openxmlformats.org/presentationml/2006/main">
  <p:tag name="AS_UNIQUEID" val="778"/>
</p:tagLst>
</file>

<file path=ppt/tags/tag695.xml><?xml version="1.0" encoding="utf-8"?>
<p:tagLst xmlns:p="http://schemas.openxmlformats.org/presentationml/2006/main">
  <p:tag name="AS_UNIQUEID" val="779"/>
</p:tagLst>
</file>

<file path=ppt/tags/tag696.xml><?xml version="1.0" encoding="utf-8"?>
<p:tagLst xmlns:p="http://schemas.openxmlformats.org/presentationml/2006/main">
  <p:tag name="AS_UNIQUEID" val="780"/>
</p:tagLst>
</file>

<file path=ppt/tags/tag697.xml><?xml version="1.0" encoding="utf-8"?>
<p:tagLst xmlns:p="http://schemas.openxmlformats.org/presentationml/2006/main">
  <p:tag name="AS_UNIQUEID" val="781"/>
</p:tagLst>
</file>

<file path=ppt/tags/tag698.xml><?xml version="1.0" encoding="utf-8"?>
<p:tagLst xmlns:p="http://schemas.openxmlformats.org/presentationml/2006/main">
  <p:tag name="AS_UNIQUEID" val="782"/>
</p:tagLst>
</file>

<file path=ppt/tags/tag699.xml><?xml version="1.0" encoding="utf-8"?>
<p:tagLst xmlns:p="http://schemas.openxmlformats.org/presentationml/2006/main">
  <p:tag name="AS_UNIQUEID" val="783"/>
</p:tagLst>
</file>

<file path=ppt/tags/tag7.xml><?xml version="1.0" encoding="utf-8"?>
<p:tagLst xmlns:p="http://schemas.openxmlformats.org/presentationml/2006/main">
  <p:tag name="AS_UNIQUEID" val="1277"/>
</p:tagLst>
</file>

<file path=ppt/tags/tag70.xml><?xml version="1.0" encoding="utf-8"?>
<p:tagLst xmlns:p="http://schemas.openxmlformats.org/presentationml/2006/main">
  <p:tag name="AS_UNIQUEID" val="1340"/>
</p:tagLst>
</file>

<file path=ppt/tags/tag700.xml><?xml version="1.0" encoding="utf-8"?>
<p:tagLst xmlns:p="http://schemas.openxmlformats.org/presentationml/2006/main">
  <p:tag name="AS_UNIQUEID" val="784"/>
</p:tagLst>
</file>

<file path=ppt/tags/tag701.xml><?xml version="1.0" encoding="utf-8"?>
<p:tagLst xmlns:p="http://schemas.openxmlformats.org/presentationml/2006/main">
  <p:tag name="AS_UNIQUEID" val="785"/>
</p:tagLst>
</file>

<file path=ppt/tags/tag702.xml><?xml version="1.0" encoding="utf-8"?>
<p:tagLst xmlns:p="http://schemas.openxmlformats.org/presentationml/2006/main">
  <p:tag name="AS_UNIQUEID" val="786"/>
</p:tagLst>
</file>

<file path=ppt/tags/tag703.xml><?xml version="1.0" encoding="utf-8"?>
<p:tagLst xmlns:p="http://schemas.openxmlformats.org/presentationml/2006/main">
  <p:tag name="AS_UNIQUEID" val="787"/>
</p:tagLst>
</file>

<file path=ppt/tags/tag704.xml><?xml version="1.0" encoding="utf-8"?>
<p:tagLst xmlns:p="http://schemas.openxmlformats.org/presentationml/2006/main">
  <p:tag name="AS_UNIQUEID" val="788"/>
</p:tagLst>
</file>

<file path=ppt/tags/tag705.xml><?xml version="1.0" encoding="utf-8"?>
<p:tagLst xmlns:p="http://schemas.openxmlformats.org/presentationml/2006/main">
  <p:tag name="AS_UNIQUEID" val="789"/>
</p:tagLst>
</file>

<file path=ppt/tags/tag706.xml><?xml version="1.0" encoding="utf-8"?>
<p:tagLst xmlns:p="http://schemas.openxmlformats.org/presentationml/2006/main">
  <p:tag name="AS_UNIQUEID" val="790"/>
</p:tagLst>
</file>

<file path=ppt/tags/tag707.xml><?xml version="1.0" encoding="utf-8"?>
<p:tagLst xmlns:p="http://schemas.openxmlformats.org/presentationml/2006/main">
  <p:tag name="AS_UNIQUEID" val="791"/>
</p:tagLst>
</file>

<file path=ppt/tags/tag708.xml><?xml version="1.0" encoding="utf-8"?>
<p:tagLst xmlns:p="http://schemas.openxmlformats.org/presentationml/2006/main">
  <p:tag name="AS_UNIQUEID" val="792"/>
</p:tagLst>
</file>

<file path=ppt/tags/tag709.xml><?xml version="1.0" encoding="utf-8"?>
<p:tagLst xmlns:p="http://schemas.openxmlformats.org/presentationml/2006/main">
  <p:tag name="AS_UNIQUEID" val="793"/>
</p:tagLst>
</file>

<file path=ppt/tags/tag71.xml><?xml version="1.0" encoding="utf-8"?>
<p:tagLst xmlns:p="http://schemas.openxmlformats.org/presentationml/2006/main">
  <p:tag name="AS_UNIQUEID" val="1341"/>
</p:tagLst>
</file>

<file path=ppt/tags/tag710.xml><?xml version="1.0" encoding="utf-8"?>
<p:tagLst xmlns:p="http://schemas.openxmlformats.org/presentationml/2006/main">
  <p:tag name="AS_UNIQUEID" val="794"/>
</p:tagLst>
</file>

<file path=ppt/tags/tag711.xml><?xml version="1.0" encoding="utf-8"?>
<p:tagLst xmlns:p="http://schemas.openxmlformats.org/presentationml/2006/main">
  <p:tag name="AS_UNIQUEID" val="795"/>
</p:tagLst>
</file>

<file path=ppt/tags/tag712.xml><?xml version="1.0" encoding="utf-8"?>
<p:tagLst xmlns:p="http://schemas.openxmlformats.org/presentationml/2006/main">
  <p:tag name="AS_UNIQUEID" val="796"/>
</p:tagLst>
</file>

<file path=ppt/tags/tag713.xml><?xml version="1.0" encoding="utf-8"?>
<p:tagLst xmlns:p="http://schemas.openxmlformats.org/presentationml/2006/main">
  <p:tag name="AS_UNIQUEID" val="797"/>
</p:tagLst>
</file>

<file path=ppt/tags/tag714.xml><?xml version="1.0" encoding="utf-8"?>
<p:tagLst xmlns:p="http://schemas.openxmlformats.org/presentationml/2006/main">
  <p:tag name="AS_UNIQUEID" val="798"/>
</p:tagLst>
</file>

<file path=ppt/tags/tag715.xml><?xml version="1.0" encoding="utf-8"?>
<p:tagLst xmlns:p="http://schemas.openxmlformats.org/presentationml/2006/main">
  <p:tag name="AS_UNIQUEID" val="799"/>
</p:tagLst>
</file>

<file path=ppt/tags/tag716.xml><?xml version="1.0" encoding="utf-8"?>
<p:tagLst xmlns:p="http://schemas.openxmlformats.org/presentationml/2006/main">
  <p:tag name="AS_UNIQUEID" val="800"/>
</p:tagLst>
</file>

<file path=ppt/tags/tag717.xml><?xml version="1.0" encoding="utf-8"?>
<p:tagLst xmlns:p="http://schemas.openxmlformats.org/presentationml/2006/main">
  <p:tag name="AS_UNIQUEID" val="1405"/>
</p:tagLst>
</file>

<file path=ppt/tags/tag718.xml><?xml version="1.0" encoding="utf-8"?>
<p:tagLst xmlns:p="http://schemas.openxmlformats.org/presentationml/2006/main">
  <p:tag name="AS_UNIQUEID" val="802"/>
</p:tagLst>
</file>

<file path=ppt/tags/tag719.xml><?xml version="1.0" encoding="utf-8"?>
<p:tagLst xmlns:p="http://schemas.openxmlformats.org/presentationml/2006/main">
  <p:tag name="AS_UNIQUEID" val="803"/>
</p:tagLst>
</file>

<file path=ppt/tags/tag72.xml><?xml version="1.0" encoding="utf-8"?>
<p:tagLst xmlns:p="http://schemas.openxmlformats.org/presentationml/2006/main">
  <p:tag name="AS_UNIQUEID" val="1342"/>
</p:tagLst>
</file>

<file path=ppt/tags/tag720.xml><?xml version="1.0" encoding="utf-8"?>
<p:tagLst xmlns:p="http://schemas.openxmlformats.org/presentationml/2006/main">
  <p:tag name="AS_UNIQUEID" val="804"/>
</p:tagLst>
</file>

<file path=ppt/tags/tag721.xml><?xml version="1.0" encoding="utf-8"?>
<p:tagLst xmlns:p="http://schemas.openxmlformats.org/presentationml/2006/main">
  <p:tag name="AS_UNIQUEID" val="805"/>
</p:tagLst>
</file>

<file path=ppt/tags/tag722.xml><?xml version="1.0" encoding="utf-8"?>
<p:tagLst xmlns:p="http://schemas.openxmlformats.org/presentationml/2006/main">
  <p:tag name="AS_UNIQUEID" val="806"/>
</p:tagLst>
</file>

<file path=ppt/tags/tag723.xml><?xml version="1.0" encoding="utf-8"?>
<p:tagLst xmlns:p="http://schemas.openxmlformats.org/presentationml/2006/main">
  <p:tag name="AS_UNIQUEID" val="807"/>
</p:tagLst>
</file>

<file path=ppt/tags/tag724.xml><?xml version="1.0" encoding="utf-8"?>
<p:tagLst xmlns:p="http://schemas.openxmlformats.org/presentationml/2006/main">
  <p:tag name="AS_UNIQUEID" val="808"/>
</p:tagLst>
</file>

<file path=ppt/tags/tag725.xml><?xml version="1.0" encoding="utf-8"?>
<p:tagLst xmlns:p="http://schemas.openxmlformats.org/presentationml/2006/main">
  <p:tag name="AS_UNIQUEID" val="809"/>
</p:tagLst>
</file>

<file path=ppt/tags/tag726.xml><?xml version="1.0" encoding="utf-8"?>
<p:tagLst xmlns:p="http://schemas.openxmlformats.org/presentationml/2006/main">
  <p:tag name="AS_UNIQUEID" val="810"/>
</p:tagLst>
</file>

<file path=ppt/tags/tag727.xml><?xml version="1.0" encoding="utf-8"?>
<p:tagLst xmlns:p="http://schemas.openxmlformats.org/presentationml/2006/main">
  <p:tag name="AS_UNIQUEID" val="811"/>
</p:tagLst>
</file>

<file path=ppt/tags/tag728.xml><?xml version="1.0" encoding="utf-8"?>
<p:tagLst xmlns:p="http://schemas.openxmlformats.org/presentationml/2006/main">
  <p:tag name="AS_UNIQUEID" val="812"/>
</p:tagLst>
</file>

<file path=ppt/tags/tag729.xml><?xml version="1.0" encoding="utf-8"?>
<p:tagLst xmlns:p="http://schemas.openxmlformats.org/presentationml/2006/main">
  <p:tag name="AS_UNIQUEID" val="813"/>
</p:tagLst>
</file>

<file path=ppt/tags/tag73.xml><?xml version="1.0" encoding="utf-8"?>
<p:tagLst xmlns:p="http://schemas.openxmlformats.org/presentationml/2006/main">
  <p:tag name="AS_UNIQUEID" val="1343"/>
</p:tagLst>
</file>

<file path=ppt/tags/tag730.xml><?xml version="1.0" encoding="utf-8"?>
<p:tagLst xmlns:p="http://schemas.openxmlformats.org/presentationml/2006/main">
  <p:tag name="AS_UNIQUEID" val="814"/>
</p:tagLst>
</file>

<file path=ppt/tags/tag731.xml><?xml version="1.0" encoding="utf-8"?>
<p:tagLst xmlns:p="http://schemas.openxmlformats.org/presentationml/2006/main">
  <p:tag name="AS_UNIQUEID" val="815"/>
</p:tagLst>
</file>

<file path=ppt/tags/tag732.xml><?xml version="1.0" encoding="utf-8"?>
<p:tagLst xmlns:p="http://schemas.openxmlformats.org/presentationml/2006/main">
  <p:tag name="AS_UNIQUEID" val="816"/>
</p:tagLst>
</file>

<file path=ppt/tags/tag733.xml><?xml version="1.0" encoding="utf-8"?>
<p:tagLst xmlns:p="http://schemas.openxmlformats.org/presentationml/2006/main">
  <p:tag name="AS_UNIQUEID" val="817"/>
</p:tagLst>
</file>

<file path=ppt/tags/tag734.xml><?xml version="1.0" encoding="utf-8"?>
<p:tagLst xmlns:p="http://schemas.openxmlformats.org/presentationml/2006/main">
  <p:tag name="AS_UNIQUEID" val="818"/>
</p:tagLst>
</file>

<file path=ppt/tags/tag735.xml><?xml version="1.0" encoding="utf-8"?>
<p:tagLst xmlns:p="http://schemas.openxmlformats.org/presentationml/2006/main">
  <p:tag name="AS_UNIQUEID" val="819"/>
</p:tagLst>
</file>

<file path=ppt/tags/tag736.xml><?xml version="1.0" encoding="utf-8"?>
<p:tagLst xmlns:p="http://schemas.openxmlformats.org/presentationml/2006/main">
  <p:tag name="AS_UNIQUEID" val="820"/>
</p:tagLst>
</file>

<file path=ppt/tags/tag737.xml><?xml version="1.0" encoding="utf-8"?>
<p:tagLst xmlns:p="http://schemas.openxmlformats.org/presentationml/2006/main">
  <p:tag name="AS_UNIQUEID" val="821"/>
</p:tagLst>
</file>

<file path=ppt/tags/tag738.xml><?xml version="1.0" encoding="utf-8"?>
<p:tagLst xmlns:p="http://schemas.openxmlformats.org/presentationml/2006/main">
  <p:tag name="AS_UNIQUEID" val="822"/>
</p:tagLst>
</file>

<file path=ppt/tags/tag739.xml><?xml version="1.0" encoding="utf-8"?>
<p:tagLst xmlns:p="http://schemas.openxmlformats.org/presentationml/2006/main">
  <p:tag name="AS_UNIQUEID" val="823"/>
</p:tagLst>
</file>

<file path=ppt/tags/tag74.xml><?xml version="1.0" encoding="utf-8"?>
<p:tagLst xmlns:p="http://schemas.openxmlformats.org/presentationml/2006/main">
  <p:tag name="AS_UNIQUEID" val="1344"/>
</p:tagLst>
</file>

<file path=ppt/tags/tag740.xml><?xml version="1.0" encoding="utf-8"?>
<p:tagLst xmlns:p="http://schemas.openxmlformats.org/presentationml/2006/main">
  <p:tag name="AS_UNIQUEID" val="824"/>
</p:tagLst>
</file>

<file path=ppt/tags/tag741.xml><?xml version="1.0" encoding="utf-8"?>
<p:tagLst xmlns:p="http://schemas.openxmlformats.org/presentationml/2006/main">
  <p:tag name="AS_UNIQUEID" val="825"/>
</p:tagLst>
</file>

<file path=ppt/tags/tag742.xml><?xml version="1.0" encoding="utf-8"?>
<p:tagLst xmlns:p="http://schemas.openxmlformats.org/presentationml/2006/main">
  <p:tag name="AS_UNIQUEID" val="826"/>
</p:tagLst>
</file>

<file path=ppt/tags/tag743.xml><?xml version="1.0" encoding="utf-8"?>
<p:tagLst xmlns:p="http://schemas.openxmlformats.org/presentationml/2006/main">
  <p:tag name="AS_UNIQUEID" val="827"/>
</p:tagLst>
</file>

<file path=ppt/tags/tag744.xml><?xml version="1.0" encoding="utf-8"?>
<p:tagLst xmlns:p="http://schemas.openxmlformats.org/presentationml/2006/main">
  <p:tag name="AS_UNIQUEID" val="828"/>
</p:tagLst>
</file>

<file path=ppt/tags/tag745.xml><?xml version="1.0" encoding="utf-8"?>
<p:tagLst xmlns:p="http://schemas.openxmlformats.org/presentationml/2006/main">
  <p:tag name="AS_UNIQUEID" val="829"/>
</p:tagLst>
</file>

<file path=ppt/tags/tag746.xml><?xml version="1.0" encoding="utf-8"?>
<p:tagLst xmlns:p="http://schemas.openxmlformats.org/presentationml/2006/main">
  <p:tag name="AS_UNIQUEID" val="830"/>
</p:tagLst>
</file>

<file path=ppt/tags/tag747.xml><?xml version="1.0" encoding="utf-8"?>
<p:tagLst xmlns:p="http://schemas.openxmlformats.org/presentationml/2006/main">
  <p:tag name="AS_UNIQUEID" val="831"/>
</p:tagLst>
</file>

<file path=ppt/tags/tag748.xml><?xml version="1.0" encoding="utf-8"?>
<p:tagLst xmlns:p="http://schemas.openxmlformats.org/presentationml/2006/main">
  <p:tag name="AS_UNIQUEID" val="832"/>
</p:tagLst>
</file>

<file path=ppt/tags/tag749.xml><?xml version="1.0" encoding="utf-8"?>
<p:tagLst xmlns:p="http://schemas.openxmlformats.org/presentationml/2006/main">
  <p:tag name="AS_UNIQUEID" val="833"/>
</p:tagLst>
</file>

<file path=ppt/tags/tag75.xml><?xml version="1.0" encoding="utf-8"?>
<p:tagLst xmlns:p="http://schemas.openxmlformats.org/presentationml/2006/main">
  <p:tag name="AS_UNIQUEID" val="1345"/>
</p:tagLst>
</file>

<file path=ppt/tags/tag750.xml><?xml version="1.0" encoding="utf-8"?>
<p:tagLst xmlns:p="http://schemas.openxmlformats.org/presentationml/2006/main">
  <p:tag name="AS_UNIQUEID" val="834"/>
</p:tagLst>
</file>

<file path=ppt/tags/tag751.xml><?xml version="1.0" encoding="utf-8"?>
<p:tagLst xmlns:p="http://schemas.openxmlformats.org/presentationml/2006/main">
  <p:tag name="AS_UNIQUEID" val="835"/>
</p:tagLst>
</file>

<file path=ppt/tags/tag752.xml><?xml version="1.0" encoding="utf-8"?>
<p:tagLst xmlns:p="http://schemas.openxmlformats.org/presentationml/2006/main">
  <p:tag name="AS_UNIQUEID" val="836"/>
</p:tagLst>
</file>

<file path=ppt/tags/tag753.xml><?xml version="1.0" encoding="utf-8"?>
<p:tagLst xmlns:p="http://schemas.openxmlformats.org/presentationml/2006/main">
  <p:tag name="AS_UNIQUEID" val="837"/>
</p:tagLst>
</file>

<file path=ppt/tags/tag754.xml><?xml version="1.0" encoding="utf-8"?>
<p:tagLst xmlns:p="http://schemas.openxmlformats.org/presentationml/2006/main">
  <p:tag name="AS_UNIQUEID" val="838"/>
</p:tagLst>
</file>

<file path=ppt/tags/tag755.xml><?xml version="1.0" encoding="utf-8"?>
<p:tagLst xmlns:p="http://schemas.openxmlformats.org/presentationml/2006/main">
  <p:tag name="AS_UNIQUEID" val="839"/>
</p:tagLst>
</file>

<file path=ppt/tags/tag756.xml><?xml version="1.0" encoding="utf-8"?>
<p:tagLst xmlns:p="http://schemas.openxmlformats.org/presentationml/2006/main">
  <p:tag name="AS_UNIQUEID" val="840"/>
</p:tagLst>
</file>

<file path=ppt/tags/tag757.xml><?xml version="1.0" encoding="utf-8"?>
<p:tagLst xmlns:p="http://schemas.openxmlformats.org/presentationml/2006/main">
  <p:tag name="AS_UNIQUEID" val="841"/>
</p:tagLst>
</file>

<file path=ppt/tags/tag758.xml><?xml version="1.0" encoding="utf-8"?>
<p:tagLst xmlns:p="http://schemas.openxmlformats.org/presentationml/2006/main">
  <p:tag name="AS_UNIQUEID" val="842"/>
</p:tagLst>
</file>

<file path=ppt/tags/tag759.xml><?xml version="1.0" encoding="utf-8"?>
<p:tagLst xmlns:p="http://schemas.openxmlformats.org/presentationml/2006/main">
  <p:tag name="AS_UNIQUEID" val="843"/>
</p:tagLst>
</file>

<file path=ppt/tags/tag76.xml><?xml version="1.0" encoding="utf-8"?>
<p:tagLst xmlns:p="http://schemas.openxmlformats.org/presentationml/2006/main">
  <p:tag name="AS_UNIQUEID" val="1346"/>
</p:tagLst>
</file>

<file path=ppt/tags/tag760.xml><?xml version="1.0" encoding="utf-8"?>
<p:tagLst xmlns:p="http://schemas.openxmlformats.org/presentationml/2006/main">
  <p:tag name="AS_UNIQUEID" val="844"/>
</p:tagLst>
</file>

<file path=ppt/tags/tag761.xml><?xml version="1.0" encoding="utf-8"?>
<p:tagLst xmlns:p="http://schemas.openxmlformats.org/presentationml/2006/main">
  <p:tag name="AS_UNIQUEID" val="845"/>
</p:tagLst>
</file>

<file path=ppt/tags/tag762.xml><?xml version="1.0" encoding="utf-8"?>
<p:tagLst xmlns:p="http://schemas.openxmlformats.org/presentationml/2006/main">
  <p:tag name="AS_UNIQUEID" val="846"/>
</p:tagLst>
</file>

<file path=ppt/tags/tag763.xml><?xml version="1.0" encoding="utf-8"?>
<p:tagLst xmlns:p="http://schemas.openxmlformats.org/presentationml/2006/main">
  <p:tag name="AS_UNIQUEID" val="1406"/>
</p:tagLst>
</file>

<file path=ppt/tags/tag764.xml><?xml version="1.0" encoding="utf-8"?>
<p:tagLst xmlns:p="http://schemas.openxmlformats.org/presentationml/2006/main">
  <p:tag name="AS_UNIQUEID" val="855"/>
</p:tagLst>
</file>

<file path=ppt/tags/tag765.xml><?xml version="1.0" encoding="utf-8"?>
<p:tagLst xmlns:p="http://schemas.openxmlformats.org/presentationml/2006/main">
  <p:tag name="AS_UNIQUEID" val="856"/>
</p:tagLst>
</file>

<file path=ppt/tags/tag766.xml><?xml version="1.0" encoding="utf-8"?>
<p:tagLst xmlns:p="http://schemas.openxmlformats.org/presentationml/2006/main">
  <p:tag name="AS_UNIQUEID" val="857"/>
</p:tagLst>
</file>

<file path=ppt/tags/tag767.xml><?xml version="1.0" encoding="utf-8"?>
<p:tagLst xmlns:p="http://schemas.openxmlformats.org/presentationml/2006/main">
  <p:tag name="AS_UNIQUEID" val="858"/>
</p:tagLst>
</file>

<file path=ppt/tags/tag768.xml><?xml version="1.0" encoding="utf-8"?>
<p:tagLst xmlns:p="http://schemas.openxmlformats.org/presentationml/2006/main">
  <p:tag name="AS_UNIQUEID" val="859"/>
</p:tagLst>
</file>

<file path=ppt/tags/tag769.xml><?xml version="1.0" encoding="utf-8"?>
<p:tagLst xmlns:p="http://schemas.openxmlformats.org/presentationml/2006/main">
  <p:tag name="AS_UNIQUEID" val="860"/>
</p:tagLst>
</file>

<file path=ppt/tags/tag77.xml><?xml version="1.0" encoding="utf-8"?>
<p:tagLst xmlns:p="http://schemas.openxmlformats.org/presentationml/2006/main">
  <p:tag name="AS_UNIQUEID" val="1347"/>
</p:tagLst>
</file>

<file path=ppt/tags/tag770.xml><?xml version="1.0" encoding="utf-8"?>
<p:tagLst xmlns:p="http://schemas.openxmlformats.org/presentationml/2006/main">
  <p:tag name="AS_UNIQUEID" val="861"/>
</p:tagLst>
</file>

<file path=ppt/tags/tag771.xml><?xml version="1.0" encoding="utf-8"?>
<p:tagLst xmlns:p="http://schemas.openxmlformats.org/presentationml/2006/main">
  <p:tag name="AS_UNIQUEID" val="862"/>
</p:tagLst>
</file>

<file path=ppt/tags/tag772.xml><?xml version="1.0" encoding="utf-8"?>
<p:tagLst xmlns:p="http://schemas.openxmlformats.org/presentationml/2006/main">
  <p:tag name="AS_UNIQUEID" val="863"/>
</p:tagLst>
</file>

<file path=ppt/tags/tag773.xml><?xml version="1.0" encoding="utf-8"?>
<p:tagLst xmlns:p="http://schemas.openxmlformats.org/presentationml/2006/main">
  <p:tag name="AS_UNIQUEID" val="864"/>
</p:tagLst>
</file>

<file path=ppt/tags/tag774.xml><?xml version="1.0" encoding="utf-8"?>
<p:tagLst xmlns:p="http://schemas.openxmlformats.org/presentationml/2006/main">
  <p:tag name="AS_UNIQUEID" val="865"/>
</p:tagLst>
</file>

<file path=ppt/tags/tag775.xml><?xml version="1.0" encoding="utf-8"?>
<p:tagLst xmlns:p="http://schemas.openxmlformats.org/presentationml/2006/main">
  <p:tag name="AS_UNIQUEID" val="866"/>
</p:tagLst>
</file>

<file path=ppt/tags/tag776.xml><?xml version="1.0" encoding="utf-8"?>
<p:tagLst xmlns:p="http://schemas.openxmlformats.org/presentationml/2006/main">
  <p:tag name="AS_UNIQUEID" val="867"/>
</p:tagLst>
</file>

<file path=ppt/tags/tag777.xml><?xml version="1.0" encoding="utf-8"?>
<p:tagLst xmlns:p="http://schemas.openxmlformats.org/presentationml/2006/main">
  <p:tag name="AS_UNIQUEID" val="868"/>
</p:tagLst>
</file>

<file path=ppt/tags/tag778.xml><?xml version="1.0" encoding="utf-8"?>
<p:tagLst xmlns:p="http://schemas.openxmlformats.org/presentationml/2006/main">
  <p:tag name="AS_UNIQUEID" val="869"/>
</p:tagLst>
</file>

<file path=ppt/tags/tag779.xml><?xml version="1.0" encoding="utf-8"?>
<p:tagLst xmlns:p="http://schemas.openxmlformats.org/presentationml/2006/main">
  <p:tag name="AS_UNIQUEID" val="870"/>
</p:tagLst>
</file>

<file path=ppt/tags/tag78.xml><?xml version="1.0" encoding="utf-8"?>
<p:tagLst xmlns:p="http://schemas.openxmlformats.org/presentationml/2006/main">
  <p:tag name="AS_UNIQUEID" val="1348"/>
</p:tagLst>
</file>

<file path=ppt/tags/tag780.xml><?xml version="1.0" encoding="utf-8"?>
<p:tagLst xmlns:p="http://schemas.openxmlformats.org/presentationml/2006/main">
  <p:tag name="AS_UNIQUEID" val="871"/>
</p:tagLst>
</file>

<file path=ppt/tags/tag781.xml><?xml version="1.0" encoding="utf-8"?>
<p:tagLst xmlns:p="http://schemas.openxmlformats.org/presentationml/2006/main">
  <p:tag name="AS_UNIQUEID" val="872"/>
</p:tagLst>
</file>

<file path=ppt/tags/tag782.xml><?xml version="1.0" encoding="utf-8"?>
<p:tagLst xmlns:p="http://schemas.openxmlformats.org/presentationml/2006/main">
  <p:tag name="AS_UNIQUEID" val="873"/>
</p:tagLst>
</file>

<file path=ppt/tags/tag783.xml><?xml version="1.0" encoding="utf-8"?>
<p:tagLst xmlns:p="http://schemas.openxmlformats.org/presentationml/2006/main">
  <p:tag name="AS_UNIQUEID" val="874"/>
</p:tagLst>
</file>

<file path=ppt/tags/tag784.xml><?xml version="1.0" encoding="utf-8"?>
<p:tagLst xmlns:p="http://schemas.openxmlformats.org/presentationml/2006/main">
  <p:tag name="AS_UNIQUEID" val="875"/>
</p:tagLst>
</file>

<file path=ppt/tags/tag785.xml><?xml version="1.0" encoding="utf-8"?>
<p:tagLst xmlns:p="http://schemas.openxmlformats.org/presentationml/2006/main">
  <p:tag name="AS_UNIQUEID" val="876"/>
</p:tagLst>
</file>

<file path=ppt/tags/tag786.xml><?xml version="1.0" encoding="utf-8"?>
<p:tagLst xmlns:p="http://schemas.openxmlformats.org/presentationml/2006/main">
  <p:tag name="AS_UNIQUEID" val="877"/>
</p:tagLst>
</file>

<file path=ppt/tags/tag787.xml><?xml version="1.0" encoding="utf-8"?>
<p:tagLst xmlns:p="http://schemas.openxmlformats.org/presentationml/2006/main">
  <p:tag name="AS_UNIQUEID" val="878"/>
</p:tagLst>
</file>

<file path=ppt/tags/tag788.xml><?xml version="1.0" encoding="utf-8"?>
<p:tagLst xmlns:p="http://schemas.openxmlformats.org/presentationml/2006/main">
  <p:tag name="AS_UNIQUEID" val="879"/>
</p:tagLst>
</file>

<file path=ppt/tags/tag789.xml><?xml version="1.0" encoding="utf-8"?>
<p:tagLst xmlns:p="http://schemas.openxmlformats.org/presentationml/2006/main">
  <p:tag name="AS_UNIQUEID" val="1407"/>
</p:tagLst>
</file>

<file path=ppt/tags/tag79.xml><?xml version="1.0" encoding="utf-8"?>
<p:tagLst xmlns:p="http://schemas.openxmlformats.org/presentationml/2006/main">
  <p:tag name="AS_UNIQUEID" val="1349"/>
</p:tagLst>
</file>

<file path=ppt/tags/tag790.xml><?xml version="1.0" encoding="utf-8"?>
<p:tagLst xmlns:p="http://schemas.openxmlformats.org/presentationml/2006/main">
  <p:tag name="AS_UNIQUEID" val="881"/>
</p:tagLst>
</file>

<file path=ppt/tags/tag791.xml><?xml version="1.0" encoding="utf-8"?>
<p:tagLst xmlns:p="http://schemas.openxmlformats.org/presentationml/2006/main">
  <p:tag name="AS_UNIQUEID" val="882"/>
</p:tagLst>
</file>

<file path=ppt/tags/tag792.xml><?xml version="1.0" encoding="utf-8"?>
<p:tagLst xmlns:p="http://schemas.openxmlformats.org/presentationml/2006/main">
  <p:tag name="AS_UNIQUEID" val="883"/>
</p:tagLst>
</file>

<file path=ppt/tags/tag793.xml><?xml version="1.0" encoding="utf-8"?>
<p:tagLst xmlns:p="http://schemas.openxmlformats.org/presentationml/2006/main">
  <p:tag name="AS_UNIQUEID" val="884"/>
</p:tagLst>
</file>

<file path=ppt/tags/tag794.xml><?xml version="1.0" encoding="utf-8"?>
<p:tagLst xmlns:p="http://schemas.openxmlformats.org/presentationml/2006/main">
  <p:tag name="AS_UNIQUEID" val="885"/>
</p:tagLst>
</file>

<file path=ppt/tags/tag795.xml><?xml version="1.0" encoding="utf-8"?>
<p:tagLst xmlns:p="http://schemas.openxmlformats.org/presentationml/2006/main">
  <p:tag name="AS_UNIQUEID" val="886"/>
</p:tagLst>
</file>

<file path=ppt/tags/tag796.xml><?xml version="1.0" encoding="utf-8"?>
<p:tagLst xmlns:p="http://schemas.openxmlformats.org/presentationml/2006/main">
  <p:tag name="AS_UNIQUEID" val="887"/>
</p:tagLst>
</file>

<file path=ppt/tags/tag797.xml><?xml version="1.0" encoding="utf-8"?>
<p:tagLst xmlns:p="http://schemas.openxmlformats.org/presentationml/2006/main">
  <p:tag name="AS_UNIQUEID" val="888"/>
</p:tagLst>
</file>

<file path=ppt/tags/tag798.xml><?xml version="1.0" encoding="utf-8"?>
<p:tagLst xmlns:p="http://schemas.openxmlformats.org/presentationml/2006/main">
  <p:tag name="AS_UNIQUEID" val="889"/>
</p:tagLst>
</file>

<file path=ppt/tags/tag799.xml><?xml version="1.0" encoding="utf-8"?>
<p:tagLst xmlns:p="http://schemas.openxmlformats.org/presentationml/2006/main">
  <p:tag name="AS_UNIQUEID" val="890"/>
</p:tagLst>
</file>

<file path=ppt/tags/tag8.xml><?xml version="1.0" encoding="utf-8"?>
<p:tagLst xmlns:p="http://schemas.openxmlformats.org/presentationml/2006/main">
  <p:tag name="AS_UNIQUEID" val="1278"/>
</p:tagLst>
</file>

<file path=ppt/tags/tag80.xml><?xml version="1.0" encoding="utf-8"?>
<p:tagLst xmlns:p="http://schemas.openxmlformats.org/presentationml/2006/main">
  <p:tag name="AS_UNIQUEID" val="1350"/>
</p:tagLst>
</file>

<file path=ppt/tags/tag800.xml><?xml version="1.0" encoding="utf-8"?>
<p:tagLst xmlns:p="http://schemas.openxmlformats.org/presentationml/2006/main">
  <p:tag name="AS_UNIQUEID" val="891"/>
</p:tagLst>
</file>

<file path=ppt/tags/tag801.xml><?xml version="1.0" encoding="utf-8"?>
<p:tagLst xmlns:p="http://schemas.openxmlformats.org/presentationml/2006/main">
  <p:tag name="AS_UNIQUEID" val="892"/>
</p:tagLst>
</file>

<file path=ppt/tags/tag802.xml><?xml version="1.0" encoding="utf-8"?>
<p:tagLst xmlns:p="http://schemas.openxmlformats.org/presentationml/2006/main">
  <p:tag name="AS_UNIQUEID" val="893"/>
</p:tagLst>
</file>

<file path=ppt/tags/tag803.xml><?xml version="1.0" encoding="utf-8"?>
<p:tagLst xmlns:p="http://schemas.openxmlformats.org/presentationml/2006/main">
  <p:tag name="AS_UNIQUEID" val="894"/>
</p:tagLst>
</file>

<file path=ppt/tags/tag804.xml><?xml version="1.0" encoding="utf-8"?>
<p:tagLst xmlns:p="http://schemas.openxmlformats.org/presentationml/2006/main">
  <p:tag name="AS_UNIQUEID" val="895"/>
</p:tagLst>
</file>

<file path=ppt/tags/tag805.xml><?xml version="1.0" encoding="utf-8"?>
<p:tagLst xmlns:p="http://schemas.openxmlformats.org/presentationml/2006/main">
  <p:tag name="AS_UNIQUEID" val="896"/>
</p:tagLst>
</file>

<file path=ppt/tags/tag806.xml><?xml version="1.0" encoding="utf-8"?>
<p:tagLst xmlns:p="http://schemas.openxmlformats.org/presentationml/2006/main">
  <p:tag name="AS_UNIQUEID" val="897"/>
</p:tagLst>
</file>

<file path=ppt/tags/tag807.xml><?xml version="1.0" encoding="utf-8"?>
<p:tagLst xmlns:p="http://schemas.openxmlformats.org/presentationml/2006/main">
  <p:tag name="AS_UNIQUEID" val="898"/>
</p:tagLst>
</file>

<file path=ppt/tags/tag808.xml><?xml version="1.0" encoding="utf-8"?>
<p:tagLst xmlns:p="http://schemas.openxmlformats.org/presentationml/2006/main">
  <p:tag name="AS_UNIQUEID" val="899"/>
</p:tagLst>
</file>

<file path=ppt/tags/tag809.xml><?xml version="1.0" encoding="utf-8"?>
<p:tagLst xmlns:p="http://schemas.openxmlformats.org/presentationml/2006/main">
  <p:tag name="AS_UNIQUEID" val="900"/>
</p:tagLst>
</file>

<file path=ppt/tags/tag81.xml><?xml version="1.0" encoding="utf-8"?>
<p:tagLst xmlns:p="http://schemas.openxmlformats.org/presentationml/2006/main">
  <p:tag name="AS_UNIQUEID" val="1351"/>
</p:tagLst>
</file>

<file path=ppt/tags/tag810.xml><?xml version="1.0" encoding="utf-8"?>
<p:tagLst xmlns:p="http://schemas.openxmlformats.org/presentationml/2006/main">
  <p:tag name="AS_UNIQUEID" val="901"/>
</p:tagLst>
</file>

<file path=ppt/tags/tag811.xml><?xml version="1.0" encoding="utf-8"?>
<p:tagLst xmlns:p="http://schemas.openxmlformats.org/presentationml/2006/main">
  <p:tag name="AS_UNIQUEID" val="902"/>
</p:tagLst>
</file>

<file path=ppt/tags/tag812.xml><?xml version="1.0" encoding="utf-8"?>
<p:tagLst xmlns:p="http://schemas.openxmlformats.org/presentationml/2006/main">
  <p:tag name="AS_UNIQUEID" val="903"/>
</p:tagLst>
</file>

<file path=ppt/tags/tag813.xml><?xml version="1.0" encoding="utf-8"?>
<p:tagLst xmlns:p="http://schemas.openxmlformats.org/presentationml/2006/main">
  <p:tag name="AS_UNIQUEID" val="904"/>
</p:tagLst>
</file>

<file path=ppt/tags/tag814.xml><?xml version="1.0" encoding="utf-8"?>
<p:tagLst xmlns:p="http://schemas.openxmlformats.org/presentationml/2006/main">
  <p:tag name="AS_UNIQUEID" val="905"/>
</p:tagLst>
</file>

<file path=ppt/tags/tag815.xml><?xml version="1.0" encoding="utf-8"?>
<p:tagLst xmlns:p="http://schemas.openxmlformats.org/presentationml/2006/main">
  <p:tag name="AS_UNIQUEID" val="1408"/>
</p:tagLst>
</file>

<file path=ppt/tags/tag816.xml><?xml version="1.0" encoding="utf-8"?>
<p:tagLst xmlns:p="http://schemas.openxmlformats.org/presentationml/2006/main">
  <p:tag name="AS_UNIQUEID" val="907"/>
</p:tagLst>
</file>

<file path=ppt/tags/tag817.xml><?xml version="1.0" encoding="utf-8"?>
<p:tagLst xmlns:p="http://schemas.openxmlformats.org/presentationml/2006/main">
  <p:tag name="AS_UNIQUEID" val="908"/>
</p:tagLst>
</file>

<file path=ppt/tags/tag818.xml><?xml version="1.0" encoding="utf-8"?>
<p:tagLst xmlns:p="http://schemas.openxmlformats.org/presentationml/2006/main">
  <p:tag name="AS_UNIQUEID" val="909"/>
</p:tagLst>
</file>

<file path=ppt/tags/tag819.xml><?xml version="1.0" encoding="utf-8"?>
<p:tagLst xmlns:p="http://schemas.openxmlformats.org/presentationml/2006/main">
  <p:tag name="AS_UNIQUEID" val="910"/>
</p:tagLst>
</file>

<file path=ppt/tags/tag82.xml><?xml version="1.0" encoding="utf-8"?>
<p:tagLst xmlns:p="http://schemas.openxmlformats.org/presentationml/2006/main">
  <p:tag name="AS_UNIQUEID" val="1352"/>
</p:tagLst>
</file>

<file path=ppt/tags/tag820.xml><?xml version="1.0" encoding="utf-8"?>
<p:tagLst xmlns:p="http://schemas.openxmlformats.org/presentationml/2006/main">
  <p:tag name="AS_UNIQUEID" val="911"/>
</p:tagLst>
</file>

<file path=ppt/tags/tag821.xml><?xml version="1.0" encoding="utf-8"?>
<p:tagLst xmlns:p="http://schemas.openxmlformats.org/presentationml/2006/main">
  <p:tag name="AS_UNIQUEID" val="912"/>
</p:tagLst>
</file>

<file path=ppt/tags/tag822.xml><?xml version="1.0" encoding="utf-8"?>
<p:tagLst xmlns:p="http://schemas.openxmlformats.org/presentationml/2006/main">
  <p:tag name="AS_UNIQUEID" val="913"/>
</p:tagLst>
</file>

<file path=ppt/tags/tag823.xml><?xml version="1.0" encoding="utf-8"?>
<p:tagLst xmlns:p="http://schemas.openxmlformats.org/presentationml/2006/main">
  <p:tag name="AS_UNIQUEID" val="914"/>
</p:tagLst>
</file>

<file path=ppt/tags/tag824.xml><?xml version="1.0" encoding="utf-8"?>
<p:tagLst xmlns:p="http://schemas.openxmlformats.org/presentationml/2006/main">
  <p:tag name="AS_UNIQUEID" val="915"/>
</p:tagLst>
</file>

<file path=ppt/tags/tag825.xml><?xml version="1.0" encoding="utf-8"?>
<p:tagLst xmlns:p="http://schemas.openxmlformats.org/presentationml/2006/main">
  <p:tag name="AS_UNIQUEID" val="916"/>
</p:tagLst>
</file>

<file path=ppt/tags/tag826.xml><?xml version="1.0" encoding="utf-8"?>
<p:tagLst xmlns:p="http://schemas.openxmlformats.org/presentationml/2006/main">
  <p:tag name="AS_UNIQUEID" val="917"/>
</p:tagLst>
</file>

<file path=ppt/tags/tag827.xml><?xml version="1.0" encoding="utf-8"?>
<p:tagLst xmlns:p="http://schemas.openxmlformats.org/presentationml/2006/main">
  <p:tag name="AS_UNIQUEID" val="918"/>
</p:tagLst>
</file>

<file path=ppt/tags/tag828.xml><?xml version="1.0" encoding="utf-8"?>
<p:tagLst xmlns:p="http://schemas.openxmlformats.org/presentationml/2006/main">
  <p:tag name="AS_UNIQUEID" val="1273"/>
</p:tagLst>
</file>

<file path=ppt/tags/tag829.xml><?xml version="1.0" encoding="utf-8"?>
<p:tagLst xmlns:p="http://schemas.openxmlformats.org/presentationml/2006/main">
  <p:tag name="AS_UNIQUEID" val="1409"/>
</p:tagLst>
</file>

<file path=ppt/tags/tag83.xml><?xml version="1.0" encoding="utf-8"?>
<p:tagLst xmlns:p="http://schemas.openxmlformats.org/presentationml/2006/main">
  <p:tag name="AS_UNIQUEID" val="1353"/>
</p:tagLst>
</file>

<file path=ppt/tags/tag830.xml><?xml version="1.0" encoding="utf-8"?>
<p:tagLst xmlns:p="http://schemas.openxmlformats.org/presentationml/2006/main">
  <p:tag name="AS_UNIQUEID" val="920"/>
</p:tagLst>
</file>

<file path=ppt/tags/tag831.xml><?xml version="1.0" encoding="utf-8"?>
<p:tagLst xmlns:p="http://schemas.openxmlformats.org/presentationml/2006/main">
  <p:tag name="AS_UNIQUEID" val="921"/>
</p:tagLst>
</file>

<file path=ppt/tags/tag832.xml><?xml version="1.0" encoding="utf-8"?>
<p:tagLst xmlns:p="http://schemas.openxmlformats.org/presentationml/2006/main">
  <p:tag name="AS_UNIQUEID" val="922"/>
</p:tagLst>
</file>

<file path=ppt/tags/tag833.xml><?xml version="1.0" encoding="utf-8"?>
<p:tagLst xmlns:p="http://schemas.openxmlformats.org/presentationml/2006/main">
  <p:tag name="AS_UNIQUEID" val="923"/>
</p:tagLst>
</file>

<file path=ppt/tags/tag834.xml><?xml version="1.0" encoding="utf-8"?>
<p:tagLst xmlns:p="http://schemas.openxmlformats.org/presentationml/2006/main">
  <p:tag name="AS_UNIQUEID" val="924"/>
</p:tagLst>
</file>

<file path=ppt/tags/tag835.xml><?xml version="1.0" encoding="utf-8"?>
<p:tagLst xmlns:p="http://schemas.openxmlformats.org/presentationml/2006/main">
  <p:tag name="AS_UNIQUEID" val="925"/>
</p:tagLst>
</file>

<file path=ppt/tags/tag836.xml><?xml version="1.0" encoding="utf-8"?>
<p:tagLst xmlns:p="http://schemas.openxmlformats.org/presentationml/2006/main">
  <p:tag name="AS_UNIQUEID" val="926"/>
</p:tagLst>
</file>

<file path=ppt/tags/tag837.xml><?xml version="1.0" encoding="utf-8"?>
<p:tagLst xmlns:p="http://schemas.openxmlformats.org/presentationml/2006/main">
  <p:tag name="AS_UNIQUEID" val="927"/>
</p:tagLst>
</file>

<file path=ppt/tags/tag838.xml><?xml version="1.0" encoding="utf-8"?>
<p:tagLst xmlns:p="http://schemas.openxmlformats.org/presentationml/2006/main">
  <p:tag name="AS_UNIQUEID" val="928"/>
</p:tagLst>
</file>

<file path=ppt/tags/tag839.xml><?xml version="1.0" encoding="utf-8"?>
<p:tagLst xmlns:p="http://schemas.openxmlformats.org/presentationml/2006/main">
  <p:tag name="AS_UNIQUEID" val="929"/>
</p:tagLst>
</file>

<file path=ppt/tags/tag84.xml><?xml version="1.0" encoding="utf-8"?>
<p:tagLst xmlns:p="http://schemas.openxmlformats.org/presentationml/2006/main">
  <p:tag name="AS_UNIQUEID" val="1354"/>
</p:tagLst>
</file>

<file path=ppt/tags/tag840.xml><?xml version="1.0" encoding="utf-8"?>
<p:tagLst xmlns:p="http://schemas.openxmlformats.org/presentationml/2006/main">
  <p:tag name="AS_UNIQUEID" val="930"/>
</p:tagLst>
</file>

<file path=ppt/tags/tag841.xml><?xml version="1.0" encoding="utf-8"?>
<p:tagLst xmlns:p="http://schemas.openxmlformats.org/presentationml/2006/main">
  <p:tag name="AS_UNIQUEID" val="931"/>
</p:tagLst>
</file>

<file path=ppt/tags/tag842.xml><?xml version="1.0" encoding="utf-8"?>
<p:tagLst xmlns:p="http://schemas.openxmlformats.org/presentationml/2006/main">
  <p:tag name="AS_UNIQUEID" val="932"/>
</p:tagLst>
</file>

<file path=ppt/tags/tag843.xml><?xml version="1.0" encoding="utf-8"?>
<p:tagLst xmlns:p="http://schemas.openxmlformats.org/presentationml/2006/main">
  <p:tag name="AS_UNIQUEID" val="933"/>
</p:tagLst>
</file>

<file path=ppt/tags/tag844.xml><?xml version="1.0" encoding="utf-8"?>
<p:tagLst xmlns:p="http://schemas.openxmlformats.org/presentationml/2006/main">
  <p:tag name="AS_UNIQUEID" val="934"/>
</p:tagLst>
</file>

<file path=ppt/tags/tag845.xml><?xml version="1.0" encoding="utf-8"?>
<p:tagLst xmlns:p="http://schemas.openxmlformats.org/presentationml/2006/main">
  <p:tag name="AS_UNIQUEID" val="935"/>
</p:tagLst>
</file>

<file path=ppt/tags/tag846.xml><?xml version="1.0" encoding="utf-8"?>
<p:tagLst xmlns:p="http://schemas.openxmlformats.org/presentationml/2006/main">
  <p:tag name="AS_UNIQUEID" val="936"/>
</p:tagLst>
</file>

<file path=ppt/tags/tag847.xml><?xml version="1.0" encoding="utf-8"?>
<p:tagLst xmlns:p="http://schemas.openxmlformats.org/presentationml/2006/main">
  <p:tag name="AS_UNIQUEID" val="937"/>
</p:tagLst>
</file>

<file path=ppt/tags/tag848.xml><?xml version="1.0" encoding="utf-8"?>
<p:tagLst xmlns:p="http://schemas.openxmlformats.org/presentationml/2006/main">
  <p:tag name="AS_UNIQUEID" val="938"/>
</p:tagLst>
</file>

<file path=ppt/tags/tag849.xml><?xml version="1.0" encoding="utf-8"?>
<p:tagLst xmlns:p="http://schemas.openxmlformats.org/presentationml/2006/main">
  <p:tag name="AS_UNIQUEID" val="939"/>
</p:tagLst>
</file>

<file path=ppt/tags/tag85.xml><?xml version="1.0" encoding="utf-8"?>
<p:tagLst xmlns:p="http://schemas.openxmlformats.org/presentationml/2006/main">
  <p:tag name="AS_UNIQUEID" val="1355"/>
</p:tagLst>
</file>

<file path=ppt/tags/tag850.xml><?xml version="1.0" encoding="utf-8"?>
<p:tagLst xmlns:p="http://schemas.openxmlformats.org/presentationml/2006/main">
  <p:tag name="AS_UNIQUEID" val="940"/>
</p:tagLst>
</file>

<file path=ppt/tags/tag851.xml><?xml version="1.0" encoding="utf-8"?>
<p:tagLst xmlns:p="http://schemas.openxmlformats.org/presentationml/2006/main">
  <p:tag name="AS_UNIQUEID" val="941"/>
</p:tagLst>
</file>

<file path=ppt/tags/tag852.xml><?xml version="1.0" encoding="utf-8"?>
<p:tagLst xmlns:p="http://schemas.openxmlformats.org/presentationml/2006/main">
  <p:tag name="AS_UNIQUEID" val="942"/>
</p:tagLst>
</file>

<file path=ppt/tags/tag853.xml><?xml version="1.0" encoding="utf-8"?>
<p:tagLst xmlns:p="http://schemas.openxmlformats.org/presentationml/2006/main">
  <p:tag name="AS_UNIQUEID" val="943"/>
</p:tagLst>
</file>

<file path=ppt/tags/tag854.xml><?xml version="1.0" encoding="utf-8"?>
<p:tagLst xmlns:p="http://schemas.openxmlformats.org/presentationml/2006/main">
  <p:tag name="AS_UNIQUEID" val="944"/>
</p:tagLst>
</file>

<file path=ppt/tags/tag855.xml><?xml version="1.0" encoding="utf-8"?>
<p:tagLst xmlns:p="http://schemas.openxmlformats.org/presentationml/2006/main">
  <p:tag name="AS_UNIQUEID" val="945"/>
</p:tagLst>
</file>

<file path=ppt/tags/tag856.xml><?xml version="1.0" encoding="utf-8"?>
<p:tagLst xmlns:p="http://schemas.openxmlformats.org/presentationml/2006/main">
  <p:tag name="AS_UNIQUEID" val="946"/>
</p:tagLst>
</file>

<file path=ppt/tags/tag857.xml><?xml version="1.0" encoding="utf-8"?>
<p:tagLst xmlns:p="http://schemas.openxmlformats.org/presentationml/2006/main">
  <p:tag name="AS_UNIQUEID" val="947"/>
</p:tagLst>
</file>

<file path=ppt/tags/tag858.xml><?xml version="1.0" encoding="utf-8"?>
<p:tagLst xmlns:p="http://schemas.openxmlformats.org/presentationml/2006/main">
  <p:tag name="AS_UNIQUEID" val="948"/>
</p:tagLst>
</file>

<file path=ppt/tags/tag859.xml><?xml version="1.0" encoding="utf-8"?>
<p:tagLst xmlns:p="http://schemas.openxmlformats.org/presentationml/2006/main">
  <p:tag name="AS_UNIQUEID" val="949"/>
</p:tagLst>
</file>

<file path=ppt/tags/tag86.xml><?xml version="1.0" encoding="utf-8"?>
<p:tagLst xmlns:p="http://schemas.openxmlformats.org/presentationml/2006/main">
  <p:tag name="AS_UNIQUEID" val="1356"/>
</p:tagLst>
</file>

<file path=ppt/tags/tag860.xml><?xml version="1.0" encoding="utf-8"?>
<p:tagLst xmlns:p="http://schemas.openxmlformats.org/presentationml/2006/main">
  <p:tag name="AS_UNIQUEID" val="950"/>
</p:tagLst>
</file>

<file path=ppt/tags/tag861.xml><?xml version="1.0" encoding="utf-8"?>
<p:tagLst xmlns:p="http://schemas.openxmlformats.org/presentationml/2006/main">
  <p:tag name="AS_UNIQUEID" val="951"/>
</p:tagLst>
</file>

<file path=ppt/tags/tag862.xml><?xml version="1.0" encoding="utf-8"?>
<p:tagLst xmlns:p="http://schemas.openxmlformats.org/presentationml/2006/main">
  <p:tag name="AS_UNIQUEID" val="952"/>
</p:tagLst>
</file>

<file path=ppt/tags/tag863.xml><?xml version="1.0" encoding="utf-8"?>
<p:tagLst xmlns:p="http://schemas.openxmlformats.org/presentationml/2006/main">
  <p:tag name="AS_UNIQUEID" val="953"/>
</p:tagLst>
</file>

<file path=ppt/tags/tag864.xml><?xml version="1.0" encoding="utf-8"?>
<p:tagLst xmlns:p="http://schemas.openxmlformats.org/presentationml/2006/main">
  <p:tag name="AS_UNIQUEID" val="954"/>
</p:tagLst>
</file>

<file path=ppt/tags/tag865.xml><?xml version="1.0" encoding="utf-8"?>
<p:tagLst xmlns:p="http://schemas.openxmlformats.org/presentationml/2006/main">
  <p:tag name="AS_UNIQUEID" val="955"/>
</p:tagLst>
</file>

<file path=ppt/tags/tag866.xml><?xml version="1.0" encoding="utf-8"?>
<p:tagLst xmlns:p="http://schemas.openxmlformats.org/presentationml/2006/main">
  <p:tag name="AS_UNIQUEID" val="956"/>
</p:tagLst>
</file>

<file path=ppt/tags/tag867.xml><?xml version="1.0" encoding="utf-8"?>
<p:tagLst xmlns:p="http://schemas.openxmlformats.org/presentationml/2006/main">
  <p:tag name="AS_UNIQUEID" val="957"/>
</p:tagLst>
</file>

<file path=ppt/tags/tag868.xml><?xml version="1.0" encoding="utf-8"?>
<p:tagLst xmlns:p="http://schemas.openxmlformats.org/presentationml/2006/main">
  <p:tag name="AS_UNIQUEID" val="958"/>
</p:tagLst>
</file>

<file path=ppt/tags/tag869.xml><?xml version="1.0" encoding="utf-8"?>
<p:tagLst xmlns:p="http://schemas.openxmlformats.org/presentationml/2006/main">
  <p:tag name="AS_UNIQUEID" val="959"/>
</p:tagLst>
</file>

<file path=ppt/tags/tag87.xml><?xml version="1.0" encoding="utf-8"?>
<p:tagLst xmlns:p="http://schemas.openxmlformats.org/presentationml/2006/main">
  <p:tag name="AS_UNIQUEID" val="1357"/>
</p:tagLst>
</file>

<file path=ppt/tags/tag870.xml><?xml version="1.0" encoding="utf-8"?>
<p:tagLst xmlns:p="http://schemas.openxmlformats.org/presentationml/2006/main">
  <p:tag name="AS_UNIQUEID" val="960"/>
</p:tagLst>
</file>

<file path=ppt/tags/tag871.xml><?xml version="1.0" encoding="utf-8"?>
<p:tagLst xmlns:p="http://schemas.openxmlformats.org/presentationml/2006/main">
  <p:tag name="AS_UNIQUEID" val="961"/>
</p:tagLst>
</file>

<file path=ppt/tags/tag872.xml><?xml version="1.0" encoding="utf-8"?>
<p:tagLst xmlns:p="http://schemas.openxmlformats.org/presentationml/2006/main">
  <p:tag name="AS_UNIQUEID" val="962"/>
</p:tagLst>
</file>

<file path=ppt/tags/tag873.xml><?xml version="1.0" encoding="utf-8"?>
<p:tagLst xmlns:p="http://schemas.openxmlformats.org/presentationml/2006/main">
  <p:tag name="AS_UNIQUEID" val="963"/>
</p:tagLst>
</file>

<file path=ppt/tags/tag874.xml><?xml version="1.0" encoding="utf-8"?>
<p:tagLst xmlns:p="http://schemas.openxmlformats.org/presentationml/2006/main">
  <p:tag name="AS_UNIQUEID" val="964"/>
</p:tagLst>
</file>

<file path=ppt/tags/tag875.xml><?xml version="1.0" encoding="utf-8"?>
<p:tagLst xmlns:p="http://schemas.openxmlformats.org/presentationml/2006/main">
  <p:tag name="AS_UNIQUEID" val="965"/>
</p:tagLst>
</file>

<file path=ppt/tags/tag876.xml><?xml version="1.0" encoding="utf-8"?>
<p:tagLst xmlns:p="http://schemas.openxmlformats.org/presentationml/2006/main">
  <p:tag name="AS_UNIQUEID" val="966"/>
</p:tagLst>
</file>

<file path=ppt/tags/tag877.xml><?xml version="1.0" encoding="utf-8"?>
<p:tagLst xmlns:p="http://schemas.openxmlformats.org/presentationml/2006/main">
  <p:tag name="AS_UNIQUEID" val="967"/>
</p:tagLst>
</file>

<file path=ppt/tags/tag878.xml><?xml version="1.0" encoding="utf-8"?>
<p:tagLst xmlns:p="http://schemas.openxmlformats.org/presentationml/2006/main">
  <p:tag name="AS_UNIQUEID" val="968"/>
</p:tagLst>
</file>

<file path=ppt/tags/tag879.xml><?xml version="1.0" encoding="utf-8"?>
<p:tagLst xmlns:p="http://schemas.openxmlformats.org/presentationml/2006/main">
  <p:tag name="AS_UNIQUEID" val="969"/>
</p:tagLst>
</file>

<file path=ppt/tags/tag88.xml><?xml version="1.0" encoding="utf-8"?>
<p:tagLst xmlns:p="http://schemas.openxmlformats.org/presentationml/2006/main">
  <p:tag name="AS_UNIQUEID" val="1358"/>
</p:tagLst>
</file>

<file path=ppt/tags/tag880.xml><?xml version="1.0" encoding="utf-8"?>
<p:tagLst xmlns:p="http://schemas.openxmlformats.org/presentationml/2006/main">
  <p:tag name="AS_UNIQUEID" val="970"/>
</p:tagLst>
</file>

<file path=ppt/tags/tag881.xml><?xml version="1.0" encoding="utf-8"?>
<p:tagLst xmlns:p="http://schemas.openxmlformats.org/presentationml/2006/main">
  <p:tag name="AS_UNIQUEID" val="971"/>
</p:tagLst>
</file>

<file path=ppt/tags/tag882.xml><?xml version="1.0" encoding="utf-8"?>
<p:tagLst xmlns:p="http://schemas.openxmlformats.org/presentationml/2006/main">
  <p:tag name="AS_UNIQUEID" val="972"/>
</p:tagLst>
</file>

<file path=ppt/tags/tag883.xml><?xml version="1.0" encoding="utf-8"?>
<p:tagLst xmlns:p="http://schemas.openxmlformats.org/presentationml/2006/main">
  <p:tag name="AS_UNIQUEID" val="973"/>
</p:tagLst>
</file>

<file path=ppt/tags/tag884.xml><?xml version="1.0" encoding="utf-8"?>
<p:tagLst xmlns:p="http://schemas.openxmlformats.org/presentationml/2006/main">
  <p:tag name="AS_UNIQUEID" val="974"/>
</p:tagLst>
</file>

<file path=ppt/tags/tag885.xml><?xml version="1.0" encoding="utf-8"?>
<p:tagLst xmlns:p="http://schemas.openxmlformats.org/presentationml/2006/main">
  <p:tag name="AS_UNIQUEID" val="975"/>
</p:tagLst>
</file>

<file path=ppt/tags/tag886.xml><?xml version="1.0" encoding="utf-8"?>
<p:tagLst xmlns:p="http://schemas.openxmlformats.org/presentationml/2006/main">
  <p:tag name="AS_UNIQUEID" val="976"/>
</p:tagLst>
</file>

<file path=ppt/tags/tag887.xml><?xml version="1.0" encoding="utf-8"?>
<p:tagLst xmlns:p="http://schemas.openxmlformats.org/presentationml/2006/main">
  <p:tag name="AS_UNIQUEID" val="977"/>
</p:tagLst>
</file>

<file path=ppt/tags/tag888.xml><?xml version="1.0" encoding="utf-8"?>
<p:tagLst xmlns:p="http://schemas.openxmlformats.org/presentationml/2006/main">
  <p:tag name="AS_UNIQUEID" val="978"/>
</p:tagLst>
</file>

<file path=ppt/tags/tag889.xml><?xml version="1.0" encoding="utf-8"?>
<p:tagLst xmlns:p="http://schemas.openxmlformats.org/presentationml/2006/main">
  <p:tag name="AS_UNIQUEID" val="979"/>
</p:tagLst>
</file>

<file path=ppt/tags/tag89.xml><?xml version="1.0" encoding="utf-8"?>
<p:tagLst xmlns:p="http://schemas.openxmlformats.org/presentationml/2006/main">
  <p:tag name="AS_UNIQUEID" val="156"/>
</p:tagLst>
</file>

<file path=ppt/tags/tag890.xml><?xml version="1.0" encoding="utf-8"?>
<p:tagLst xmlns:p="http://schemas.openxmlformats.org/presentationml/2006/main">
  <p:tag name="AS_UNIQUEID" val="980"/>
</p:tagLst>
</file>

<file path=ppt/tags/tag891.xml><?xml version="1.0" encoding="utf-8"?>
<p:tagLst xmlns:p="http://schemas.openxmlformats.org/presentationml/2006/main">
  <p:tag name="AS_UNIQUEID" val="981"/>
</p:tagLst>
</file>

<file path=ppt/tags/tag892.xml><?xml version="1.0" encoding="utf-8"?>
<p:tagLst xmlns:p="http://schemas.openxmlformats.org/presentationml/2006/main">
  <p:tag name="AS_UNIQUEID" val="982"/>
</p:tagLst>
</file>

<file path=ppt/tags/tag893.xml><?xml version="1.0" encoding="utf-8"?>
<p:tagLst xmlns:p="http://schemas.openxmlformats.org/presentationml/2006/main">
  <p:tag name="AS_UNIQUEID" val="1410"/>
</p:tagLst>
</file>

<file path=ppt/tags/tag894.xml><?xml version="1.0" encoding="utf-8"?>
<p:tagLst xmlns:p="http://schemas.openxmlformats.org/presentationml/2006/main">
  <p:tag name="AS_UNIQUEID" val="987"/>
</p:tagLst>
</file>

<file path=ppt/tags/tag895.xml><?xml version="1.0" encoding="utf-8"?>
<p:tagLst xmlns:p="http://schemas.openxmlformats.org/presentationml/2006/main">
  <p:tag name="AS_UNIQUEID" val="988"/>
</p:tagLst>
</file>

<file path=ppt/tags/tag896.xml><?xml version="1.0" encoding="utf-8"?>
<p:tagLst xmlns:p="http://schemas.openxmlformats.org/presentationml/2006/main">
  <p:tag name="AS_UNIQUEID" val="989"/>
</p:tagLst>
</file>

<file path=ppt/tags/tag897.xml><?xml version="1.0" encoding="utf-8"?>
<p:tagLst xmlns:p="http://schemas.openxmlformats.org/presentationml/2006/main">
  <p:tag name="AS_UNIQUEID" val="990"/>
</p:tagLst>
</file>

<file path=ppt/tags/tag898.xml><?xml version="1.0" encoding="utf-8"?>
<p:tagLst xmlns:p="http://schemas.openxmlformats.org/presentationml/2006/main">
  <p:tag name="AS_UNIQUEID" val="991"/>
</p:tagLst>
</file>

<file path=ppt/tags/tag899.xml><?xml version="1.0" encoding="utf-8"?>
<p:tagLst xmlns:p="http://schemas.openxmlformats.org/presentationml/2006/main">
  <p:tag name="AS_UNIQUEID" val="992"/>
</p:tagLst>
</file>

<file path=ppt/tags/tag9.xml><?xml version="1.0" encoding="utf-8"?>
<p:tagLst xmlns:p="http://schemas.openxmlformats.org/presentationml/2006/main">
  <p:tag name="AS_UNIQUEID" val="1279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90.xml><?xml version="1.0" encoding="utf-8"?>
<p:tagLst xmlns:p="http://schemas.openxmlformats.org/presentationml/2006/main">
  <p:tag name="AS_UNIQUEID" val="1359"/>
</p:tagLst>
</file>

<file path=ppt/tags/tag900.xml><?xml version="1.0" encoding="utf-8"?>
<p:tagLst xmlns:p="http://schemas.openxmlformats.org/presentationml/2006/main">
  <p:tag name="AS_UNIQUEID" val="993"/>
</p:tagLst>
</file>

<file path=ppt/tags/tag901.xml><?xml version="1.0" encoding="utf-8"?>
<p:tagLst xmlns:p="http://schemas.openxmlformats.org/presentationml/2006/main">
  <p:tag name="AS_UNIQUEID" val="994"/>
</p:tagLst>
</file>

<file path=ppt/tags/tag902.xml><?xml version="1.0" encoding="utf-8"?>
<p:tagLst xmlns:p="http://schemas.openxmlformats.org/presentationml/2006/main">
  <p:tag name="AS_UNIQUEID" val="995"/>
</p:tagLst>
</file>

<file path=ppt/tags/tag903.xml><?xml version="1.0" encoding="utf-8"?>
<p:tagLst xmlns:p="http://schemas.openxmlformats.org/presentationml/2006/main">
  <p:tag name="AS_UNIQUEID" val="996"/>
</p:tagLst>
</file>

<file path=ppt/tags/tag904.xml><?xml version="1.0" encoding="utf-8"?>
<p:tagLst xmlns:p="http://schemas.openxmlformats.org/presentationml/2006/main">
  <p:tag name="AS_UNIQUEID" val="997"/>
</p:tagLst>
</file>

<file path=ppt/tags/tag905.xml><?xml version="1.0" encoding="utf-8"?>
<p:tagLst xmlns:p="http://schemas.openxmlformats.org/presentationml/2006/main">
  <p:tag name="AS_UNIQUEID" val="998"/>
</p:tagLst>
</file>

<file path=ppt/tags/tag906.xml><?xml version="1.0" encoding="utf-8"?>
<p:tagLst xmlns:p="http://schemas.openxmlformats.org/presentationml/2006/main">
  <p:tag name="AS_UNIQUEID" val="999"/>
</p:tagLst>
</file>

<file path=ppt/tags/tag907.xml><?xml version="1.0" encoding="utf-8"?>
<p:tagLst xmlns:p="http://schemas.openxmlformats.org/presentationml/2006/main">
  <p:tag name="AS_UNIQUEID" val="1000"/>
</p:tagLst>
</file>

<file path=ppt/tags/tag908.xml><?xml version="1.0" encoding="utf-8"?>
<p:tagLst xmlns:p="http://schemas.openxmlformats.org/presentationml/2006/main">
  <p:tag name="AS_UNIQUEID" val="1001"/>
</p:tagLst>
</file>

<file path=ppt/tags/tag909.xml><?xml version="1.0" encoding="utf-8"?>
<p:tagLst xmlns:p="http://schemas.openxmlformats.org/presentationml/2006/main">
  <p:tag name="AS_UNIQUEID" val="1002"/>
</p:tagLst>
</file>

<file path=ppt/tags/tag91.xml><?xml version="1.0" encoding="utf-8"?>
<p:tagLst xmlns:p="http://schemas.openxmlformats.org/presentationml/2006/main">
  <p:tag name="AS_UNIQUEID" val="156"/>
</p:tagLst>
</file>

<file path=ppt/tags/tag910.xml><?xml version="1.0" encoding="utf-8"?>
<p:tagLst xmlns:p="http://schemas.openxmlformats.org/presentationml/2006/main">
  <p:tag name="AS_UNIQUEID" val="1003"/>
</p:tagLst>
</file>

<file path=ppt/tags/tag911.xml><?xml version="1.0" encoding="utf-8"?>
<p:tagLst xmlns:p="http://schemas.openxmlformats.org/presentationml/2006/main">
  <p:tag name="AS_UNIQUEID" val="1004"/>
</p:tagLst>
</file>

<file path=ppt/tags/tag912.xml><?xml version="1.0" encoding="utf-8"?>
<p:tagLst xmlns:p="http://schemas.openxmlformats.org/presentationml/2006/main">
  <p:tag name="AS_UNIQUEID" val="1005"/>
</p:tagLst>
</file>

<file path=ppt/tags/tag913.xml><?xml version="1.0" encoding="utf-8"?>
<p:tagLst xmlns:p="http://schemas.openxmlformats.org/presentationml/2006/main">
  <p:tag name="AS_UNIQUEID" val="1006"/>
</p:tagLst>
</file>

<file path=ppt/tags/tag914.xml><?xml version="1.0" encoding="utf-8"?>
<p:tagLst xmlns:p="http://schemas.openxmlformats.org/presentationml/2006/main">
  <p:tag name="AS_UNIQUEID" val="1007"/>
</p:tagLst>
</file>

<file path=ppt/tags/tag915.xml><?xml version="1.0" encoding="utf-8"?>
<p:tagLst xmlns:p="http://schemas.openxmlformats.org/presentationml/2006/main">
  <p:tag name="AS_UNIQUEID" val="1008"/>
</p:tagLst>
</file>

<file path=ppt/tags/tag916.xml><?xml version="1.0" encoding="utf-8"?>
<p:tagLst xmlns:p="http://schemas.openxmlformats.org/presentationml/2006/main">
  <p:tag name="AS_UNIQUEID" val="1009"/>
</p:tagLst>
</file>

<file path=ppt/tags/tag917.xml><?xml version="1.0" encoding="utf-8"?>
<p:tagLst xmlns:p="http://schemas.openxmlformats.org/presentationml/2006/main">
  <p:tag name="AS_UNIQUEID" val="1010"/>
</p:tagLst>
</file>

<file path=ppt/tags/tag918.xml><?xml version="1.0" encoding="utf-8"?>
<p:tagLst xmlns:p="http://schemas.openxmlformats.org/presentationml/2006/main">
  <p:tag name="AS_UNIQUEID" val="1011"/>
</p:tagLst>
</file>

<file path=ppt/tags/tag919.xml><?xml version="1.0" encoding="utf-8"?>
<p:tagLst xmlns:p="http://schemas.openxmlformats.org/presentationml/2006/main">
  <p:tag name="AS_UNIQUEID" val="1012"/>
</p:tagLst>
</file>

<file path=ppt/tags/tag92.xml><?xml version="1.0" encoding="utf-8"?>
<p:tagLst xmlns:p="http://schemas.openxmlformats.org/presentationml/2006/main">
  <p:tag name="AS_UNIQUEID" val="1360"/>
</p:tagLst>
</file>

<file path=ppt/tags/tag920.xml><?xml version="1.0" encoding="utf-8"?>
<p:tagLst xmlns:p="http://schemas.openxmlformats.org/presentationml/2006/main">
  <p:tag name="AS_UNIQUEID" val="1013"/>
</p:tagLst>
</file>

<file path=ppt/tags/tag921.xml><?xml version="1.0" encoding="utf-8"?>
<p:tagLst xmlns:p="http://schemas.openxmlformats.org/presentationml/2006/main">
  <p:tag name="AS_UNIQUEID" val="1014"/>
</p:tagLst>
</file>

<file path=ppt/tags/tag922.xml><?xml version="1.0" encoding="utf-8"?>
<p:tagLst xmlns:p="http://schemas.openxmlformats.org/presentationml/2006/main">
  <p:tag name="AS_UNIQUEID" val="1015"/>
</p:tagLst>
</file>

<file path=ppt/tags/tag923.xml><?xml version="1.0" encoding="utf-8"?>
<p:tagLst xmlns:p="http://schemas.openxmlformats.org/presentationml/2006/main">
  <p:tag name="AS_UNIQUEID" val="1016"/>
</p:tagLst>
</file>

<file path=ppt/tags/tag924.xml><?xml version="1.0" encoding="utf-8"?>
<p:tagLst xmlns:p="http://schemas.openxmlformats.org/presentationml/2006/main">
  <p:tag name="AS_UNIQUEID" val="1017"/>
</p:tagLst>
</file>

<file path=ppt/tags/tag925.xml><?xml version="1.0" encoding="utf-8"?>
<p:tagLst xmlns:p="http://schemas.openxmlformats.org/presentationml/2006/main">
  <p:tag name="AS_UNIQUEID" val="1018"/>
</p:tagLst>
</file>

<file path=ppt/tags/tag926.xml><?xml version="1.0" encoding="utf-8"?>
<p:tagLst xmlns:p="http://schemas.openxmlformats.org/presentationml/2006/main">
  <p:tag name="AS_UNIQUEID" val="1019"/>
</p:tagLst>
</file>

<file path=ppt/tags/tag927.xml><?xml version="1.0" encoding="utf-8"?>
<p:tagLst xmlns:p="http://schemas.openxmlformats.org/presentationml/2006/main">
  <p:tag name="AS_UNIQUEID" val="1020"/>
</p:tagLst>
</file>

<file path=ppt/tags/tag928.xml><?xml version="1.0" encoding="utf-8"?>
<p:tagLst xmlns:p="http://schemas.openxmlformats.org/presentationml/2006/main">
  <p:tag name="AS_UNIQUEID" val="1021"/>
</p:tagLst>
</file>

<file path=ppt/tags/tag929.xml><?xml version="1.0" encoding="utf-8"?>
<p:tagLst xmlns:p="http://schemas.openxmlformats.org/presentationml/2006/main">
  <p:tag name="AS_UNIQUEID" val="1022"/>
</p:tagLst>
</file>

<file path=ppt/tags/tag93.xml><?xml version="1.0" encoding="utf-8"?>
<p:tagLst xmlns:p="http://schemas.openxmlformats.org/presentationml/2006/main">
  <p:tag name="AS_UNIQUEID" val="174"/>
</p:tagLst>
</file>

<file path=ppt/tags/tag930.xml><?xml version="1.0" encoding="utf-8"?>
<p:tagLst xmlns:p="http://schemas.openxmlformats.org/presentationml/2006/main">
  <p:tag name="AS_UNIQUEID" val="1023"/>
</p:tagLst>
</file>

<file path=ppt/tags/tag931.xml><?xml version="1.0" encoding="utf-8"?>
<p:tagLst xmlns:p="http://schemas.openxmlformats.org/presentationml/2006/main">
  <p:tag name="AS_UNIQUEID" val="1024"/>
</p:tagLst>
</file>

<file path=ppt/tags/tag932.xml><?xml version="1.0" encoding="utf-8"?>
<p:tagLst xmlns:p="http://schemas.openxmlformats.org/presentationml/2006/main">
  <p:tag name="AS_UNIQUEID" val="1411"/>
</p:tagLst>
</file>

<file path=ppt/tags/tag933.xml><?xml version="1.0" encoding="utf-8"?>
<p:tagLst xmlns:p="http://schemas.openxmlformats.org/presentationml/2006/main">
  <p:tag name="AS_UNIQUEID" val="1026"/>
</p:tagLst>
</file>

<file path=ppt/tags/tag934.xml><?xml version="1.0" encoding="utf-8"?>
<p:tagLst xmlns:p="http://schemas.openxmlformats.org/presentationml/2006/main">
  <p:tag name="AS_UNIQUEID" val="1027"/>
</p:tagLst>
</file>

<file path=ppt/tags/tag935.xml><?xml version="1.0" encoding="utf-8"?>
<p:tagLst xmlns:p="http://schemas.openxmlformats.org/presentationml/2006/main">
  <p:tag name="AS_UNIQUEID" val="1028"/>
</p:tagLst>
</file>

<file path=ppt/tags/tag936.xml><?xml version="1.0" encoding="utf-8"?>
<p:tagLst xmlns:p="http://schemas.openxmlformats.org/presentationml/2006/main">
  <p:tag name="AS_UNIQUEID" val="1029"/>
</p:tagLst>
</file>

<file path=ppt/tags/tag937.xml><?xml version="1.0" encoding="utf-8"?>
<p:tagLst xmlns:p="http://schemas.openxmlformats.org/presentationml/2006/main">
  <p:tag name="AS_UNIQUEID" val="1030"/>
</p:tagLst>
</file>

<file path=ppt/tags/tag938.xml><?xml version="1.0" encoding="utf-8"?>
<p:tagLst xmlns:p="http://schemas.openxmlformats.org/presentationml/2006/main">
  <p:tag name="AS_UNIQUEID" val="1031"/>
</p:tagLst>
</file>

<file path=ppt/tags/tag939.xml><?xml version="1.0" encoding="utf-8"?>
<p:tagLst xmlns:p="http://schemas.openxmlformats.org/presentationml/2006/main">
  <p:tag name="AS_UNIQUEID" val="1032"/>
</p:tagLst>
</file>

<file path=ppt/tags/tag94.xml><?xml version="1.0" encoding="utf-8"?>
<p:tagLst xmlns:p="http://schemas.openxmlformats.org/presentationml/2006/main">
  <p:tag name="AS_UNIQUEID" val="175"/>
</p:tagLst>
</file>

<file path=ppt/tags/tag940.xml><?xml version="1.0" encoding="utf-8"?>
<p:tagLst xmlns:p="http://schemas.openxmlformats.org/presentationml/2006/main">
  <p:tag name="AS_UNIQUEID" val="1033"/>
</p:tagLst>
</file>

<file path=ppt/tags/tag941.xml><?xml version="1.0" encoding="utf-8"?>
<p:tagLst xmlns:p="http://schemas.openxmlformats.org/presentationml/2006/main">
  <p:tag name="AS_UNIQUEID" val="1034"/>
</p:tagLst>
</file>

<file path=ppt/tags/tag942.xml><?xml version="1.0" encoding="utf-8"?>
<p:tagLst xmlns:p="http://schemas.openxmlformats.org/presentationml/2006/main">
  <p:tag name="AS_UNIQUEID" val="1035"/>
</p:tagLst>
</file>

<file path=ppt/tags/tag943.xml><?xml version="1.0" encoding="utf-8"?>
<p:tagLst xmlns:p="http://schemas.openxmlformats.org/presentationml/2006/main">
  <p:tag name="AS_UNIQUEID" val="1036"/>
</p:tagLst>
</file>

<file path=ppt/tags/tag944.xml><?xml version="1.0" encoding="utf-8"?>
<p:tagLst xmlns:p="http://schemas.openxmlformats.org/presentationml/2006/main">
  <p:tag name="AS_UNIQUEID" val="1037"/>
</p:tagLst>
</file>

<file path=ppt/tags/tag945.xml><?xml version="1.0" encoding="utf-8"?>
<p:tagLst xmlns:p="http://schemas.openxmlformats.org/presentationml/2006/main">
  <p:tag name="AS_UNIQUEID" val="1038"/>
</p:tagLst>
</file>

<file path=ppt/tags/tag946.xml><?xml version="1.0" encoding="utf-8"?>
<p:tagLst xmlns:p="http://schemas.openxmlformats.org/presentationml/2006/main">
  <p:tag name="AS_UNIQUEID" val="1039"/>
</p:tagLst>
</file>

<file path=ppt/tags/tag947.xml><?xml version="1.0" encoding="utf-8"?>
<p:tagLst xmlns:p="http://schemas.openxmlformats.org/presentationml/2006/main">
  <p:tag name="AS_UNIQUEID" val="1040"/>
</p:tagLst>
</file>

<file path=ppt/tags/tag948.xml><?xml version="1.0" encoding="utf-8"?>
<p:tagLst xmlns:p="http://schemas.openxmlformats.org/presentationml/2006/main">
  <p:tag name="AS_UNIQUEID" val="1041"/>
</p:tagLst>
</file>

<file path=ppt/tags/tag949.xml><?xml version="1.0" encoding="utf-8"?>
<p:tagLst xmlns:p="http://schemas.openxmlformats.org/presentationml/2006/main">
  <p:tag name="AS_UNIQUEID" val="1042"/>
</p:tagLst>
</file>

<file path=ppt/tags/tag95.xml><?xml version="1.0" encoding="utf-8"?>
<p:tagLst xmlns:p="http://schemas.openxmlformats.org/presentationml/2006/main">
  <p:tag name="AS_UNIQUEID" val="176"/>
</p:tagLst>
</file>

<file path=ppt/tags/tag950.xml><?xml version="1.0" encoding="utf-8"?>
<p:tagLst xmlns:p="http://schemas.openxmlformats.org/presentationml/2006/main">
  <p:tag name="AS_UNIQUEID" val="1043"/>
</p:tagLst>
</file>

<file path=ppt/tags/tag951.xml><?xml version="1.0" encoding="utf-8"?>
<p:tagLst xmlns:p="http://schemas.openxmlformats.org/presentationml/2006/main">
  <p:tag name="AS_UNIQUEID" val="1044"/>
</p:tagLst>
</file>

<file path=ppt/tags/tag952.xml><?xml version="1.0" encoding="utf-8"?>
<p:tagLst xmlns:p="http://schemas.openxmlformats.org/presentationml/2006/main">
  <p:tag name="AS_UNIQUEID" val="1045"/>
</p:tagLst>
</file>

<file path=ppt/tags/tag953.xml><?xml version="1.0" encoding="utf-8"?>
<p:tagLst xmlns:p="http://schemas.openxmlformats.org/presentationml/2006/main">
  <p:tag name="AS_UNIQUEID" val="1046"/>
</p:tagLst>
</file>

<file path=ppt/tags/tag954.xml><?xml version="1.0" encoding="utf-8"?>
<p:tagLst xmlns:p="http://schemas.openxmlformats.org/presentationml/2006/main">
  <p:tag name="AS_UNIQUEID" val="1047"/>
</p:tagLst>
</file>

<file path=ppt/tags/tag955.xml><?xml version="1.0" encoding="utf-8"?>
<p:tagLst xmlns:p="http://schemas.openxmlformats.org/presentationml/2006/main">
  <p:tag name="AS_UNIQUEID" val="1048"/>
</p:tagLst>
</file>

<file path=ppt/tags/tag956.xml><?xml version="1.0" encoding="utf-8"?>
<p:tagLst xmlns:p="http://schemas.openxmlformats.org/presentationml/2006/main">
  <p:tag name="AS_UNIQUEID" val="1049"/>
</p:tagLst>
</file>

<file path=ppt/tags/tag957.xml><?xml version="1.0" encoding="utf-8"?>
<p:tagLst xmlns:p="http://schemas.openxmlformats.org/presentationml/2006/main">
  <p:tag name="AS_UNIQUEID" val="1050"/>
</p:tagLst>
</file>

<file path=ppt/tags/tag958.xml><?xml version="1.0" encoding="utf-8"?>
<p:tagLst xmlns:p="http://schemas.openxmlformats.org/presentationml/2006/main">
  <p:tag name="AS_UNIQUEID" val="1051"/>
</p:tagLst>
</file>

<file path=ppt/tags/tag959.xml><?xml version="1.0" encoding="utf-8"?>
<p:tagLst xmlns:p="http://schemas.openxmlformats.org/presentationml/2006/main">
  <p:tag name="AS_UNIQUEID" val="1052"/>
</p:tagLst>
</file>

<file path=ppt/tags/tag96.xml><?xml version="1.0" encoding="utf-8"?>
<p:tagLst xmlns:p="http://schemas.openxmlformats.org/presentationml/2006/main">
  <p:tag name="AS_UNIQUEID" val="177"/>
</p:tagLst>
</file>

<file path=ppt/tags/tag960.xml><?xml version="1.0" encoding="utf-8"?>
<p:tagLst xmlns:p="http://schemas.openxmlformats.org/presentationml/2006/main">
  <p:tag name="AS_UNIQUEID" val="1053"/>
</p:tagLst>
</file>

<file path=ppt/tags/tag961.xml><?xml version="1.0" encoding="utf-8"?>
<p:tagLst xmlns:p="http://schemas.openxmlformats.org/presentationml/2006/main">
  <p:tag name="AS_UNIQUEID" val="1054"/>
</p:tagLst>
</file>

<file path=ppt/tags/tag962.xml><?xml version="1.0" encoding="utf-8"?>
<p:tagLst xmlns:p="http://schemas.openxmlformats.org/presentationml/2006/main">
  <p:tag name="AS_UNIQUEID" val="1055"/>
</p:tagLst>
</file>

<file path=ppt/tags/tag963.xml><?xml version="1.0" encoding="utf-8"?>
<p:tagLst xmlns:p="http://schemas.openxmlformats.org/presentationml/2006/main">
  <p:tag name="AS_UNIQUEID" val="1056"/>
</p:tagLst>
</file>

<file path=ppt/tags/tag964.xml><?xml version="1.0" encoding="utf-8"?>
<p:tagLst xmlns:p="http://schemas.openxmlformats.org/presentationml/2006/main">
  <p:tag name="AS_UNIQUEID" val="1057"/>
</p:tagLst>
</file>

<file path=ppt/tags/tag965.xml><?xml version="1.0" encoding="utf-8"?>
<p:tagLst xmlns:p="http://schemas.openxmlformats.org/presentationml/2006/main">
  <p:tag name="AS_UNIQUEID" val="1058"/>
</p:tagLst>
</file>

<file path=ppt/tags/tag966.xml><?xml version="1.0" encoding="utf-8"?>
<p:tagLst xmlns:p="http://schemas.openxmlformats.org/presentationml/2006/main">
  <p:tag name="AS_UNIQUEID" val="1059"/>
</p:tagLst>
</file>

<file path=ppt/tags/tag967.xml><?xml version="1.0" encoding="utf-8"?>
<p:tagLst xmlns:p="http://schemas.openxmlformats.org/presentationml/2006/main">
  <p:tag name="AS_UNIQUEID" val="1060"/>
</p:tagLst>
</file>

<file path=ppt/tags/tag968.xml><?xml version="1.0" encoding="utf-8"?>
<p:tagLst xmlns:p="http://schemas.openxmlformats.org/presentationml/2006/main">
  <p:tag name="AS_UNIQUEID" val="1061"/>
</p:tagLst>
</file>

<file path=ppt/tags/tag969.xml><?xml version="1.0" encoding="utf-8"?>
<p:tagLst xmlns:p="http://schemas.openxmlformats.org/presentationml/2006/main">
  <p:tag name="AS_UNIQUEID" val="1062"/>
</p:tagLst>
</file>

<file path=ppt/tags/tag97.xml><?xml version="1.0" encoding="utf-8"?>
<p:tagLst xmlns:p="http://schemas.openxmlformats.org/presentationml/2006/main">
  <p:tag name="AS_UNIQUEID" val="178"/>
</p:tagLst>
</file>

<file path=ppt/tags/tag970.xml><?xml version="1.0" encoding="utf-8"?>
<p:tagLst xmlns:p="http://schemas.openxmlformats.org/presentationml/2006/main">
  <p:tag name="AS_UNIQUEID" val="1063"/>
</p:tagLst>
</file>

<file path=ppt/tags/tag971.xml><?xml version="1.0" encoding="utf-8"?>
<p:tagLst xmlns:p="http://schemas.openxmlformats.org/presentationml/2006/main">
  <p:tag name="AS_UNIQUEID" val="1412"/>
</p:tagLst>
</file>

<file path=ppt/tags/tag972.xml><?xml version="1.0" encoding="utf-8"?>
<p:tagLst xmlns:p="http://schemas.openxmlformats.org/presentationml/2006/main">
  <p:tag name="AS_UNIQUEID" val="1065"/>
</p:tagLst>
</file>

<file path=ppt/tags/tag973.xml><?xml version="1.0" encoding="utf-8"?>
<p:tagLst xmlns:p="http://schemas.openxmlformats.org/presentationml/2006/main">
  <p:tag name="AS_UNIQUEID" val="1066"/>
</p:tagLst>
</file>

<file path=ppt/tags/tag974.xml><?xml version="1.0" encoding="utf-8"?>
<p:tagLst xmlns:p="http://schemas.openxmlformats.org/presentationml/2006/main">
  <p:tag name="AS_UNIQUEID" val="1067"/>
</p:tagLst>
</file>

<file path=ppt/tags/tag975.xml><?xml version="1.0" encoding="utf-8"?>
<p:tagLst xmlns:p="http://schemas.openxmlformats.org/presentationml/2006/main">
  <p:tag name="AS_UNIQUEID" val="1068"/>
</p:tagLst>
</file>

<file path=ppt/tags/tag976.xml><?xml version="1.0" encoding="utf-8"?>
<p:tagLst xmlns:p="http://schemas.openxmlformats.org/presentationml/2006/main">
  <p:tag name="AS_UNIQUEID" val="1069"/>
</p:tagLst>
</file>

<file path=ppt/tags/tag977.xml><?xml version="1.0" encoding="utf-8"?>
<p:tagLst xmlns:p="http://schemas.openxmlformats.org/presentationml/2006/main">
  <p:tag name="AS_UNIQUEID" val="1070"/>
</p:tagLst>
</file>

<file path=ppt/tags/tag978.xml><?xml version="1.0" encoding="utf-8"?>
<p:tagLst xmlns:p="http://schemas.openxmlformats.org/presentationml/2006/main">
  <p:tag name="AS_UNIQUEID" val="1071"/>
</p:tagLst>
</file>

<file path=ppt/tags/tag979.xml><?xml version="1.0" encoding="utf-8"?>
<p:tagLst xmlns:p="http://schemas.openxmlformats.org/presentationml/2006/main">
  <p:tag name="AS_UNIQUEID" val="1072"/>
</p:tagLst>
</file>

<file path=ppt/tags/tag98.xml><?xml version="1.0" encoding="utf-8"?>
<p:tagLst xmlns:p="http://schemas.openxmlformats.org/presentationml/2006/main">
  <p:tag name="AS_UNIQUEID" val="179"/>
</p:tagLst>
</file>

<file path=ppt/tags/tag980.xml><?xml version="1.0" encoding="utf-8"?>
<p:tagLst xmlns:p="http://schemas.openxmlformats.org/presentationml/2006/main">
  <p:tag name="AS_UNIQUEID" val="1073"/>
</p:tagLst>
</file>

<file path=ppt/tags/tag981.xml><?xml version="1.0" encoding="utf-8"?>
<p:tagLst xmlns:p="http://schemas.openxmlformats.org/presentationml/2006/main">
  <p:tag name="AS_UNIQUEID" val="1074"/>
</p:tagLst>
</file>

<file path=ppt/tags/tag982.xml><?xml version="1.0" encoding="utf-8"?>
<p:tagLst xmlns:p="http://schemas.openxmlformats.org/presentationml/2006/main">
  <p:tag name="AS_UNIQUEID" val="1075"/>
</p:tagLst>
</file>

<file path=ppt/tags/tag983.xml><?xml version="1.0" encoding="utf-8"?>
<p:tagLst xmlns:p="http://schemas.openxmlformats.org/presentationml/2006/main">
  <p:tag name="AS_UNIQUEID" val="1076"/>
</p:tagLst>
</file>

<file path=ppt/tags/tag984.xml><?xml version="1.0" encoding="utf-8"?>
<p:tagLst xmlns:p="http://schemas.openxmlformats.org/presentationml/2006/main">
  <p:tag name="AS_UNIQUEID" val="1413"/>
</p:tagLst>
</file>

<file path=ppt/tags/tag985.xml><?xml version="1.0" encoding="utf-8"?>
<p:tagLst xmlns:p="http://schemas.openxmlformats.org/presentationml/2006/main">
  <p:tag name="AS_UNIQUEID" val="1078"/>
</p:tagLst>
</file>

<file path=ppt/tags/tag986.xml><?xml version="1.0" encoding="utf-8"?>
<p:tagLst xmlns:p="http://schemas.openxmlformats.org/presentationml/2006/main">
  <p:tag name="AS_UNIQUEID" val="1079"/>
</p:tagLst>
</file>

<file path=ppt/tags/tag987.xml><?xml version="1.0" encoding="utf-8"?>
<p:tagLst xmlns:p="http://schemas.openxmlformats.org/presentationml/2006/main">
  <p:tag name="AS_UNIQUEID" val="1080"/>
</p:tagLst>
</file>

<file path=ppt/tags/tag988.xml><?xml version="1.0" encoding="utf-8"?>
<p:tagLst xmlns:p="http://schemas.openxmlformats.org/presentationml/2006/main">
  <p:tag name="AS_UNIQUEID" val="1081"/>
</p:tagLst>
</file>

<file path=ppt/tags/tag989.xml><?xml version="1.0" encoding="utf-8"?>
<p:tagLst xmlns:p="http://schemas.openxmlformats.org/presentationml/2006/main">
  <p:tag name="AS_UNIQUEID" val="1082"/>
</p:tagLst>
</file>

<file path=ppt/tags/tag99.xml><?xml version="1.0" encoding="utf-8"?>
<p:tagLst xmlns:p="http://schemas.openxmlformats.org/presentationml/2006/main">
  <p:tag name="AS_UNIQUEID" val="156"/>
</p:tagLst>
</file>

<file path=ppt/tags/tag990.xml><?xml version="1.0" encoding="utf-8"?>
<p:tagLst xmlns:p="http://schemas.openxmlformats.org/presentationml/2006/main">
  <p:tag name="AS_UNIQUEID" val="1083"/>
</p:tagLst>
</file>

<file path=ppt/tags/tag991.xml><?xml version="1.0" encoding="utf-8"?>
<p:tagLst xmlns:p="http://schemas.openxmlformats.org/presentationml/2006/main">
  <p:tag name="AS_UNIQUEID" val="1084"/>
</p:tagLst>
</file>

<file path=ppt/tags/tag992.xml><?xml version="1.0" encoding="utf-8"?>
<p:tagLst xmlns:p="http://schemas.openxmlformats.org/presentationml/2006/main">
  <p:tag name="AS_UNIQUEID" val="1085"/>
</p:tagLst>
</file>

<file path=ppt/tags/tag993.xml><?xml version="1.0" encoding="utf-8"?>
<p:tagLst xmlns:p="http://schemas.openxmlformats.org/presentationml/2006/main">
  <p:tag name="AS_UNIQUEID" val="1086"/>
</p:tagLst>
</file>

<file path=ppt/tags/tag994.xml><?xml version="1.0" encoding="utf-8"?>
<p:tagLst xmlns:p="http://schemas.openxmlformats.org/presentationml/2006/main">
  <p:tag name="AS_UNIQUEID" val="1087"/>
</p:tagLst>
</file>

<file path=ppt/tags/tag995.xml><?xml version="1.0" encoding="utf-8"?>
<p:tagLst xmlns:p="http://schemas.openxmlformats.org/presentationml/2006/main">
  <p:tag name="AS_UNIQUEID" val="1088"/>
</p:tagLst>
</file>

<file path=ppt/tags/tag996.xml><?xml version="1.0" encoding="utf-8"?>
<p:tagLst xmlns:p="http://schemas.openxmlformats.org/presentationml/2006/main">
  <p:tag name="AS_UNIQUEID" val="1089"/>
</p:tagLst>
</file>

<file path=ppt/tags/tag997.xml><?xml version="1.0" encoding="utf-8"?>
<p:tagLst xmlns:p="http://schemas.openxmlformats.org/presentationml/2006/main">
  <p:tag name="AS_UNIQUEID" val="1090"/>
</p:tagLst>
</file>

<file path=ppt/tags/tag998.xml><?xml version="1.0" encoding="utf-8"?>
<p:tagLst xmlns:p="http://schemas.openxmlformats.org/presentationml/2006/main">
  <p:tag name="AS_UNIQUEID" val="1091"/>
</p:tagLst>
</file>

<file path=ppt/tags/tag999.xml><?xml version="1.0" encoding="utf-8"?>
<p:tagLst xmlns:p="http://schemas.openxmlformats.org/presentationml/2006/main">
  <p:tag name="AS_UNIQUEID" val="1092"/>
</p:tagLst>
</file>

<file path=ppt/theme/theme1.xml><?xml version="1.0" encoding="utf-8"?>
<a:theme xmlns:r="http://schemas.openxmlformats.org/officeDocument/2006/relationships"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6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 charset="0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Paragraphs>295</Paragraphs>
  <Slides>47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4" baseType="lpstr">
      <vt:lpstr>Arial</vt:lpstr>
      <vt:lpstr>微软雅黑</vt:lpstr>
      <vt:lpstr>Wingdings</vt:lpstr>
      <vt:lpstr>宋体</vt:lpstr>
      <vt:lpstr>Segoe Print</vt:lpstr>
      <vt:lpstr>Calibri</vt:lpstr>
      <vt:lpstr>黑体</vt:lpstr>
      <vt:lpstr>楷体</vt:lpstr>
      <vt:lpstr>Times New Roman</vt:lpstr>
      <vt:lpstr>等线</vt:lpstr>
      <vt:lpstr>华文新魏</vt:lpstr>
      <vt:lpstr>Calibri Light</vt:lpstr>
      <vt:lpstr>华光行楷_CNKI</vt:lpstr>
      <vt:lpstr>思源宋体 CN</vt:lpstr>
      <vt:lpstr>方正粗黑宋简体</vt:lpstr>
      <vt:lpstr>方正舒体</vt:lpstr>
      <vt:lpstr>2_自定义设计方案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2025-03-07T12:47:26Z</cp:lastPrinted>
  <dcterms:created xsi:type="dcterms:W3CDTF">2025-03-07T12:47:26Z</dcterms:created>
  <dcterms:modified xsi:type="dcterms:W3CDTF">2025-03-07T04:47:26Z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