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dp" ContentType="image/vnd.ms-photo"/>
  <Default Extension="mp4" ContentType="video/mp4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341" r:id="rId5"/>
    <p:sldId id="279" r:id="rId6"/>
    <p:sldId id="276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3" r:id="rId15"/>
    <p:sldId id="431" r:id="rId16"/>
    <p:sldId id="432" r:id="rId17"/>
    <p:sldId id="433" r:id="rId18"/>
    <p:sldId id="434" r:id="rId19"/>
    <p:sldId id="435" r:id="rId20"/>
    <p:sldId id="436" r:id="rId21"/>
    <p:sldId id="438" r:id="rId22"/>
    <p:sldId id="437" r:id="rId23"/>
    <p:sldId id="440" r:id="rId24"/>
    <p:sldId id="441" r:id="rId25"/>
    <p:sldId id="442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8" userDrawn="1">
          <p15:clr>
            <a:srgbClr val="A4A3A4"/>
          </p15:clr>
        </p15:guide>
        <p15:guide id="2" pos="723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4" orient="horz" pos="4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Administrator" initials="A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9101" autoAdjust="0"/>
  </p:normalViewPr>
  <p:slideViewPr>
    <p:cSldViewPr snapToGrid="0" showGuides="1">
      <p:cViewPr>
        <p:scale>
          <a:sx n="110" d="100"/>
          <a:sy n="110" d="100"/>
        </p:scale>
        <p:origin x="1012" y="500"/>
      </p:cViewPr>
      <p:guideLst>
        <p:guide orient="horz" pos="3938"/>
        <p:guide pos="723"/>
        <p:guide pos="7056"/>
        <p:guide orient="horz" pos="49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tags" Target="tags/tag52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notesMaster" Target="notesMasters/notesMaster1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wmf" /><Relationship Id="rId2" Type="http://schemas.openxmlformats.org/officeDocument/2006/relationships/image" Target="../media/image33.wmf" /><Relationship Id="rId3" Type="http://schemas.openxmlformats.org/officeDocument/2006/relationships/image" Target="../media/image34.w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tags" Target="../tags/tag34.xml" /><Relationship Id="rId6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3.xml" /><Relationship Id="rId2" Type="http://schemas.openxmlformats.org/officeDocument/2006/relationships/tags" Target="../tags/tag24.xml" /><Relationship Id="rId3" Type="http://schemas.openxmlformats.org/officeDocument/2006/relationships/tags" Target="../tags/tag25.xml" /><Relationship Id="rId4" Type="http://schemas.openxmlformats.org/officeDocument/2006/relationships/tags" Target="../tags/tag26.xml" /><Relationship Id="rId5" Type="http://schemas.openxmlformats.org/officeDocument/2006/relationships/tags" Target="../tags/tag27.xml" /><Relationship Id="rId6" Type="http://schemas.openxmlformats.org/officeDocument/2006/relationships/tags" Target="../tags/tag28.xml" /><Relationship Id="rId7" Type="http://schemas.openxmlformats.org/officeDocument/2006/relationships/tags" Target="../tags/tag29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3.xml" /><Relationship Id="rId4" Type="http://schemas.openxmlformats.org/officeDocument/2006/relationships/tags" Target="../tags/tag44.xml" /><Relationship Id="rId5" Type="http://schemas.openxmlformats.org/officeDocument/2006/relationships/tags" Target="../tags/tag45.xml" /><Relationship Id="rId6" Type="http://schemas.openxmlformats.org/officeDocument/2006/relationships/tags" Target="../tags/tag46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43.xml" /><Relationship Id="rId4" Type="http://schemas.openxmlformats.org/officeDocument/2006/relationships/tags" Target="../tags/tag244.xml" /><Relationship Id="rId5" Type="http://schemas.openxmlformats.org/officeDocument/2006/relationships/tags" Target="../tags/tag245.xml" /><Relationship Id="rId6" Type="http://schemas.openxmlformats.org/officeDocument/2006/relationships/tags" Target="../tags/tag246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93.xml" /><Relationship Id="rId4" Type="http://schemas.openxmlformats.org/officeDocument/2006/relationships/tags" Target="../tags/tag294.xml" /><Relationship Id="rId5" Type="http://schemas.openxmlformats.org/officeDocument/2006/relationships/tags" Target="../tags/tag295.xml" /><Relationship Id="rId6" Type="http://schemas.openxmlformats.org/officeDocument/2006/relationships/tags" Target="../tags/tag296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48.xml" /><Relationship Id="rId4" Type="http://schemas.openxmlformats.org/officeDocument/2006/relationships/tags" Target="../tags/tag349.xml" /><Relationship Id="rId5" Type="http://schemas.openxmlformats.org/officeDocument/2006/relationships/tags" Target="../tags/tag350.xml" /><Relationship Id="rId6" Type="http://schemas.openxmlformats.org/officeDocument/2006/relationships/tags" Target="../tags/tag35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63.xml" /><Relationship Id="rId4" Type="http://schemas.openxmlformats.org/officeDocument/2006/relationships/tags" Target="../tags/tag364.xml" /><Relationship Id="rId5" Type="http://schemas.openxmlformats.org/officeDocument/2006/relationships/tags" Target="../tags/tag365.xml" /><Relationship Id="rId6" Type="http://schemas.openxmlformats.org/officeDocument/2006/relationships/tags" Target="../tags/tag366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94.xml" /><Relationship Id="rId4" Type="http://schemas.openxmlformats.org/officeDocument/2006/relationships/tags" Target="../tags/tag395.xml" /><Relationship Id="rId5" Type="http://schemas.openxmlformats.org/officeDocument/2006/relationships/tags" Target="../tags/tag396.xml" /><Relationship Id="rId6" Type="http://schemas.openxmlformats.org/officeDocument/2006/relationships/tags" Target="../tags/tag397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10.xml" /><Relationship Id="rId4" Type="http://schemas.openxmlformats.org/officeDocument/2006/relationships/tags" Target="../tags/tag411.xml" /><Relationship Id="rId5" Type="http://schemas.openxmlformats.org/officeDocument/2006/relationships/tags" Target="../tags/tag412.xml" /><Relationship Id="rId6" Type="http://schemas.openxmlformats.org/officeDocument/2006/relationships/tags" Target="../tags/tag413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24.xml" /><Relationship Id="rId4" Type="http://schemas.openxmlformats.org/officeDocument/2006/relationships/tags" Target="../tags/tag425.xml" /><Relationship Id="rId5" Type="http://schemas.openxmlformats.org/officeDocument/2006/relationships/tags" Target="../tags/tag426.xml" /><Relationship Id="rId6" Type="http://schemas.openxmlformats.org/officeDocument/2006/relationships/tags" Target="../tags/tag427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63.xml" /><Relationship Id="rId4" Type="http://schemas.openxmlformats.org/officeDocument/2006/relationships/tags" Target="../tags/tag464.xml" /><Relationship Id="rId5" Type="http://schemas.openxmlformats.org/officeDocument/2006/relationships/tags" Target="../tags/tag465.xml" /><Relationship Id="rId6" Type="http://schemas.openxmlformats.org/officeDocument/2006/relationships/tags" Target="../tags/tag466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85.xml" /><Relationship Id="rId4" Type="http://schemas.openxmlformats.org/officeDocument/2006/relationships/tags" Target="../tags/tag486.xml" /><Relationship Id="rId5" Type="http://schemas.openxmlformats.org/officeDocument/2006/relationships/tags" Target="../tags/tag487.xml" /><Relationship Id="rId6" Type="http://schemas.openxmlformats.org/officeDocument/2006/relationships/tags" Target="../tags/tag488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97.xml" /><Relationship Id="rId4" Type="http://schemas.openxmlformats.org/officeDocument/2006/relationships/tags" Target="../tags/tag498.xml" /><Relationship Id="rId5" Type="http://schemas.openxmlformats.org/officeDocument/2006/relationships/tags" Target="../tags/tag499.xml" /><Relationship Id="rId6" Type="http://schemas.openxmlformats.org/officeDocument/2006/relationships/tags" Target="../tags/tag500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8.xml" /><Relationship Id="rId4" Type="http://schemas.openxmlformats.org/officeDocument/2006/relationships/tags" Target="../tags/tag69.xml" /><Relationship Id="rId5" Type="http://schemas.openxmlformats.org/officeDocument/2006/relationships/tags" Target="../tags/tag70.xml" /><Relationship Id="rId6" Type="http://schemas.openxmlformats.org/officeDocument/2006/relationships/tags" Target="../tags/tag7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09.xml" /><Relationship Id="rId4" Type="http://schemas.openxmlformats.org/officeDocument/2006/relationships/tags" Target="../tags/tag510.xml" /><Relationship Id="rId5" Type="http://schemas.openxmlformats.org/officeDocument/2006/relationships/tags" Target="../tags/tag511.xml" /><Relationship Id="rId6" Type="http://schemas.openxmlformats.org/officeDocument/2006/relationships/tags" Target="../tags/tag512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88.xml" /><Relationship Id="rId4" Type="http://schemas.openxmlformats.org/officeDocument/2006/relationships/tags" Target="../tags/tag89.xml" /><Relationship Id="rId5" Type="http://schemas.openxmlformats.org/officeDocument/2006/relationships/tags" Target="../tags/tag90.xml" /><Relationship Id="rId6" Type="http://schemas.openxmlformats.org/officeDocument/2006/relationships/tags" Target="../tags/tag9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5.xml" /><Relationship Id="rId4" Type="http://schemas.openxmlformats.org/officeDocument/2006/relationships/tags" Target="../tags/tag116.xml" /><Relationship Id="rId5" Type="http://schemas.openxmlformats.org/officeDocument/2006/relationships/tags" Target="../tags/tag117.xml" /><Relationship Id="rId6" Type="http://schemas.openxmlformats.org/officeDocument/2006/relationships/tags" Target="../tags/tag118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47.xml" /><Relationship Id="rId4" Type="http://schemas.openxmlformats.org/officeDocument/2006/relationships/tags" Target="../tags/tag148.xml" /><Relationship Id="rId5" Type="http://schemas.openxmlformats.org/officeDocument/2006/relationships/tags" Target="../tags/tag149.xml" /><Relationship Id="rId6" Type="http://schemas.openxmlformats.org/officeDocument/2006/relationships/tags" Target="../tags/tag150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64.xml" /><Relationship Id="rId4" Type="http://schemas.openxmlformats.org/officeDocument/2006/relationships/tags" Target="../tags/tag165.xml" /><Relationship Id="rId5" Type="http://schemas.openxmlformats.org/officeDocument/2006/relationships/tags" Target="../tags/tag166.xml" /><Relationship Id="rId6" Type="http://schemas.openxmlformats.org/officeDocument/2006/relationships/tags" Target="../tags/tag167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79.xml" /><Relationship Id="rId4" Type="http://schemas.openxmlformats.org/officeDocument/2006/relationships/tags" Target="../tags/tag180.xml" /><Relationship Id="rId5" Type="http://schemas.openxmlformats.org/officeDocument/2006/relationships/tags" Target="../tags/tag181.xml" /><Relationship Id="rId6" Type="http://schemas.openxmlformats.org/officeDocument/2006/relationships/tags" Target="../tags/tag182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08.xml" /><Relationship Id="rId4" Type="http://schemas.openxmlformats.org/officeDocument/2006/relationships/tags" Target="../tags/tag209.xml" /><Relationship Id="rId5" Type="http://schemas.openxmlformats.org/officeDocument/2006/relationships/tags" Target="../tags/tag210.xml" /><Relationship Id="rId6" Type="http://schemas.openxmlformats.org/officeDocument/2006/relationships/tags" Target="../tags/tag21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24.xml" /><Relationship Id="rId4" Type="http://schemas.openxmlformats.org/officeDocument/2006/relationships/tags" Target="../tags/tag225.xml" /><Relationship Id="rId5" Type="http://schemas.openxmlformats.org/officeDocument/2006/relationships/tags" Target="../tags/tag226.xml" /><Relationship Id="rId6" Type="http://schemas.openxmlformats.org/officeDocument/2006/relationships/tags" Target="../tags/tag227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请注意：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1.正文标题为：黑体，30号字；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2.正文内容为：华文楷体，尽量不小于24号，特殊辅助性文字不低于18；根据文字量可适当调整。内容文字一行一般不能超过28个字，单页文字一般不能超过8行。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3.拍摄版本呈现内容务必与上传版本呈现的内容完全一致。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英文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1.正文标题为：以Times New Roman为主,可搭配使用Arial。字号为32—36号，特别强调可以用40号。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2.正文内容为：以Times New Roman为主,可搭配使用Arial。字号为24—28号，特别强调可用32号。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3.英文每行一般不能超过15个单词；单页文字一般不能超过8行。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image" Target="../media/image1.png" /><Relationship Id="rId7" Type="http://schemas.openxmlformats.org/officeDocument/2006/relationships/tags" Target="../tags/tag6.xml" /><Relationship Id="rId8" Type="http://schemas.openxmlformats.org/officeDocument/2006/relationships/image" Target="../media/image2.jpeg" /><Relationship Id="rId9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image" Target="../media/image3.jpeg" /><Relationship Id="rId4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image" Target="../media/image3.jpe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tags" Target="../tags/tag11.xml" /><Relationship Id="rId3" Type="http://schemas.openxmlformats.org/officeDocument/2006/relationships/tags" Target="../tags/tag12.xml" /><Relationship Id="rId4" Type="http://schemas.openxmlformats.org/officeDocument/2006/relationships/tags" Target="../tags/tag13.xml" /><Relationship Id="rId5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tags" Target="../tags/tag15.xml" /><Relationship Id="rId3" Type="http://schemas.openxmlformats.org/officeDocument/2006/relationships/image" Target="../media/image4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blipFill dpi="0" rotWithShape="1">
          <a:blip r:embed="rId8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0" name="标题 1"/>
          <p:cNvSpPr txBox="1"/>
          <p:nvPr userDrawn="1">
            <p:custDataLst>
              <p:tags r:id="rId5"/>
            </p:custDataLst>
          </p:nvPr>
        </p:nvSpPr>
        <p:spPr>
          <a:xfrm>
            <a:off x="1162578" y="728664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3200">
                <a:solidFill>
                  <a:schemeClr val="bg1"/>
                </a:solidFill>
              </a:rPr>
              <a:t>基础教育精品课</a:t>
            </a:r>
            <a:endParaRPr lang="zh-CN" altLang="en-US" sz="320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仅标题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-1612"/>
            <a:ext cx="12192000" cy="599187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676" y="119022"/>
            <a:ext cx="849073" cy="364662"/>
          </a:xfrm>
          <a:prstGeom prst="rect">
            <a:avLst/>
          </a:prstGeom>
        </p:spPr>
      </p:pic>
      <p:cxnSp>
        <p:nvCxnSpPr>
          <p:cNvPr id="14" name="直接连接符 13"/>
          <p:cNvCxnSpPr/>
          <p:nvPr userDrawn="1">
            <p:custDataLst>
              <p:tags r:id="rId5"/>
            </p:custDataLst>
          </p:nvPr>
        </p:nvCxnSpPr>
        <p:spPr>
          <a:xfrm>
            <a:off x="0" y="544170"/>
            <a:ext cx="12192000" cy="0"/>
          </a:xfrm>
          <a:prstGeom prst="line">
            <a:avLst/>
          </a:prstGeom>
          <a:ln>
            <a:solidFill>
              <a:srgbClr val="D2D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file:///D:\qq&#25991;&#20214;\712321467\Image\C2C\Image2\%7b75232B38-A165-1FB7-499C-2E1C792CACB5%7d.png" TargetMode="External" /><Relationship Id="rId11" Type="http://schemas.openxmlformats.org/officeDocument/2006/relationships/image" Target="../media/image5.png" /><Relationship Id="rId12" Type="http://schemas.openxmlformats.org/officeDocument/2006/relationships/tags" Target="../tags/tag22.xml" /><Relationship Id="rId13" Type="http://schemas.openxmlformats.org/officeDocument/2006/relationships/image" Target="../media/image2.jpe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ags" Target="../tags/tag18.xml" /><Relationship Id="rId7" Type="http://schemas.openxmlformats.org/officeDocument/2006/relationships/tags" Target="../tags/tag19.xml" /><Relationship Id="rId8" Type="http://schemas.openxmlformats.org/officeDocument/2006/relationships/tags" Target="../tags/tag20.xml" /><Relationship Id="rId9" Type="http://schemas.openxmlformats.org/officeDocument/2006/relationships/tags" Target="../tags/tag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6"/>
          </p:custDataLst>
        </p:nvPr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 r:link="rId1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iming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microsoft.com/office/2007/relationships/hdphoto" Target="../media/image7.wdp" /><Relationship Id="rId11" Type="http://schemas.openxmlformats.org/officeDocument/2006/relationships/tags" Target="../tags/tag42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tags" Target="../tags/tag37.xml" /><Relationship Id="rId5" Type="http://schemas.openxmlformats.org/officeDocument/2006/relationships/tags" Target="../tags/tag38.xml" /><Relationship Id="rId6" Type="http://schemas.openxmlformats.org/officeDocument/2006/relationships/tags" Target="../tags/tag39.xml" /><Relationship Id="rId7" Type="http://schemas.openxmlformats.org/officeDocument/2006/relationships/tags" Target="../tags/tag40.xml" /><Relationship Id="rId8" Type="http://schemas.openxmlformats.org/officeDocument/2006/relationships/tags" Target="../tags/tag41.xml" /><Relationship Id="rId9" Type="http://schemas.openxmlformats.org/officeDocument/2006/relationships/image" Target="../media/image6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35.xml" /><Relationship Id="rId11" Type="http://schemas.openxmlformats.org/officeDocument/2006/relationships/tags" Target="../tags/tag236.xml" /><Relationship Id="rId12" Type="http://schemas.openxmlformats.org/officeDocument/2006/relationships/image" Target="../media/image19.png" /><Relationship Id="rId13" Type="http://schemas.openxmlformats.org/officeDocument/2006/relationships/tags" Target="../tags/tag237.xml" /><Relationship Id="rId14" Type="http://schemas.openxmlformats.org/officeDocument/2006/relationships/tags" Target="../tags/tag238.xml" /><Relationship Id="rId15" Type="http://schemas.openxmlformats.org/officeDocument/2006/relationships/tags" Target="../tags/tag239.xml" /><Relationship Id="rId16" Type="http://schemas.openxmlformats.org/officeDocument/2006/relationships/image" Target="../media/image20.png" /><Relationship Id="rId17" Type="http://schemas.openxmlformats.org/officeDocument/2006/relationships/tags" Target="../tags/tag240.xml" /><Relationship Id="rId18" Type="http://schemas.openxmlformats.org/officeDocument/2006/relationships/tags" Target="../tags/tag241.xml" /><Relationship Id="rId19" Type="http://schemas.openxmlformats.org/officeDocument/2006/relationships/tags" Target="../tags/tag242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228.xml" /><Relationship Id="rId4" Type="http://schemas.openxmlformats.org/officeDocument/2006/relationships/tags" Target="../tags/tag229.xml" /><Relationship Id="rId5" Type="http://schemas.openxmlformats.org/officeDocument/2006/relationships/tags" Target="../tags/tag230.xml" /><Relationship Id="rId6" Type="http://schemas.openxmlformats.org/officeDocument/2006/relationships/tags" Target="../tags/tag231.xml" /><Relationship Id="rId7" Type="http://schemas.openxmlformats.org/officeDocument/2006/relationships/tags" Target="../tags/tag232.xml" /><Relationship Id="rId8" Type="http://schemas.openxmlformats.org/officeDocument/2006/relationships/tags" Target="../tags/tag233.xml" /><Relationship Id="rId9" Type="http://schemas.openxmlformats.org/officeDocument/2006/relationships/tags" Target="../tags/tag23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54.xml" /><Relationship Id="rId11" Type="http://schemas.openxmlformats.org/officeDocument/2006/relationships/tags" Target="../tags/tag255.xml" /><Relationship Id="rId12" Type="http://schemas.openxmlformats.org/officeDocument/2006/relationships/tags" Target="../tags/tag256.xml" /><Relationship Id="rId13" Type="http://schemas.openxmlformats.org/officeDocument/2006/relationships/tags" Target="../tags/tag257.xml" /><Relationship Id="rId14" Type="http://schemas.openxmlformats.org/officeDocument/2006/relationships/tags" Target="../tags/tag258.xml" /><Relationship Id="rId15" Type="http://schemas.openxmlformats.org/officeDocument/2006/relationships/tags" Target="../tags/tag259.xml" /><Relationship Id="rId16" Type="http://schemas.openxmlformats.org/officeDocument/2006/relationships/image" Target="../media/image21.png" /><Relationship Id="rId17" Type="http://schemas.openxmlformats.org/officeDocument/2006/relationships/tags" Target="../tags/tag260.xml" /><Relationship Id="rId18" Type="http://schemas.openxmlformats.org/officeDocument/2006/relationships/tags" Target="../tags/tag261.xml" /><Relationship Id="rId19" Type="http://schemas.openxmlformats.org/officeDocument/2006/relationships/image" Target="../media/image22.png" /><Relationship Id="rId2" Type="http://schemas.openxmlformats.org/officeDocument/2006/relationships/notesSlide" Target="../notesSlides/notesSlide10.xml" /><Relationship Id="rId20" Type="http://schemas.openxmlformats.org/officeDocument/2006/relationships/tags" Target="../tags/tag262.xml" /><Relationship Id="rId21" Type="http://schemas.openxmlformats.org/officeDocument/2006/relationships/tags" Target="../tags/tag263.xml" /><Relationship Id="rId22" Type="http://schemas.openxmlformats.org/officeDocument/2006/relationships/tags" Target="../tags/tag264.xml" /><Relationship Id="rId23" Type="http://schemas.openxmlformats.org/officeDocument/2006/relationships/tags" Target="../tags/tag265.xml" /><Relationship Id="rId24" Type="http://schemas.openxmlformats.org/officeDocument/2006/relationships/tags" Target="../tags/tag266.xml" /><Relationship Id="rId25" Type="http://schemas.openxmlformats.org/officeDocument/2006/relationships/tags" Target="../tags/tag267.xml" /><Relationship Id="rId26" Type="http://schemas.openxmlformats.org/officeDocument/2006/relationships/tags" Target="../tags/tag268.xml" /><Relationship Id="rId27" Type="http://schemas.openxmlformats.org/officeDocument/2006/relationships/image" Target="../media/image23.png" /><Relationship Id="rId28" Type="http://schemas.openxmlformats.org/officeDocument/2006/relationships/tags" Target="../tags/tag269.xml" /><Relationship Id="rId29" Type="http://schemas.openxmlformats.org/officeDocument/2006/relationships/tags" Target="../tags/tag270.xml" /><Relationship Id="rId3" Type="http://schemas.openxmlformats.org/officeDocument/2006/relationships/tags" Target="../tags/tag247.xml" /><Relationship Id="rId30" Type="http://schemas.openxmlformats.org/officeDocument/2006/relationships/image" Target="../media/image24.jpeg" /><Relationship Id="rId31" Type="http://schemas.openxmlformats.org/officeDocument/2006/relationships/tags" Target="../tags/tag271.xml" /><Relationship Id="rId32" Type="http://schemas.openxmlformats.org/officeDocument/2006/relationships/tags" Target="../tags/tag272.xml" /><Relationship Id="rId33" Type="http://schemas.openxmlformats.org/officeDocument/2006/relationships/tags" Target="../tags/tag273.xml" /><Relationship Id="rId34" Type="http://schemas.openxmlformats.org/officeDocument/2006/relationships/tags" Target="../tags/tag274.xml" /><Relationship Id="rId35" Type="http://schemas.openxmlformats.org/officeDocument/2006/relationships/tags" Target="../tags/tag275.xml" /><Relationship Id="rId36" Type="http://schemas.openxmlformats.org/officeDocument/2006/relationships/tags" Target="../tags/tag276.xml" /><Relationship Id="rId37" Type="http://schemas.openxmlformats.org/officeDocument/2006/relationships/tags" Target="../tags/tag277.xml" /><Relationship Id="rId38" Type="http://schemas.openxmlformats.org/officeDocument/2006/relationships/tags" Target="../tags/tag278.xml" /><Relationship Id="rId39" Type="http://schemas.openxmlformats.org/officeDocument/2006/relationships/tags" Target="../tags/tag279.xml" /><Relationship Id="rId4" Type="http://schemas.openxmlformats.org/officeDocument/2006/relationships/tags" Target="../tags/tag248.xml" /><Relationship Id="rId40" Type="http://schemas.openxmlformats.org/officeDocument/2006/relationships/tags" Target="../tags/tag280.xml" /><Relationship Id="rId41" Type="http://schemas.openxmlformats.org/officeDocument/2006/relationships/tags" Target="../tags/tag281.xml" /><Relationship Id="rId42" Type="http://schemas.openxmlformats.org/officeDocument/2006/relationships/tags" Target="../tags/tag282.xml" /><Relationship Id="rId43" Type="http://schemas.openxmlformats.org/officeDocument/2006/relationships/image" Target="../media/image25.jpeg" /><Relationship Id="rId44" Type="http://schemas.openxmlformats.org/officeDocument/2006/relationships/tags" Target="../tags/tag283.xml" /><Relationship Id="rId45" Type="http://schemas.openxmlformats.org/officeDocument/2006/relationships/tags" Target="../tags/tag284.xml" /><Relationship Id="rId46" Type="http://schemas.openxmlformats.org/officeDocument/2006/relationships/tags" Target="../tags/tag285.xml" /><Relationship Id="rId47" Type="http://schemas.openxmlformats.org/officeDocument/2006/relationships/tags" Target="../tags/tag286.xml" /><Relationship Id="rId48" Type="http://schemas.openxmlformats.org/officeDocument/2006/relationships/tags" Target="../tags/tag287.xml" /><Relationship Id="rId49" Type="http://schemas.openxmlformats.org/officeDocument/2006/relationships/tags" Target="../tags/tag288.xml" /><Relationship Id="rId5" Type="http://schemas.openxmlformats.org/officeDocument/2006/relationships/tags" Target="../tags/tag249.xml" /><Relationship Id="rId50" Type="http://schemas.openxmlformats.org/officeDocument/2006/relationships/tags" Target="../tags/tag289.xml" /><Relationship Id="rId51" Type="http://schemas.openxmlformats.org/officeDocument/2006/relationships/tags" Target="../tags/tag290.xml" /><Relationship Id="rId52" Type="http://schemas.openxmlformats.org/officeDocument/2006/relationships/tags" Target="../tags/tag291.xml" /><Relationship Id="rId53" Type="http://schemas.openxmlformats.org/officeDocument/2006/relationships/tags" Target="../tags/tag292.xml" /><Relationship Id="rId6" Type="http://schemas.openxmlformats.org/officeDocument/2006/relationships/tags" Target="../tags/tag250.xml" /><Relationship Id="rId7" Type="http://schemas.openxmlformats.org/officeDocument/2006/relationships/tags" Target="../tags/tag251.xml" /><Relationship Id="rId8" Type="http://schemas.openxmlformats.org/officeDocument/2006/relationships/tags" Target="../tags/tag252.xml" /><Relationship Id="rId9" Type="http://schemas.openxmlformats.org/officeDocument/2006/relationships/tags" Target="../tags/tag25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04.xml" /><Relationship Id="rId11" Type="http://schemas.openxmlformats.org/officeDocument/2006/relationships/tags" Target="../tags/tag305.xml" /><Relationship Id="rId12" Type="http://schemas.openxmlformats.org/officeDocument/2006/relationships/tags" Target="../tags/tag306.xml" /><Relationship Id="rId13" Type="http://schemas.openxmlformats.org/officeDocument/2006/relationships/tags" Target="../tags/tag307.xml" /><Relationship Id="rId14" Type="http://schemas.openxmlformats.org/officeDocument/2006/relationships/tags" Target="../tags/tag308.xml" /><Relationship Id="rId15" Type="http://schemas.openxmlformats.org/officeDocument/2006/relationships/tags" Target="../tags/tag309.xml" /><Relationship Id="rId16" Type="http://schemas.openxmlformats.org/officeDocument/2006/relationships/image" Target="../media/image26.png" /><Relationship Id="rId17" Type="http://schemas.openxmlformats.org/officeDocument/2006/relationships/tags" Target="../tags/tag310.xml" /><Relationship Id="rId18" Type="http://schemas.openxmlformats.org/officeDocument/2006/relationships/tags" Target="../tags/tag311.xml" /><Relationship Id="rId19" Type="http://schemas.openxmlformats.org/officeDocument/2006/relationships/tags" Target="../tags/tag312.xml" /><Relationship Id="rId2" Type="http://schemas.openxmlformats.org/officeDocument/2006/relationships/notesSlide" Target="../notesSlides/notesSlide11.xml" /><Relationship Id="rId20" Type="http://schemas.openxmlformats.org/officeDocument/2006/relationships/image" Target="../media/image27.png" /><Relationship Id="rId21" Type="http://schemas.openxmlformats.org/officeDocument/2006/relationships/tags" Target="../tags/tag313.xml" /><Relationship Id="rId22" Type="http://schemas.openxmlformats.org/officeDocument/2006/relationships/tags" Target="../tags/tag314.xml" /><Relationship Id="rId23" Type="http://schemas.openxmlformats.org/officeDocument/2006/relationships/tags" Target="../tags/tag315.xml" /><Relationship Id="rId24" Type="http://schemas.openxmlformats.org/officeDocument/2006/relationships/tags" Target="../tags/tag316.xml" /><Relationship Id="rId25" Type="http://schemas.openxmlformats.org/officeDocument/2006/relationships/tags" Target="../tags/tag317.xml" /><Relationship Id="rId26" Type="http://schemas.openxmlformats.org/officeDocument/2006/relationships/tags" Target="../tags/tag318.xml" /><Relationship Id="rId27" Type="http://schemas.openxmlformats.org/officeDocument/2006/relationships/image" Target="../media/image28.png" /><Relationship Id="rId28" Type="http://schemas.openxmlformats.org/officeDocument/2006/relationships/tags" Target="../tags/tag319.xml" /><Relationship Id="rId29" Type="http://schemas.openxmlformats.org/officeDocument/2006/relationships/tags" Target="../tags/tag320.xml" /><Relationship Id="rId3" Type="http://schemas.openxmlformats.org/officeDocument/2006/relationships/tags" Target="../tags/tag297.xml" /><Relationship Id="rId30" Type="http://schemas.openxmlformats.org/officeDocument/2006/relationships/tags" Target="../tags/tag321.xml" /><Relationship Id="rId31" Type="http://schemas.openxmlformats.org/officeDocument/2006/relationships/tags" Target="../tags/tag322.xml" /><Relationship Id="rId32" Type="http://schemas.openxmlformats.org/officeDocument/2006/relationships/image" Target="../media/image24.jpeg" /><Relationship Id="rId33" Type="http://schemas.openxmlformats.org/officeDocument/2006/relationships/tags" Target="../tags/tag323.xml" /><Relationship Id="rId34" Type="http://schemas.openxmlformats.org/officeDocument/2006/relationships/tags" Target="../tags/tag324.xml" /><Relationship Id="rId35" Type="http://schemas.openxmlformats.org/officeDocument/2006/relationships/tags" Target="../tags/tag325.xml" /><Relationship Id="rId36" Type="http://schemas.openxmlformats.org/officeDocument/2006/relationships/tags" Target="../tags/tag326.xml" /><Relationship Id="rId37" Type="http://schemas.openxmlformats.org/officeDocument/2006/relationships/tags" Target="../tags/tag327.xml" /><Relationship Id="rId38" Type="http://schemas.openxmlformats.org/officeDocument/2006/relationships/tags" Target="../tags/tag328.xml" /><Relationship Id="rId39" Type="http://schemas.openxmlformats.org/officeDocument/2006/relationships/tags" Target="../tags/tag329.xml" /><Relationship Id="rId4" Type="http://schemas.openxmlformats.org/officeDocument/2006/relationships/tags" Target="../tags/tag298.xml" /><Relationship Id="rId40" Type="http://schemas.openxmlformats.org/officeDocument/2006/relationships/tags" Target="../tags/tag330.xml" /><Relationship Id="rId41" Type="http://schemas.openxmlformats.org/officeDocument/2006/relationships/image" Target="../media/image25.jpeg" /><Relationship Id="rId42" Type="http://schemas.openxmlformats.org/officeDocument/2006/relationships/tags" Target="../tags/tag331.xml" /><Relationship Id="rId43" Type="http://schemas.openxmlformats.org/officeDocument/2006/relationships/tags" Target="../tags/tag332.xml" /><Relationship Id="rId44" Type="http://schemas.openxmlformats.org/officeDocument/2006/relationships/tags" Target="../tags/tag333.xml" /><Relationship Id="rId45" Type="http://schemas.openxmlformats.org/officeDocument/2006/relationships/tags" Target="../tags/tag334.xml" /><Relationship Id="rId46" Type="http://schemas.openxmlformats.org/officeDocument/2006/relationships/tags" Target="../tags/tag335.xml" /><Relationship Id="rId47" Type="http://schemas.openxmlformats.org/officeDocument/2006/relationships/tags" Target="../tags/tag336.xml" /><Relationship Id="rId48" Type="http://schemas.openxmlformats.org/officeDocument/2006/relationships/tags" Target="../tags/tag337.xml" /><Relationship Id="rId49" Type="http://schemas.openxmlformats.org/officeDocument/2006/relationships/tags" Target="../tags/tag338.xml" /><Relationship Id="rId5" Type="http://schemas.openxmlformats.org/officeDocument/2006/relationships/tags" Target="../tags/tag299.xml" /><Relationship Id="rId50" Type="http://schemas.openxmlformats.org/officeDocument/2006/relationships/tags" Target="../tags/tag339.xml" /><Relationship Id="rId51" Type="http://schemas.openxmlformats.org/officeDocument/2006/relationships/tags" Target="../tags/tag340.xml" /><Relationship Id="rId52" Type="http://schemas.openxmlformats.org/officeDocument/2006/relationships/tags" Target="../tags/tag341.xml" /><Relationship Id="rId53" Type="http://schemas.openxmlformats.org/officeDocument/2006/relationships/tags" Target="../tags/tag342.xml" /><Relationship Id="rId54" Type="http://schemas.openxmlformats.org/officeDocument/2006/relationships/tags" Target="../tags/tag343.xml" /><Relationship Id="rId55" Type="http://schemas.openxmlformats.org/officeDocument/2006/relationships/tags" Target="../tags/tag344.xml" /><Relationship Id="rId56" Type="http://schemas.openxmlformats.org/officeDocument/2006/relationships/tags" Target="../tags/tag345.xml" /><Relationship Id="rId57" Type="http://schemas.openxmlformats.org/officeDocument/2006/relationships/tags" Target="../tags/tag346.xml" /><Relationship Id="rId58" Type="http://schemas.openxmlformats.org/officeDocument/2006/relationships/tags" Target="../tags/tag347.xml" /><Relationship Id="rId6" Type="http://schemas.openxmlformats.org/officeDocument/2006/relationships/tags" Target="../tags/tag300.xml" /><Relationship Id="rId7" Type="http://schemas.openxmlformats.org/officeDocument/2006/relationships/tags" Target="../tags/tag301.xml" /><Relationship Id="rId8" Type="http://schemas.openxmlformats.org/officeDocument/2006/relationships/tags" Target="../tags/tag302.xml" /><Relationship Id="rId9" Type="http://schemas.openxmlformats.org/officeDocument/2006/relationships/tags" Target="../tags/tag30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59.xml" /><Relationship Id="rId11" Type="http://schemas.openxmlformats.org/officeDocument/2006/relationships/tags" Target="../tags/tag360.xml" /><Relationship Id="rId12" Type="http://schemas.openxmlformats.org/officeDocument/2006/relationships/tags" Target="../tags/tag361.xml" /><Relationship Id="rId13" Type="http://schemas.openxmlformats.org/officeDocument/2006/relationships/image" Target="../media/image29.png" /><Relationship Id="rId14" Type="http://schemas.openxmlformats.org/officeDocument/2006/relationships/tags" Target="../tags/tag362.xml" /><Relationship Id="rId15" Type="http://schemas.openxmlformats.org/officeDocument/2006/relationships/video" Target="../media/media2.mp4" /><Relationship Id="rId16" Type="http://schemas.microsoft.com/office/2007/relationships/media" Target="../media/media2.mp4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352.xml" /><Relationship Id="rId4" Type="http://schemas.openxmlformats.org/officeDocument/2006/relationships/tags" Target="../tags/tag353.xml" /><Relationship Id="rId5" Type="http://schemas.openxmlformats.org/officeDocument/2006/relationships/tags" Target="../tags/tag354.xml" /><Relationship Id="rId6" Type="http://schemas.openxmlformats.org/officeDocument/2006/relationships/tags" Target="../tags/tag355.xml" /><Relationship Id="rId7" Type="http://schemas.openxmlformats.org/officeDocument/2006/relationships/tags" Target="../tags/tag356.xml" /><Relationship Id="rId8" Type="http://schemas.openxmlformats.org/officeDocument/2006/relationships/tags" Target="../tags/tag357.xml" /><Relationship Id="rId9" Type="http://schemas.openxmlformats.org/officeDocument/2006/relationships/tags" Target="../tags/tag358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74.xml" /><Relationship Id="rId11" Type="http://schemas.openxmlformats.org/officeDocument/2006/relationships/tags" Target="../tags/tag375.xml" /><Relationship Id="rId12" Type="http://schemas.openxmlformats.org/officeDocument/2006/relationships/tags" Target="../tags/tag376.xml" /><Relationship Id="rId13" Type="http://schemas.openxmlformats.org/officeDocument/2006/relationships/tags" Target="../tags/tag377.xml" /><Relationship Id="rId14" Type="http://schemas.openxmlformats.org/officeDocument/2006/relationships/tags" Target="../tags/tag378.xml" /><Relationship Id="rId15" Type="http://schemas.openxmlformats.org/officeDocument/2006/relationships/tags" Target="../tags/tag379.xml" /><Relationship Id="rId16" Type="http://schemas.openxmlformats.org/officeDocument/2006/relationships/tags" Target="../tags/tag380.xml" /><Relationship Id="rId17" Type="http://schemas.openxmlformats.org/officeDocument/2006/relationships/tags" Target="../tags/tag381.xml" /><Relationship Id="rId18" Type="http://schemas.openxmlformats.org/officeDocument/2006/relationships/tags" Target="../tags/tag382.xml" /><Relationship Id="rId19" Type="http://schemas.openxmlformats.org/officeDocument/2006/relationships/tags" Target="../tags/tag383.xml" /><Relationship Id="rId2" Type="http://schemas.openxmlformats.org/officeDocument/2006/relationships/notesSlide" Target="../notesSlides/notesSlide13.xml" /><Relationship Id="rId20" Type="http://schemas.openxmlformats.org/officeDocument/2006/relationships/tags" Target="../tags/tag384.xml" /><Relationship Id="rId21" Type="http://schemas.openxmlformats.org/officeDocument/2006/relationships/tags" Target="../tags/tag385.xml" /><Relationship Id="rId22" Type="http://schemas.openxmlformats.org/officeDocument/2006/relationships/tags" Target="../tags/tag386.xml" /><Relationship Id="rId23" Type="http://schemas.openxmlformats.org/officeDocument/2006/relationships/image" Target="../media/image30.png" /><Relationship Id="rId24" Type="http://schemas.openxmlformats.org/officeDocument/2006/relationships/tags" Target="../tags/tag387.xml" /><Relationship Id="rId25" Type="http://schemas.openxmlformats.org/officeDocument/2006/relationships/tags" Target="../tags/tag388.xml" /><Relationship Id="rId26" Type="http://schemas.openxmlformats.org/officeDocument/2006/relationships/tags" Target="../tags/tag389.xml" /><Relationship Id="rId27" Type="http://schemas.openxmlformats.org/officeDocument/2006/relationships/tags" Target="../tags/tag390.xml" /><Relationship Id="rId28" Type="http://schemas.openxmlformats.org/officeDocument/2006/relationships/tags" Target="../tags/tag391.xml" /><Relationship Id="rId29" Type="http://schemas.openxmlformats.org/officeDocument/2006/relationships/tags" Target="../tags/tag392.xml" /><Relationship Id="rId3" Type="http://schemas.openxmlformats.org/officeDocument/2006/relationships/tags" Target="../tags/tag367.xml" /><Relationship Id="rId30" Type="http://schemas.openxmlformats.org/officeDocument/2006/relationships/tags" Target="../tags/tag393.xml" /><Relationship Id="rId4" Type="http://schemas.openxmlformats.org/officeDocument/2006/relationships/tags" Target="../tags/tag368.xml" /><Relationship Id="rId5" Type="http://schemas.openxmlformats.org/officeDocument/2006/relationships/tags" Target="../tags/tag369.xml" /><Relationship Id="rId6" Type="http://schemas.openxmlformats.org/officeDocument/2006/relationships/tags" Target="../tags/tag370.xml" /><Relationship Id="rId7" Type="http://schemas.openxmlformats.org/officeDocument/2006/relationships/tags" Target="../tags/tag371.xml" /><Relationship Id="rId8" Type="http://schemas.openxmlformats.org/officeDocument/2006/relationships/tags" Target="../tags/tag372.xml" /><Relationship Id="rId9" Type="http://schemas.openxmlformats.org/officeDocument/2006/relationships/tags" Target="../tags/tag37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05.xml" /><Relationship Id="rId11" Type="http://schemas.openxmlformats.org/officeDocument/2006/relationships/tags" Target="../tags/tag406.xml" /><Relationship Id="rId12" Type="http://schemas.openxmlformats.org/officeDocument/2006/relationships/tags" Target="../tags/tag407.xml" /><Relationship Id="rId13" Type="http://schemas.openxmlformats.org/officeDocument/2006/relationships/tags" Target="../tags/tag408.xml" /><Relationship Id="rId14" Type="http://schemas.openxmlformats.org/officeDocument/2006/relationships/image" Target="../media/image16.png" /><Relationship Id="rId15" Type="http://schemas.openxmlformats.org/officeDocument/2006/relationships/tags" Target="../tags/tag409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398.xml" /><Relationship Id="rId4" Type="http://schemas.openxmlformats.org/officeDocument/2006/relationships/tags" Target="../tags/tag399.xml" /><Relationship Id="rId5" Type="http://schemas.openxmlformats.org/officeDocument/2006/relationships/tags" Target="../tags/tag400.xml" /><Relationship Id="rId6" Type="http://schemas.openxmlformats.org/officeDocument/2006/relationships/tags" Target="../tags/tag401.xml" /><Relationship Id="rId7" Type="http://schemas.openxmlformats.org/officeDocument/2006/relationships/tags" Target="../tags/tag402.xml" /><Relationship Id="rId8" Type="http://schemas.openxmlformats.org/officeDocument/2006/relationships/tags" Target="../tags/tag403.xml" /><Relationship Id="rId9" Type="http://schemas.openxmlformats.org/officeDocument/2006/relationships/tags" Target="../tags/tag40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21.xml" /><Relationship Id="rId11" Type="http://schemas.openxmlformats.org/officeDocument/2006/relationships/image" Target="../media/image31.jpeg" /><Relationship Id="rId12" Type="http://schemas.openxmlformats.org/officeDocument/2006/relationships/tags" Target="../tags/tag422.xml" /><Relationship Id="rId13" Type="http://schemas.openxmlformats.org/officeDocument/2006/relationships/tags" Target="../tags/tag423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414.xml" /><Relationship Id="rId4" Type="http://schemas.openxmlformats.org/officeDocument/2006/relationships/tags" Target="../tags/tag415.xml" /><Relationship Id="rId5" Type="http://schemas.openxmlformats.org/officeDocument/2006/relationships/tags" Target="../tags/tag416.xml" /><Relationship Id="rId6" Type="http://schemas.openxmlformats.org/officeDocument/2006/relationships/tags" Target="../tags/tag417.xml" /><Relationship Id="rId7" Type="http://schemas.openxmlformats.org/officeDocument/2006/relationships/tags" Target="../tags/tag418.xml" /><Relationship Id="rId8" Type="http://schemas.openxmlformats.org/officeDocument/2006/relationships/tags" Target="../tags/tag419.xml" /><Relationship Id="rId9" Type="http://schemas.openxmlformats.org/officeDocument/2006/relationships/tags" Target="../tags/tag420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35.xml" /><Relationship Id="rId11" Type="http://schemas.openxmlformats.org/officeDocument/2006/relationships/tags" Target="../tags/tag436.xml" /><Relationship Id="rId12" Type="http://schemas.openxmlformats.org/officeDocument/2006/relationships/oleObject" Target="../embeddings/oleObject1.bin" TargetMode="Internal" /><Relationship Id="rId13" Type="http://schemas.openxmlformats.org/officeDocument/2006/relationships/image" Target="../media/image32.wmf" /><Relationship Id="rId14" Type="http://schemas.openxmlformats.org/officeDocument/2006/relationships/tags" Target="../tags/tag437.xml" /><Relationship Id="rId15" Type="http://schemas.openxmlformats.org/officeDocument/2006/relationships/tags" Target="../tags/tag438.xml" /><Relationship Id="rId16" Type="http://schemas.openxmlformats.org/officeDocument/2006/relationships/oleObject" Target="../embeddings/oleObject2.bin" TargetMode="Internal" /><Relationship Id="rId17" Type="http://schemas.openxmlformats.org/officeDocument/2006/relationships/image" Target="../media/image33.wmf" /><Relationship Id="rId18" Type="http://schemas.openxmlformats.org/officeDocument/2006/relationships/tags" Target="../tags/tag439.xml" /><Relationship Id="rId19" Type="http://schemas.openxmlformats.org/officeDocument/2006/relationships/oleObject" Target="../embeddings/oleObject3.bin" TargetMode="Internal" /><Relationship Id="rId2" Type="http://schemas.openxmlformats.org/officeDocument/2006/relationships/notesSlide" Target="../notesSlides/notesSlide16.xml" /><Relationship Id="rId20" Type="http://schemas.openxmlformats.org/officeDocument/2006/relationships/image" Target="../media/image34.wmf" /><Relationship Id="rId21" Type="http://schemas.openxmlformats.org/officeDocument/2006/relationships/image" Target="../media/image35.png" /><Relationship Id="rId22" Type="http://schemas.openxmlformats.org/officeDocument/2006/relationships/tags" Target="../tags/tag440.xml" /><Relationship Id="rId23" Type="http://schemas.openxmlformats.org/officeDocument/2006/relationships/image" Target="../media/image36.png" /><Relationship Id="rId24" Type="http://schemas.openxmlformats.org/officeDocument/2006/relationships/tags" Target="../tags/tag441.xml" /><Relationship Id="rId25" Type="http://schemas.openxmlformats.org/officeDocument/2006/relationships/vmlDrawing" Target="../drawings/vmlDrawing1.vml" /><Relationship Id="rId3" Type="http://schemas.openxmlformats.org/officeDocument/2006/relationships/tags" Target="../tags/tag428.xml" /><Relationship Id="rId4" Type="http://schemas.openxmlformats.org/officeDocument/2006/relationships/tags" Target="../tags/tag429.xml" /><Relationship Id="rId5" Type="http://schemas.openxmlformats.org/officeDocument/2006/relationships/tags" Target="../tags/tag430.xml" /><Relationship Id="rId6" Type="http://schemas.openxmlformats.org/officeDocument/2006/relationships/tags" Target="../tags/tag431.xml" /><Relationship Id="rId7" Type="http://schemas.openxmlformats.org/officeDocument/2006/relationships/tags" Target="../tags/tag432.xml" /><Relationship Id="rId8" Type="http://schemas.openxmlformats.org/officeDocument/2006/relationships/tags" Target="../tags/tag433.xml" /><Relationship Id="rId9" Type="http://schemas.openxmlformats.org/officeDocument/2006/relationships/tags" Target="../tags/tag434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450.xml" /><Relationship Id="rId11" Type="http://schemas.openxmlformats.org/officeDocument/2006/relationships/tags" Target="../tags/tag451.xml" /><Relationship Id="rId12" Type="http://schemas.openxmlformats.org/officeDocument/2006/relationships/tags" Target="../tags/tag452.xml" /><Relationship Id="rId13" Type="http://schemas.openxmlformats.org/officeDocument/2006/relationships/tags" Target="../tags/tag453.xml" /><Relationship Id="rId14" Type="http://schemas.openxmlformats.org/officeDocument/2006/relationships/tags" Target="../tags/tag454.xml" /><Relationship Id="rId15" Type="http://schemas.openxmlformats.org/officeDocument/2006/relationships/tags" Target="../tags/tag455.xml" /><Relationship Id="rId16" Type="http://schemas.openxmlformats.org/officeDocument/2006/relationships/tags" Target="../tags/tag456.xml" /><Relationship Id="rId17" Type="http://schemas.openxmlformats.org/officeDocument/2006/relationships/tags" Target="../tags/tag457.xml" /><Relationship Id="rId18" Type="http://schemas.openxmlformats.org/officeDocument/2006/relationships/tags" Target="../tags/tag458.xml" /><Relationship Id="rId19" Type="http://schemas.openxmlformats.org/officeDocument/2006/relationships/tags" Target="../tags/tag459.xml" /><Relationship Id="rId2" Type="http://schemas.openxmlformats.org/officeDocument/2006/relationships/tags" Target="../tags/tag442.xml" /><Relationship Id="rId20" Type="http://schemas.openxmlformats.org/officeDocument/2006/relationships/tags" Target="../tags/tag460.xml" /><Relationship Id="rId21" Type="http://schemas.openxmlformats.org/officeDocument/2006/relationships/tags" Target="../tags/tag461.xml" /><Relationship Id="rId22" Type="http://schemas.openxmlformats.org/officeDocument/2006/relationships/image" Target="../media/image37.png" /><Relationship Id="rId23" Type="http://schemas.openxmlformats.org/officeDocument/2006/relationships/tags" Target="../tags/tag462.xml" /><Relationship Id="rId3" Type="http://schemas.openxmlformats.org/officeDocument/2006/relationships/tags" Target="../tags/tag443.xml" /><Relationship Id="rId4" Type="http://schemas.openxmlformats.org/officeDocument/2006/relationships/tags" Target="../tags/tag444.xml" /><Relationship Id="rId5" Type="http://schemas.openxmlformats.org/officeDocument/2006/relationships/tags" Target="../tags/tag445.xml" /><Relationship Id="rId6" Type="http://schemas.openxmlformats.org/officeDocument/2006/relationships/tags" Target="../tags/tag446.xml" /><Relationship Id="rId7" Type="http://schemas.openxmlformats.org/officeDocument/2006/relationships/tags" Target="../tags/tag447.xml" /><Relationship Id="rId8" Type="http://schemas.openxmlformats.org/officeDocument/2006/relationships/tags" Target="../tags/tag448.xml" /><Relationship Id="rId9" Type="http://schemas.openxmlformats.org/officeDocument/2006/relationships/tags" Target="../tags/tag449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74.xml" /><Relationship Id="rId11" Type="http://schemas.openxmlformats.org/officeDocument/2006/relationships/tags" Target="../tags/tag475.xml" /><Relationship Id="rId12" Type="http://schemas.openxmlformats.org/officeDocument/2006/relationships/tags" Target="../tags/tag476.xml" /><Relationship Id="rId13" Type="http://schemas.openxmlformats.org/officeDocument/2006/relationships/tags" Target="../tags/tag477.xml" /><Relationship Id="rId14" Type="http://schemas.openxmlformats.org/officeDocument/2006/relationships/tags" Target="../tags/tag478.xml" /><Relationship Id="rId15" Type="http://schemas.openxmlformats.org/officeDocument/2006/relationships/tags" Target="../tags/tag479.xml" /><Relationship Id="rId16" Type="http://schemas.openxmlformats.org/officeDocument/2006/relationships/tags" Target="../tags/tag480.xml" /><Relationship Id="rId17" Type="http://schemas.openxmlformats.org/officeDocument/2006/relationships/image" Target="../media/image38.png" /><Relationship Id="rId18" Type="http://schemas.openxmlformats.org/officeDocument/2006/relationships/tags" Target="../tags/tag481.xml" /><Relationship Id="rId19" Type="http://schemas.openxmlformats.org/officeDocument/2006/relationships/tags" Target="../tags/tag482.xml" /><Relationship Id="rId2" Type="http://schemas.openxmlformats.org/officeDocument/2006/relationships/notesSlide" Target="../notesSlides/notesSlide17.xml" /><Relationship Id="rId20" Type="http://schemas.openxmlformats.org/officeDocument/2006/relationships/tags" Target="../tags/tag483.xml" /><Relationship Id="rId21" Type="http://schemas.openxmlformats.org/officeDocument/2006/relationships/tags" Target="../tags/tag484.xml" /><Relationship Id="rId22" Type="http://schemas.openxmlformats.org/officeDocument/2006/relationships/image" Target="../media/image39.png" /><Relationship Id="rId3" Type="http://schemas.openxmlformats.org/officeDocument/2006/relationships/tags" Target="../tags/tag467.xml" /><Relationship Id="rId4" Type="http://schemas.openxmlformats.org/officeDocument/2006/relationships/tags" Target="../tags/tag468.xml" /><Relationship Id="rId5" Type="http://schemas.openxmlformats.org/officeDocument/2006/relationships/tags" Target="../tags/tag469.xml" /><Relationship Id="rId6" Type="http://schemas.openxmlformats.org/officeDocument/2006/relationships/tags" Target="../tags/tag470.xml" /><Relationship Id="rId7" Type="http://schemas.openxmlformats.org/officeDocument/2006/relationships/tags" Target="../tags/tag471.xml" /><Relationship Id="rId8" Type="http://schemas.openxmlformats.org/officeDocument/2006/relationships/tags" Target="../tags/tag472.xml" /><Relationship Id="rId9" Type="http://schemas.openxmlformats.org/officeDocument/2006/relationships/tags" Target="../tags/tag47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4.xml" /><Relationship Id="rId11" Type="http://schemas.openxmlformats.org/officeDocument/2006/relationships/tags" Target="../tags/tag55.xml" /><Relationship Id="rId12" Type="http://schemas.openxmlformats.org/officeDocument/2006/relationships/tags" Target="../tags/tag56.xml" /><Relationship Id="rId13" Type="http://schemas.openxmlformats.org/officeDocument/2006/relationships/tags" Target="../tags/tag57.xml" /><Relationship Id="rId14" Type="http://schemas.openxmlformats.org/officeDocument/2006/relationships/tags" Target="../tags/tag58.xml" /><Relationship Id="rId15" Type="http://schemas.openxmlformats.org/officeDocument/2006/relationships/tags" Target="../tags/tag59.xml" /><Relationship Id="rId16" Type="http://schemas.openxmlformats.org/officeDocument/2006/relationships/tags" Target="../tags/tag60.xml" /><Relationship Id="rId17" Type="http://schemas.openxmlformats.org/officeDocument/2006/relationships/tags" Target="../tags/tag61.xml" /><Relationship Id="rId18" Type="http://schemas.openxmlformats.org/officeDocument/2006/relationships/tags" Target="../tags/tag62.xml" /><Relationship Id="rId19" Type="http://schemas.openxmlformats.org/officeDocument/2006/relationships/tags" Target="../tags/tag63.xml" /><Relationship Id="rId2" Type="http://schemas.openxmlformats.org/officeDocument/2006/relationships/notesSlide" Target="../notesSlides/notesSlide1.xml" /><Relationship Id="rId20" Type="http://schemas.openxmlformats.org/officeDocument/2006/relationships/tags" Target="../tags/tag64.xml" /><Relationship Id="rId21" Type="http://schemas.openxmlformats.org/officeDocument/2006/relationships/tags" Target="../tags/tag65.xml" /><Relationship Id="rId22" Type="http://schemas.openxmlformats.org/officeDocument/2006/relationships/tags" Target="../tags/tag66.xml" /><Relationship Id="rId23" Type="http://schemas.openxmlformats.org/officeDocument/2006/relationships/image" Target="../media/image8.png" /><Relationship Id="rId24" Type="http://schemas.openxmlformats.org/officeDocument/2006/relationships/tags" Target="../tags/tag67.xml" /><Relationship Id="rId3" Type="http://schemas.openxmlformats.org/officeDocument/2006/relationships/tags" Target="../tags/tag47.xml" /><Relationship Id="rId4" Type="http://schemas.openxmlformats.org/officeDocument/2006/relationships/tags" Target="../tags/tag48.xml" /><Relationship Id="rId5" Type="http://schemas.openxmlformats.org/officeDocument/2006/relationships/tags" Target="../tags/tag49.xml" /><Relationship Id="rId6" Type="http://schemas.openxmlformats.org/officeDocument/2006/relationships/tags" Target="../tags/tag50.xml" /><Relationship Id="rId7" Type="http://schemas.openxmlformats.org/officeDocument/2006/relationships/tags" Target="../tags/tag51.xml" /><Relationship Id="rId8" Type="http://schemas.openxmlformats.org/officeDocument/2006/relationships/tags" Target="../tags/tag52.xml" /><Relationship Id="rId9" Type="http://schemas.openxmlformats.org/officeDocument/2006/relationships/tags" Target="../tags/tag53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40.png" /><Relationship Id="rId11" Type="http://schemas.openxmlformats.org/officeDocument/2006/relationships/tags" Target="../tags/tag496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489.xml" /><Relationship Id="rId4" Type="http://schemas.openxmlformats.org/officeDocument/2006/relationships/tags" Target="../tags/tag490.xml" /><Relationship Id="rId5" Type="http://schemas.openxmlformats.org/officeDocument/2006/relationships/tags" Target="../tags/tag491.xml" /><Relationship Id="rId6" Type="http://schemas.openxmlformats.org/officeDocument/2006/relationships/tags" Target="../tags/tag492.xml" /><Relationship Id="rId7" Type="http://schemas.openxmlformats.org/officeDocument/2006/relationships/tags" Target="../tags/tag493.xml" /><Relationship Id="rId8" Type="http://schemas.openxmlformats.org/officeDocument/2006/relationships/tags" Target="../tags/tag494.xml" /><Relationship Id="rId9" Type="http://schemas.openxmlformats.org/officeDocument/2006/relationships/tags" Target="../tags/tag495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41.png" /><Relationship Id="rId11" Type="http://schemas.openxmlformats.org/officeDocument/2006/relationships/tags" Target="../tags/tag508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501.xml" /><Relationship Id="rId4" Type="http://schemas.openxmlformats.org/officeDocument/2006/relationships/tags" Target="../tags/tag502.xml" /><Relationship Id="rId5" Type="http://schemas.openxmlformats.org/officeDocument/2006/relationships/tags" Target="../tags/tag503.xml" /><Relationship Id="rId6" Type="http://schemas.openxmlformats.org/officeDocument/2006/relationships/tags" Target="../tags/tag504.xml" /><Relationship Id="rId7" Type="http://schemas.openxmlformats.org/officeDocument/2006/relationships/tags" Target="../tags/tag505.xml" /><Relationship Id="rId8" Type="http://schemas.openxmlformats.org/officeDocument/2006/relationships/tags" Target="../tags/tag506.xml" /><Relationship Id="rId9" Type="http://schemas.openxmlformats.org/officeDocument/2006/relationships/tags" Target="../tags/tag507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19.xml" /><Relationship Id="rId11" Type="http://schemas.openxmlformats.org/officeDocument/2006/relationships/tags" Target="../tags/tag520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513.xml" /><Relationship Id="rId4" Type="http://schemas.openxmlformats.org/officeDocument/2006/relationships/tags" Target="../tags/tag514.xml" /><Relationship Id="rId5" Type="http://schemas.openxmlformats.org/officeDocument/2006/relationships/image" Target="../media/image42.png" /><Relationship Id="rId6" Type="http://schemas.openxmlformats.org/officeDocument/2006/relationships/tags" Target="../tags/tag515.xml" /><Relationship Id="rId7" Type="http://schemas.openxmlformats.org/officeDocument/2006/relationships/tags" Target="../tags/tag516.xml" /><Relationship Id="rId8" Type="http://schemas.openxmlformats.org/officeDocument/2006/relationships/tags" Target="../tags/tag517.xml" /><Relationship Id="rId9" Type="http://schemas.openxmlformats.org/officeDocument/2006/relationships/tags" Target="../tags/tag518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79.xml" /><Relationship Id="rId11" Type="http://schemas.openxmlformats.org/officeDocument/2006/relationships/tags" Target="../tags/tag80.xml" /><Relationship Id="rId12" Type="http://schemas.openxmlformats.org/officeDocument/2006/relationships/tags" Target="../tags/tag81.xml" /><Relationship Id="rId13" Type="http://schemas.openxmlformats.org/officeDocument/2006/relationships/tags" Target="../tags/tag82.xml" /><Relationship Id="rId14" Type="http://schemas.openxmlformats.org/officeDocument/2006/relationships/image" Target="../media/image8.png" /><Relationship Id="rId15" Type="http://schemas.openxmlformats.org/officeDocument/2006/relationships/tags" Target="../tags/tag83.xml" /><Relationship Id="rId16" Type="http://schemas.openxmlformats.org/officeDocument/2006/relationships/tags" Target="../tags/tag84.xml" /><Relationship Id="rId17" Type="http://schemas.openxmlformats.org/officeDocument/2006/relationships/tags" Target="../tags/tag85.xml" /><Relationship Id="rId18" Type="http://schemas.openxmlformats.org/officeDocument/2006/relationships/image" Target="../media/image9.png" /><Relationship Id="rId19" Type="http://schemas.openxmlformats.org/officeDocument/2006/relationships/tags" Target="../tags/tag86.xml" /><Relationship Id="rId2" Type="http://schemas.openxmlformats.org/officeDocument/2006/relationships/notesSlide" Target="../notesSlides/notesSlide2.xml" /><Relationship Id="rId20" Type="http://schemas.openxmlformats.org/officeDocument/2006/relationships/image" Target="../media/image10.png" /><Relationship Id="rId21" Type="http://schemas.openxmlformats.org/officeDocument/2006/relationships/tags" Target="../tags/tag87.xml" /><Relationship Id="rId3" Type="http://schemas.openxmlformats.org/officeDocument/2006/relationships/tags" Target="../tags/tag72.xml" /><Relationship Id="rId4" Type="http://schemas.openxmlformats.org/officeDocument/2006/relationships/tags" Target="../tags/tag73.xml" /><Relationship Id="rId5" Type="http://schemas.openxmlformats.org/officeDocument/2006/relationships/tags" Target="../tags/tag74.xml" /><Relationship Id="rId6" Type="http://schemas.openxmlformats.org/officeDocument/2006/relationships/tags" Target="../tags/tag75.xml" /><Relationship Id="rId7" Type="http://schemas.openxmlformats.org/officeDocument/2006/relationships/tags" Target="../tags/tag76.xml" /><Relationship Id="rId8" Type="http://schemas.openxmlformats.org/officeDocument/2006/relationships/tags" Target="../tags/tag77.xml" /><Relationship Id="rId9" Type="http://schemas.openxmlformats.org/officeDocument/2006/relationships/tags" Target="../tags/tag7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99.xml" /><Relationship Id="rId11" Type="http://schemas.openxmlformats.org/officeDocument/2006/relationships/tags" Target="../tags/tag100.xml" /><Relationship Id="rId12" Type="http://schemas.openxmlformats.org/officeDocument/2006/relationships/image" Target="../media/image11.png" /><Relationship Id="rId13" Type="http://schemas.openxmlformats.org/officeDocument/2006/relationships/tags" Target="../tags/tag101.xml" /><Relationship Id="rId14" Type="http://schemas.openxmlformats.org/officeDocument/2006/relationships/tags" Target="../tags/tag102.xml" /><Relationship Id="rId15" Type="http://schemas.openxmlformats.org/officeDocument/2006/relationships/tags" Target="../tags/tag103.xml" /><Relationship Id="rId16" Type="http://schemas.openxmlformats.org/officeDocument/2006/relationships/tags" Target="../tags/tag104.xml" /><Relationship Id="rId17" Type="http://schemas.openxmlformats.org/officeDocument/2006/relationships/tags" Target="../tags/tag105.xml" /><Relationship Id="rId18" Type="http://schemas.openxmlformats.org/officeDocument/2006/relationships/tags" Target="../tags/tag106.xml" /><Relationship Id="rId19" Type="http://schemas.openxmlformats.org/officeDocument/2006/relationships/tags" Target="../tags/tag107.xml" /><Relationship Id="rId2" Type="http://schemas.openxmlformats.org/officeDocument/2006/relationships/notesSlide" Target="../notesSlides/notesSlide3.xml" /><Relationship Id="rId20" Type="http://schemas.openxmlformats.org/officeDocument/2006/relationships/image" Target="../media/image12.png" /><Relationship Id="rId21" Type="http://schemas.openxmlformats.org/officeDocument/2006/relationships/tags" Target="../tags/tag108.xml" /><Relationship Id="rId22" Type="http://schemas.openxmlformats.org/officeDocument/2006/relationships/tags" Target="../tags/tag109.xml" /><Relationship Id="rId23" Type="http://schemas.openxmlformats.org/officeDocument/2006/relationships/tags" Target="../tags/tag110.xml" /><Relationship Id="rId24" Type="http://schemas.openxmlformats.org/officeDocument/2006/relationships/tags" Target="../tags/tag111.xml" /><Relationship Id="rId25" Type="http://schemas.openxmlformats.org/officeDocument/2006/relationships/image" Target="../media/image13.png" /><Relationship Id="rId26" Type="http://schemas.openxmlformats.org/officeDocument/2006/relationships/tags" Target="../tags/tag112.xml" /><Relationship Id="rId27" Type="http://schemas.openxmlformats.org/officeDocument/2006/relationships/tags" Target="../tags/tag113.xml" /><Relationship Id="rId28" Type="http://schemas.openxmlformats.org/officeDocument/2006/relationships/tags" Target="../tags/tag114.xml" /><Relationship Id="rId3" Type="http://schemas.openxmlformats.org/officeDocument/2006/relationships/tags" Target="../tags/tag92.xml" /><Relationship Id="rId4" Type="http://schemas.openxmlformats.org/officeDocument/2006/relationships/tags" Target="../tags/tag93.xml" /><Relationship Id="rId5" Type="http://schemas.openxmlformats.org/officeDocument/2006/relationships/tags" Target="../tags/tag94.xml" /><Relationship Id="rId6" Type="http://schemas.openxmlformats.org/officeDocument/2006/relationships/tags" Target="../tags/tag95.xml" /><Relationship Id="rId7" Type="http://schemas.openxmlformats.org/officeDocument/2006/relationships/tags" Target="../tags/tag96.xml" /><Relationship Id="rId8" Type="http://schemas.openxmlformats.org/officeDocument/2006/relationships/tags" Target="../tags/tag97.xml" /><Relationship Id="rId9" Type="http://schemas.openxmlformats.org/officeDocument/2006/relationships/tags" Target="../tags/tag98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26.xml" /><Relationship Id="rId11" Type="http://schemas.openxmlformats.org/officeDocument/2006/relationships/tags" Target="../tags/tag127.xml" /><Relationship Id="rId12" Type="http://schemas.openxmlformats.org/officeDocument/2006/relationships/tags" Target="../tags/tag128.xml" /><Relationship Id="rId13" Type="http://schemas.openxmlformats.org/officeDocument/2006/relationships/tags" Target="../tags/tag129.xml" /><Relationship Id="rId14" Type="http://schemas.openxmlformats.org/officeDocument/2006/relationships/image" Target="../media/image14.png" /><Relationship Id="rId15" Type="http://schemas.openxmlformats.org/officeDocument/2006/relationships/tags" Target="../tags/tag130.xml" /><Relationship Id="rId16" Type="http://schemas.openxmlformats.org/officeDocument/2006/relationships/tags" Target="../tags/tag131.xml" /><Relationship Id="rId17" Type="http://schemas.openxmlformats.org/officeDocument/2006/relationships/tags" Target="../tags/tag132.xml" /><Relationship Id="rId18" Type="http://schemas.openxmlformats.org/officeDocument/2006/relationships/tags" Target="../tags/tag133.xml" /><Relationship Id="rId19" Type="http://schemas.openxmlformats.org/officeDocument/2006/relationships/tags" Target="../tags/tag134.xml" /><Relationship Id="rId2" Type="http://schemas.openxmlformats.org/officeDocument/2006/relationships/notesSlide" Target="../notesSlides/notesSlide4.xml" /><Relationship Id="rId20" Type="http://schemas.openxmlformats.org/officeDocument/2006/relationships/tags" Target="../tags/tag135.xml" /><Relationship Id="rId21" Type="http://schemas.openxmlformats.org/officeDocument/2006/relationships/image" Target="../media/image15.png" /><Relationship Id="rId22" Type="http://schemas.openxmlformats.org/officeDocument/2006/relationships/tags" Target="../tags/tag136.xml" /><Relationship Id="rId23" Type="http://schemas.openxmlformats.org/officeDocument/2006/relationships/tags" Target="../tags/tag137.xml" /><Relationship Id="rId24" Type="http://schemas.openxmlformats.org/officeDocument/2006/relationships/tags" Target="../tags/tag138.xml" /><Relationship Id="rId25" Type="http://schemas.openxmlformats.org/officeDocument/2006/relationships/tags" Target="../tags/tag139.xml" /><Relationship Id="rId26" Type="http://schemas.openxmlformats.org/officeDocument/2006/relationships/tags" Target="../tags/tag140.xml" /><Relationship Id="rId27" Type="http://schemas.openxmlformats.org/officeDocument/2006/relationships/tags" Target="../tags/tag141.xml" /><Relationship Id="rId28" Type="http://schemas.openxmlformats.org/officeDocument/2006/relationships/image" Target="../media/image16.png" /><Relationship Id="rId29" Type="http://schemas.openxmlformats.org/officeDocument/2006/relationships/tags" Target="../tags/tag142.xml" /><Relationship Id="rId3" Type="http://schemas.openxmlformats.org/officeDocument/2006/relationships/tags" Target="../tags/tag119.xml" /><Relationship Id="rId30" Type="http://schemas.openxmlformats.org/officeDocument/2006/relationships/tags" Target="../tags/tag143.xml" /><Relationship Id="rId31" Type="http://schemas.openxmlformats.org/officeDocument/2006/relationships/tags" Target="../tags/tag144.xml" /><Relationship Id="rId32" Type="http://schemas.openxmlformats.org/officeDocument/2006/relationships/tags" Target="../tags/tag145.xml" /><Relationship Id="rId33" Type="http://schemas.openxmlformats.org/officeDocument/2006/relationships/tags" Target="../tags/tag146.xml" /><Relationship Id="rId4" Type="http://schemas.openxmlformats.org/officeDocument/2006/relationships/tags" Target="../tags/tag120.xml" /><Relationship Id="rId5" Type="http://schemas.openxmlformats.org/officeDocument/2006/relationships/tags" Target="../tags/tag121.xml" /><Relationship Id="rId6" Type="http://schemas.openxmlformats.org/officeDocument/2006/relationships/tags" Target="../tags/tag122.xml" /><Relationship Id="rId7" Type="http://schemas.openxmlformats.org/officeDocument/2006/relationships/tags" Target="../tags/tag123.xml" /><Relationship Id="rId8" Type="http://schemas.openxmlformats.org/officeDocument/2006/relationships/tags" Target="../tags/tag124.xml" /><Relationship Id="rId9" Type="http://schemas.openxmlformats.org/officeDocument/2006/relationships/tags" Target="../tags/tag12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58.xml" /><Relationship Id="rId11" Type="http://schemas.openxmlformats.org/officeDocument/2006/relationships/tags" Target="../tags/tag159.xml" /><Relationship Id="rId12" Type="http://schemas.openxmlformats.org/officeDocument/2006/relationships/tags" Target="../tags/tag160.xml" /><Relationship Id="rId13" Type="http://schemas.openxmlformats.org/officeDocument/2006/relationships/tags" Target="../tags/tag161.xml" /><Relationship Id="rId14" Type="http://schemas.openxmlformats.org/officeDocument/2006/relationships/tags" Target="../tags/tag162.xml" /><Relationship Id="rId15" Type="http://schemas.openxmlformats.org/officeDocument/2006/relationships/image" Target="../media/image17.png" /><Relationship Id="rId16" Type="http://schemas.openxmlformats.org/officeDocument/2006/relationships/tags" Target="../tags/tag163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151.xml" /><Relationship Id="rId4" Type="http://schemas.openxmlformats.org/officeDocument/2006/relationships/tags" Target="../tags/tag152.xml" /><Relationship Id="rId5" Type="http://schemas.openxmlformats.org/officeDocument/2006/relationships/tags" Target="../tags/tag153.xml" /><Relationship Id="rId6" Type="http://schemas.openxmlformats.org/officeDocument/2006/relationships/tags" Target="../tags/tag154.xml" /><Relationship Id="rId7" Type="http://schemas.openxmlformats.org/officeDocument/2006/relationships/tags" Target="../tags/tag155.xml" /><Relationship Id="rId8" Type="http://schemas.openxmlformats.org/officeDocument/2006/relationships/tags" Target="../tags/tag156.xml" /><Relationship Id="rId9" Type="http://schemas.openxmlformats.org/officeDocument/2006/relationships/tags" Target="../tags/tag15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75.xml" /><Relationship Id="rId11" Type="http://schemas.openxmlformats.org/officeDocument/2006/relationships/tags" Target="../tags/tag176.xml" /><Relationship Id="rId12" Type="http://schemas.openxmlformats.org/officeDocument/2006/relationships/tags" Target="../tags/tag177.xml" /><Relationship Id="rId13" Type="http://schemas.openxmlformats.org/officeDocument/2006/relationships/image" Target="../media/image18.png" /><Relationship Id="rId14" Type="http://schemas.openxmlformats.org/officeDocument/2006/relationships/tags" Target="../tags/tag178.xml" /><Relationship Id="rId15" Type="http://schemas.openxmlformats.org/officeDocument/2006/relationships/video" Target="../media/media1.mp4" /><Relationship Id="rId16" Type="http://schemas.microsoft.com/office/2007/relationships/media" Target="../media/media1.mp4" /><Relationship Id="rId2" Type="http://schemas.openxmlformats.org/officeDocument/2006/relationships/notesSlide" Target="../notesSlides/notesSlide6.xml" /><Relationship Id="rId3" Type="http://schemas.openxmlformats.org/officeDocument/2006/relationships/tags" Target="../tags/tag168.xml" /><Relationship Id="rId4" Type="http://schemas.openxmlformats.org/officeDocument/2006/relationships/tags" Target="../tags/tag169.xml" /><Relationship Id="rId5" Type="http://schemas.openxmlformats.org/officeDocument/2006/relationships/tags" Target="../tags/tag170.xml" /><Relationship Id="rId6" Type="http://schemas.openxmlformats.org/officeDocument/2006/relationships/tags" Target="../tags/tag171.xml" /><Relationship Id="rId7" Type="http://schemas.openxmlformats.org/officeDocument/2006/relationships/tags" Target="../tags/tag172.xml" /><Relationship Id="rId8" Type="http://schemas.openxmlformats.org/officeDocument/2006/relationships/tags" Target="../tags/tag173.xml" /><Relationship Id="rId9" Type="http://schemas.openxmlformats.org/officeDocument/2006/relationships/tags" Target="../tags/tag17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0.xml" /><Relationship Id="rId11" Type="http://schemas.openxmlformats.org/officeDocument/2006/relationships/tags" Target="../tags/tag191.xml" /><Relationship Id="rId12" Type="http://schemas.openxmlformats.org/officeDocument/2006/relationships/tags" Target="../tags/tag192.xml" /><Relationship Id="rId13" Type="http://schemas.openxmlformats.org/officeDocument/2006/relationships/tags" Target="../tags/tag193.xml" /><Relationship Id="rId14" Type="http://schemas.openxmlformats.org/officeDocument/2006/relationships/tags" Target="../tags/tag194.xml" /><Relationship Id="rId15" Type="http://schemas.openxmlformats.org/officeDocument/2006/relationships/tags" Target="../tags/tag195.xml" /><Relationship Id="rId16" Type="http://schemas.openxmlformats.org/officeDocument/2006/relationships/tags" Target="../tags/tag196.xml" /><Relationship Id="rId17" Type="http://schemas.openxmlformats.org/officeDocument/2006/relationships/tags" Target="../tags/tag197.xml" /><Relationship Id="rId18" Type="http://schemas.openxmlformats.org/officeDocument/2006/relationships/tags" Target="../tags/tag198.xml" /><Relationship Id="rId19" Type="http://schemas.openxmlformats.org/officeDocument/2006/relationships/tags" Target="../tags/tag199.xml" /><Relationship Id="rId2" Type="http://schemas.openxmlformats.org/officeDocument/2006/relationships/notesSlide" Target="../notesSlides/notesSlide7.xml" /><Relationship Id="rId20" Type="http://schemas.openxmlformats.org/officeDocument/2006/relationships/tags" Target="../tags/tag200.xml" /><Relationship Id="rId21" Type="http://schemas.openxmlformats.org/officeDocument/2006/relationships/tags" Target="../tags/tag201.xml" /><Relationship Id="rId22" Type="http://schemas.openxmlformats.org/officeDocument/2006/relationships/tags" Target="../tags/tag202.xml" /><Relationship Id="rId23" Type="http://schemas.openxmlformats.org/officeDocument/2006/relationships/image" Target="../media/image17.png" /><Relationship Id="rId24" Type="http://schemas.openxmlformats.org/officeDocument/2006/relationships/tags" Target="../tags/tag203.xml" /><Relationship Id="rId25" Type="http://schemas.openxmlformats.org/officeDocument/2006/relationships/tags" Target="../tags/tag204.xml" /><Relationship Id="rId26" Type="http://schemas.openxmlformats.org/officeDocument/2006/relationships/tags" Target="../tags/tag205.xml" /><Relationship Id="rId27" Type="http://schemas.openxmlformats.org/officeDocument/2006/relationships/tags" Target="../tags/tag206.xml" /><Relationship Id="rId28" Type="http://schemas.openxmlformats.org/officeDocument/2006/relationships/tags" Target="../tags/tag207.xml" /><Relationship Id="rId3" Type="http://schemas.openxmlformats.org/officeDocument/2006/relationships/tags" Target="../tags/tag183.xml" /><Relationship Id="rId4" Type="http://schemas.openxmlformats.org/officeDocument/2006/relationships/tags" Target="../tags/tag184.xml" /><Relationship Id="rId5" Type="http://schemas.openxmlformats.org/officeDocument/2006/relationships/tags" Target="../tags/tag185.xml" /><Relationship Id="rId6" Type="http://schemas.openxmlformats.org/officeDocument/2006/relationships/tags" Target="../tags/tag186.xml" /><Relationship Id="rId7" Type="http://schemas.openxmlformats.org/officeDocument/2006/relationships/tags" Target="../tags/tag187.xml" /><Relationship Id="rId8" Type="http://schemas.openxmlformats.org/officeDocument/2006/relationships/tags" Target="../tags/tag188.xml" /><Relationship Id="rId9" Type="http://schemas.openxmlformats.org/officeDocument/2006/relationships/tags" Target="../tags/tag189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19.xml" /><Relationship Id="rId11" Type="http://schemas.openxmlformats.org/officeDocument/2006/relationships/tags" Target="../tags/tag220.xml" /><Relationship Id="rId12" Type="http://schemas.openxmlformats.org/officeDocument/2006/relationships/tags" Target="../tags/tag221.xml" /><Relationship Id="rId13" Type="http://schemas.openxmlformats.org/officeDocument/2006/relationships/tags" Target="../tags/tag222.xml" /><Relationship Id="rId14" Type="http://schemas.openxmlformats.org/officeDocument/2006/relationships/tags" Target="../tags/tag223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212.xml" /><Relationship Id="rId4" Type="http://schemas.openxmlformats.org/officeDocument/2006/relationships/tags" Target="../tags/tag213.xml" /><Relationship Id="rId5" Type="http://schemas.openxmlformats.org/officeDocument/2006/relationships/tags" Target="../tags/tag214.xml" /><Relationship Id="rId6" Type="http://schemas.openxmlformats.org/officeDocument/2006/relationships/tags" Target="../tags/tag215.xml" /><Relationship Id="rId7" Type="http://schemas.openxmlformats.org/officeDocument/2006/relationships/tags" Target="../tags/tag216.xml" /><Relationship Id="rId8" Type="http://schemas.openxmlformats.org/officeDocument/2006/relationships/tags" Target="../tags/tag217.xml" /><Relationship Id="rId9" Type="http://schemas.openxmlformats.org/officeDocument/2006/relationships/tags" Target="../tags/tag21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16" name="组合 15" title=""/>
          <p:cNvGrpSpPr/>
          <p:nvPr>
            <p:custDataLst>
              <p:tags r:id="rId3"/>
            </p:custDataLst>
          </p:nvPr>
        </p:nvGrpSpPr>
        <p:grpSpPr>
          <a:xfrm>
            <a:off x="0" y="2143991"/>
            <a:ext cx="12191999" cy="2815938"/>
            <a:chOff x="0" y="2143991"/>
            <a:chExt cx="12191999" cy="2815938"/>
          </a:xfrm>
        </p:grpSpPr>
        <p:sp>
          <p:nvSpPr>
            <p:cNvPr id="2" name="矩形 1"/>
            <p:cNvSpPr/>
            <p:nvPr>
              <p:custDataLst>
                <p:tags r:id="rId4"/>
              </p:custDataLst>
            </p:nvPr>
          </p:nvSpPr>
          <p:spPr>
            <a:xfrm>
              <a:off x="0" y="2143991"/>
              <a:ext cx="12191999" cy="2815938"/>
            </a:xfrm>
            <a:prstGeom prst="rect">
              <a:avLst/>
            </a:prstGeom>
            <a:solidFill>
              <a:srgbClr val="37496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ea typeface="阿里巴巴普惠体"/>
                <a:cs typeface="+mn-cs"/>
              </a:endParaRPr>
            </a:p>
          </p:txBody>
        </p:sp>
        <p:sp>
          <p:nvSpPr>
            <p:cNvPr id="15" name="任意多边形 14"/>
            <p:cNvSpPr/>
            <p:nvPr>
              <p:custDataLst>
                <p:tags r:id="rId5"/>
              </p:custDataLst>
            </p:nvPr>
          </p:nvSpPr>
          <p:spPr>
            <a:xfrm rot="3030775">
              <a:off x="200160" y="3082232"/>
              <a:ext cx="891863" cy="939455"/>
            </a:xfrm>
            <a:custGeom>
              <a:gdLst>
                <a:gd name="connsiteX0" fmla="*/ 2945837 w 3037540"/>
                <a:gd name="connsiteY0" fmla="*/ 1003140 h 3037540"/>
                <a:gd name="connsiteX1" fmla="*/ 2969259 w 3037540"/>
                <a:gd name="connsiteY1" fmla="*/ 1067134 h 3037540"/>
                <a:gd name="connsiteX2" fmla="*/ 3037540 w 3037540"/>
                <a:gd name="connsiteY2" fmla="*/ 1518770 h 3037540"/>
                <a:gd name="connsiteX3" fmla="*/ 2969259 w 3037540"/>
                <a:gd name="connsiteY3" fmla="*/ 1970406 h 3037540"/>
                <a:gd name="connsiteX4" fmla="*/ 2945837 w 3037540"/>
                <a:gd name="connsiteY4" fmla="*/ 2034400 h 3037540"/>
                <a:gd name="connsiteX5" fmla="*/ 92385 w 3037540"/>
                <a:gd name="connsiteY5" fmla="*/ 1001277 h 3037540"/>
                <a:gd name="connsiteX6" fmla="*/ 92385 w 3037540"/>
                <a:gd name="connsiteY6" fmla="*/ 2036264 h 3037540"/>
                <a:gd name="connsiteX7" fmla="*/ 68281 w 3037540"/>
                <a:gd name="connsiteY7" fmla="*/ 1970406 h 3037540"/>
                <a:gd name="connsiteX8" fmla="*/ 0 w 3037540"/>
                <a:gd name="connsiteY8" fmla="*/ 1518770 h 3037540"/>
                <a:gd name="connsiteX9" fmla="*/ 68281 w 3037540"/>
                <a:gd name="connsiteY9" fmla="*/ 1067134 h 3037540"/>
                <a:gd name="connsiteX10" fmla="*/ 2760902 w 3037540"/>
                <a:gd name="connsiteY10" fmla="*/ 646535 h 3037540"/>
                <a:gd name="connsiteX11" fmla="*/ 2778158 w 3037540"/>
                <a:gd name="connsiteY11" fmla="*/ 669611 h 3037540"/>
                <a:gd name="connsiteX12" fmla="*/ 2854233 w 3037540"/>
                <a:gd name="connsiteY12" fmla="*/ 794834 h 3037540"/>
                <a:gd name="connsiteX13" fmla="*/ 2866410 w 3037540"/>
                <a:gd name="connsiteY13" fmla="*/ 820112 h 3037540"/>
                <a:gd name="connsiteX14" fmla="*/ 2866410 w 3037540"/>
                <a:gd name="connsiteY14" fmla="*/ 2217428 h 3037540"/>
                <a:gd name="connsiteX15" fmla="*/ 2854233 w 3037540"/>
                <a:gd name="connsiteY15" fmla="*/ 2242706 h 3037540"/>
                <a:gd name="connsiteX16" fmla="*/ 2778158 w 3037540"/>
                <a:gd name="connsiteY16" fmla="*/ 2367929 h 3037540"/>
                <a:gd name="connsiteX17" fmla="*/ 2760902 w 3037540"/>
                <a:gd name="connsiteY17" fmla="*/ 2391005 h 3037540"/>
                <a:gd name="connsiteX18" fmla="*/ 277320 w 3037540"/>
                <a:gd name="connsiteY18" fmla="*/ 645623 h 3037540"/>
                <a:gd name="connsiteX19" fmla="*/ 277320 w 3037540"/>
                <a:gd name="connsiteY19" fmla="*/ 2391917 h 3037540"/>
                <a:gd name="connsiteX20" fmla="*/ 259382 w 3037540"/>
                <a:gd name="connsiteY20" fmla="*/ 2367929 h 3037540"/>
                <a:gd name="connsiteX21" fmla="*/ 183307 w 3037540"/>
                <a:gd name="connsiteY21" fmla="*/ 2242706 h 3037540"/>
                <a:gd name="connsiteX22" fmla="*/ 171812 w 3037540"/>
                <a:gd name="connsiteY22" fmla="*/ 2218844 h 3037540"/>
                <a:gd name="connsiteX23" fmla="*/ 171812 w 3037540"/>
                <a:gd name="connsiteY23" fmla="*/ 818697 h 3037540"/>
                <a:gd name="connsiteX24" fmla="*/ 183307 w 3037540"/>
                <a:gd name="connsiteY24" fmla="*/ 794834 h 3037540"/>
                <a:gd name="connsiteX25" fmla="*/ 259382 w 3037540"/>
                <a:gd name="connsiteY25" fmla="*/ 669611 h 3037540"/>
                <a:gd name="connsiteX26" fmla="*/ 2575967 w 3037540"/>
                <a:gd name="connsiteY26" fmla="*/ 429627 h 3037540"/>
                <a:gd name="connsiteX27" fmla="*/ 2592703 w 3037540"/>
                <a:gd name="connsiteY27" fmla="*/ 444837 h 3037540"/>
                <a:gd name="connsiteX28" fmla="*/ 2681475 w 3037540"/>
                <a:gd name="connsiteY28" fmla="*/ 542512 h 3037540"/>
                <a:gd name="connsiteX29" fmla="*/ 2681475 w 3037540"/>
                <a:gd name="connsiteY29" fmla="*/ 2495029 h 3037540"/>
                <a:gd name="connsiteX30" fmla="*/ 2592703 w 3037540"/>
                <a:gd name="connsiteY30" fmla="*/ 2592703 h 3037540"/>
                <a:gd name="connsiteX31" fmla="*/ 2575967 w 3037540"/>
                <a:gd name="connsiteY31" fmla="*/ 2607913 h 3037540"/>
                <a:gd name="connsiteX32" fmla="*/ 462255 w 3037540"/>
                <a:gd name="connsiteY32" fmla="*/ 429007 h 3037540"/>
                <a:gd name="connsiteX33" fmla="*/ 462255 w 3037540"/>
                <a:gd name="connsiteY33" fmla="*/ 2608533 h 3037540"/>
                <a:gd name="connsiteX34" fmla="*/ 444837 w 3037540"/>
                <a:gd name="connsiteY34" fmla="*/ 2592703 h 3037540"/>
                <a:gd name="connsiteX35" fmla="*/ 356747 w 3037540"/>
                <a:gd name="connsiteY35" fmla="*/ 2495779 h 3037540"/>
                <a:gd name="connsiteX36" fmla="*/ 356747 w 3037540"/>
                <a:gd name="connsiteY36" fmla="*/ 541761 h 3037540"/>
                <a:gd name="connsiteX37" fmla="*/ 444837 w 3037540"/>
                <a:gd name="connsiteY37" fmla="*/ 444837 h 3037540"/>
                <a:gd name="connsiteX38" fmla="*/ 2391032 w 3037540"/>
                <a:gd name="connsiteY38" fmla="*/ 276658 h 3037540"/>
                <a:gd name="connsiteX39" fmla="*/ 2484849 w 3037540"/>
                <a:gd name="connsiteY39" fmla="*/ 346813 h 3037540"/>
                <a:gd name="connsiteX40" fmla="*/ 2496540 w 3037540"/>
                <a:gd name="connsiteY40" fmla="*/ 357439 h 3037540"/>
                <a:gd name="connsiteX41" fmla="*/ 2496540 w 3037540"/>
                <a:gd name="connsiteY41" fmla="*/ 2680102 h 3037540"/>
                <a:gd name="connsiteX42" fmla="*/ 2484849 w 3037540"/>
                <a:gd name="connsiteY42" fmla="*/ 2690727 h 3037540"/>
                <a:gd name="connsiteX43" fmla="*/ 2391032 w 3037540"/>
                <a:gd name="connsiteY43" fmla="*/ 2760882 h 3037540"/>
                <a:gd name="connsiteX44" fmla="*/ 647190 w 3037540"/>
                <a:gd name="connsiteY44" fmla="*/ 276148 h 3037540"/>
                <a:gd name="connsiteX45" fmla="*/ 647190 w 3037540"/>
                <a:gd name="connsiteY45" fmla="*/ 2761392 h 3037540"/>
                <a:gd name="connsiteX46" fmla="*/ 552691 w 3037540"/>
                <a:gd name="connsiteY46" fmla="*/ 2690727 h 3037540"/>
                <a:gd name="connsiteX47" fmla="*/ 541682 w 3037540"/>
                <a:gd name="connsiteY47" fmla="*/ 2680722 h 3037540"/>
                <a:gd name="connsiteX48" fmla="*/ 541682 w 3037540"/>
                <a:gd name="connsiteY48" fmla="*/ 356819 h 3037540"/>
                <a:gd name="connsiteX49" fmla="*/ 552691 w 3037540"/>
                <a:gd name="connsiteY49" fmla="*/ 346813 h 3037540"/>
                <a:gd name="connsiteX50" fmla="*/ 2206097 w 3037540"/>
                <a:gd name="connsiteY50" fmla="*/ 165672 h 3037540"/>
                <a:gd name="connsiteX51" fmla="*/ 2242706 w 3037540"/>
                <a:gd name="connsiteY51" fmla="*/ 183307 h 3037540"/>
                <a:gd name="connsiteX52" fmla="*/ 2311605 w 3037540"/>
                <a:gd name="connsiteY52" fmla="*/ 225164 h 3037540"/>
                <a:gd name="connsiteX53" fmla="*/ 2311605 w 3037540"/>
                <a:gd name="connsiteY53" fmla="*/ 2812376 h 3037540"/>
                <a:gd name="connsiteX54" fmla="*/ 2242706 w 3037540"/>
                <a:gd name="connsiteY54" fmla="*/ 2854233 h 3037540"/>
                <a:gd name="connsiteX55" fmla="*/ 2206097 w 3037540"/>
                <a:gd name="connsiteY55" fmla="*/ 2871869 h 3037540"/>
                <a:gd name="connsiteX56" fmla="*/ 832125 w 3037540"/>
                <a:gd name="connsiteY56" fmla="*/ 165343 h 3037540"/>
                <a:gd name="connsiteX57" fmla="*/ 832125 w 3037540"/>
                <a:gd name="connsiteY57" fmla="*/ 2872197 h 3037540"/>
                <a:gd name="connsiteX58" fmla="*/ 794834 w 3037540"/>
                <a:gd name="connsiteY58" fmla="*/ 2854233 h 3037540"/>
                <a:gd name="connsiteX59" fmla="*/ 726617 w 3037540"/>
                <a:gd name="connsiteY59" fmla="*/ 2812790 h 3037540"/>
                <a:gd name="connsiteX60" fmla="*/ 726617 w 3037540"/>
                <a:gd name="connsiteY60" fmla="*/ 224750 h 3037540"/>
                <a:gd name="connsiteX61" fmla="*/ 794834 w 3037540"/>
                <a:gd name="connsiteY61" fmla="*/ 183307 h 3037540"/>
                <a:gd name="connsiteX62" fmla="*/ 2021162 w 3037540"/>
                <a:gd name="connsiteY62" fmla="*/ 86858 h 3037540"/>
                <a:gd name="connsiteX63" fmla="*/ 2109944 w 3037540"/>
                <a:gd name="connsiteY63" fmla="*/ 119353 h 3037540"/>
                <a:gd name="connsiteX64" fmla="*/ 2126670 w 3037540"/>
                <a:gd name="connsiteY64" fmla="*/ 127410 h 3037540"/>
                <a:gd name="connsiteX65" fmla="*/ 2126670 w 3037540"/>
                <a:gd name="connsiteY65" fmla="*/ 2910131 h 3037540"/>
                <a:gd name="connsiteX66" fmla="*/ 2109944 w 3037540"/>
                <a:gd name="connsiteY66" fmla="*/ 2918188 h 3037540"/>
                <a:gd name="connsiteX67" fmla="*/ 2021162 w 3037540"/>
                <a:gd name="connsiteY67" fmla="*/ 2950682 h 3037540"/>
                <a:gd name="connsiteX68" fmla="*/ 1017060 w 3037540"/>
                <a:gd name="connsiteY68" fmla="*/ 86608 h 3037540"/>
                <a:gd name="connsiteX69" fmla="*/ 1017060 w 3037540"/>
                <a:gd name="connsiteY69" fmla="*/ 2950932 h 3037540"/>
                <a:gd name="connsiteX70" fmla="*/ 927596 w 3037540"/>
                <a:gd name="connsiteY70" fmla="*/ 2918188 h 3037540"/>
                <a:gd name="connsiteX71" fmla="*/ 911552 w 3037540"/>
                <a:gd name="connsiteY71" fmla="*/ 2910459 h 3037540"/>
                <a:gd name="connsiteX72" fmla="*/ 911552 w 3037540"/>
                <a:gd name="connsiteY72" fmla="*/ 127081 h 3037540"/>
                <a:gd name="connsiteX73" fmla="*/ 927596 w 3037540"/>
                <a:gd name="connsiteY73" fmla="*/ 119353 h 3037540"/>
                <a:gd name="connsiteX74" fmla="*/ 1836227 w 3037540"/>
                <a:gd name="connsiteY74" fmla="*/ 33780 h 3037540"/>
                <a:gd name="connsiteX75" fmla="*/ 1941735 w 3037540"/>
                <a:gd name="connsiteY75" fmla="*/ 60909 h 3037540"/>
                <a:gd name="connsiteX76" fmla="*/ 1941735 w 3037540"/>
                <a:gd name="connsiteY76" fmla="*/ 2976631 h 3037540"/>
                <a:gd name="connsiteX77" fmla="*/ 1836227 w 3037540"/>
                <a:gd name="connsiteY77" fmla="*/ 3003760 h 3037540"/>
                <a:gd name="connsiteX78" fmla="*/ 1201995 w 3037540"/>
                <a:gd name="connsiteY78" fmla="*/ 33605 h 3037540"/>
                <a:gd name="connsiteX79" fmla="*/ 1201995 w 3037540"/>
                <a:gd name="connsiteY79" fmla="*/ 3003936 h 3037540"/>
                <a:gd name="connsiteX80" fmla="*/ 1096487 w 3037540"/>
                <a:gd name="connsiteY80" fmla="*/ 2976807 h 3037540"/>
                <a:gd name="connsiteX81" fmla="*/ 1096487 w 3037540"/>
                <a:gd name="connsiteY81" fmla="*/ 60734 h 3037540"/>
                <a:gd name="connsiteX82" fmla="*/ 1651292 w 3037540"/>
                <a:gd name="connsiteY82" fmla="*/ 6692 h 3037540"/>
                <a:gd name="connsiteX83" fmla="*/ 1674055 w 3037540"/>
                <a:gd name="connsiteY83" fmla="*/ 7841 h 3037540"/>
                <a:gd name="connsiteX84" fmla="*/ 1756800 w 3037540"/>
                <a:gd name="connsiteY84" fmla="*/ 20470 h 3037540"/>
                <a:gd name="connsiteX85" fmla="*/ 1756800 w 3037540"/>
                <a:gd name="connsiteY85" fmla="*/ 3017071 h 3037540"/>
                <a:gd name="connsiteX86" fmla="*/ 1674055 w 3037540"/>
                <a:gd name="connsiteY86" fmla="*/ 3029699 h 3037540"/>
                <a:gd name="connsiteX87" fmla="*/ 1651292 w 3037540"/>
                <a:gd name="connsiteY87" fmla="*/ 3030848 h 3037540"/>
                <a:gd name="connsiteX88" fmla="*/ 1386930 w 3037540"/>
                <a:gd name="connsiteY88" fmla="*/ 6657 h 3037540"/>
                <a:gd name="connsiteX89" fmla="*/ 1386930 w 3037540"/>
                <a:gd name="connsiteY89" fmla="*/ 3030883 h 3037540"/>
                <a:gd name="connsiteX90" fmla="*/ 1363485 w 3037540"/>
                <a:gd name="connsiteY90" fmla="*/ 3029699 h 3037540"/>
                <a:gd name="connsiteX91" fmla="*/ 1281422 w 3037540"/>
                <a:gd name="connsiteY91" fmla="*/ 3017175 h 3037540"/>
                <a:gd name="connsiteX92" fmla="*/ 1281422 w 3037540"/>
                <a:gd name="connsiteY92" fmla="*/ 20366 h 3037540"/>
                <a:gd name="connsiteX93" fmla="*/ 1363485 w 3037540"/>
                <a:gd name="connsiteY93" fmla="*/ 7841 h 3037540"/>
                <a:gd name="connsiteX94" fmla="*/ 1518770 w 3037540"/>
                <a:gd name="connsiteY94" fmla="*/ 0 h 3037540"/>
                <a:gd name="connsiteX95" fmla="*/ 1571865 w 3037540"/>
                <a:gd name="connsiteY95" fmla="*/ 2681 h 3037540"/>
                <a:gd name="connsiteX96" fmla="*/ 1571865 w 3037540"/>
                <a:gd name="connsiteY96" fmla="*/ 3034859 h 3037540"/>
                <a:gd name="connsiteX97" fmla="*/ 1518770 w 3037540"/>
                <a:gd name="connsiteY97" fmla="*/ 3037540 h 3037540"/>
                <a:gd name="connsiteX98" fmla="*/ 1466357 w 3037540"/>
                <a:gd name="connsiteY98" fmla="*/ 3034894 h 3037540"/>
                <a:gd name="connsiteX99" fmla="*/ 1466357 w 3037540"/>
                <a:gd name="connsiteY99" fmla="*/ 2647 h 30375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037540" h="3037540">
                  <a:moveTo>
                    <a:pt x="2945837" y="1003140"/>
                  </a:moveTo>
                  <a:lnTo>
                    <a:pt x="2969259" y="1067134"/>
                  </a:lnTo>
                  <a:cubicBezTo>
                    <a:pt x="3013635" y="1209806"/>
                    <a:pt x="3037540" y="1361496"/>
                    <a:pt x="3037540" y="1518770"/>
                  </a:cubicBezTo>
                  <a:cubicBezTo>
                    <a:pt x="3037540" y="1676044"/>
                    <a:pt x="3013635" y="1827734"/>
                    <a:pt x="2969259" y="1970406"/>
                  </a:cubicBezTo>
                  <a:lnTo>
                    <a:pt x="2945837" y="2034400"/>
                  </a:lnTo>
                  <a:close/>
                  <a:moveTo>
                    <a:pt x="92385" y="1001277"/>
                  </a:moveTo>
                  <a:lnTo>
                    <a:pt x="92385" y="2036264"/>
                  </a:lnTo>
                  <a:lnTo>
                    <a:pt x="68281" y="1970406"/>
                  </a:lnTo>
                  <a:cubicBezTo>
                    <a:pt x="23905" y="1827734"/>
                    <a:pt x="0" y="1676044"/>
                    <a:pt x="0" y="1518770"/>
                  </a:cubicBezTo>
                  <a:cubicBezTo>
                    <a:pt x="0" y="1361496"/>
                    <a:pt x="23905" y="1209806"/>
                    <a:pt x="68281" y="1067134"/>
                  </a:cubicBezTo>
                  <a:close/>
                  <a:moveTo>
                    <a:pt x="2760902" y="646535"/>
                  </a:moveTo>
                  <a:lnTo>
                    <a:pt x="2778158" y="669611"/>
                  </a:lnTo>
                  <a:cubicBezTo>
                    <a:pt x="2805451" y="710011"/>
                    <a:pt x="2830852" y="751794"/>
                    <a:pt x="2854233" y="794834"/>
                  </a:cubicBezTo>
                  <a:lnTo>
                    <a:pt x="2866410" y="820112"/>
                  </a:lnTo>
                  <a:lnTo>
                    <a:pt x="2866410" y="2217428"/>
                  </a:lnTo>
                  <a:lnTo>
                    <a:pt x="2854233" y="2242706"/>
                  </a:lnTo>
                  <a:cubicBezTo>
                    <a:pt x="2830852" y="2285746"/>
                    <a:pt x="2805451" y="2327530"/>
                    <a:pt x="2778158" y="2367929"/>
                  </a:cubicBezTo>
                  <a:lnTo>
                    <a:pt x="2760902" y="2391005"/>
                  </a:lnTo>
                  <a:close/>
                  <a:moveTo>
                    <a:pt x="277320" y="645623"/>
                  </a:moveTo>
                  <a:lnTo>
                    <a:pt x="277320" y="2391917"/>
                  </a:lnTo>
                  <a:lnTo>
                    <a:pt x="259382" y="2367929"/>
                  </a:lnTo>
                  <a:cubicBezTo>
                    <a:pt x="232089" y="2327530"/>
                    <a:pt x="206688" y="2285746"/>
                    <a:pt x="183307" y="2242706"/>
                  </a:cubicBezTo>
                  <a:lnTo>
                    <a:pt x="171812" y="2218844"/>
                  </a:lnTo>
                  <a:lnTo>
                    <a:pt x="171812" y="818697"/>
                  </a:lnTo>
                  <a:lnTo>
                    <a:pt x="183307" y="794834"/>
                  </a:lnTo>
                  <a:cubicBezTo>
                    <a:pt x="206688" y="751794"/>
                    <a:pt x="232089" y="710011"/>
                    <a:pt x="259382" y="669611"/>
                  </a:cubicBezTo>
                  <a:close/>
                  <a:moveTo>
                    <a:pt x="2575967" y="429627"/>
                  </a:moveTo>
                  <a:lnTo>
                    <a:pt x="2592703" y="444837"/>
                  </a:lnTo>
                  <a:lnTo>
                    <a:pt x="2681475" y="542512"/>
                  </a:lnTo>
                  <a:lnTo>
                    <a:pt x="2681475" y="2495029"/>
                  </a:lnTo>
                  <a:lnTo>
                    <a:pt x="2592703" y="2592703"/>
                  </a:lnTo>
                  <a:lnTo>
                    <a:pt x="2575967" y="2607913"/>
                  </a:lnTo>
                  <a:close/>
                  <a:moveTo>
                    <a:pt x="462255" y="429007"/>
                  </a:moveTo>
                  <a:lnTo>
                    <a:pt x="462255" y="2608533"/>
                  </a:lnTo>
                  <a:lnTo>
                    <a:pt x="444837" y="2592703"/>
                  </a:lnTo>
                  <a:lnTo>
                    <a:pt x="356747" y="2495779"/>
                  </a:lnTo>
                  <a:lnTo>
                    <a:pt x="356747" y="541761"/>
                  </a:lnTo>
                  <a:lnTo>
                    <a:pt x="444837" y="444837"/>
                  </a:lnTo>
                  <a:close/>
                  <a:moveTo>
                    <a:pt x="2391032" y="276658"/>
                  </a:moveTo>
                  <a:lnTo>
                    <a:pt x="2484849" y="346813"/>
                  </a:lnTo>
                  <a:lnTo>
                    <a:pt x="2496540" y="357439"/>
                  </a:lnTo>
                  <a:lnTo>
                    <a:pt x="2496540" y="2680102"/>
                  </a:lnTo>
                  <a:lnTo>
                    <a:pt x="2484849" y="2690727"/>
                  </a:lnTo>
                  <a:lnTo>
                    <a:pt x="2391032" y="2760882"/>
                  </a:lnTo>
                  <a:close/>
                  <a:moveTo>
                    <a:pt x="647190" y="276148"/>
                  </a:moveTo>
                  <a:lnTo>
                    <a:pt x="647190" y="2761392"/>
                  </a:lnTo>
                  <a:lnTo>
                    <a:pt x="552691" y="2690727"/>
                  </a:lnTo>
                  <a:lnTo>
                    <a:pt x="541682" y="2680722"/>
                  </a:lnTo>
                  <a:lnTo>
                    <a:pt x="541682" y="356819"/>
                  </a:lnTo>
                  <a:lnTo>
                    <a:pt x="552691" y="346813"/>
                  </a:lnTo>
                  <a:close/>
                  <a:moveTo>
                    <a:pt x="2206097" y="165672"/>
                  </a:moveTo>
                  <a:lnTo>
                    <a:pt x="2242706" y="183307"/>
                  </a:lnTo>
                  <a:lnTo>
                    <a:pt x="2311605" y="225164"/>
                  </a:lnTo>
                  <a:lnTo>
                    <a:pt x="2311605" y="2812376"/>
                  </a:lnTo>
                  <a:lnTo>
                    <a:pt x="2242706" y="2854233"/>
                  </a:lnTo>
                  <a:lnTo>
                    <a:pt x="2206097" y="2871869"/>
                  </a:lnTo>
                  <a:close/>
                  <a:moveTo>
                    <a:pt x="832125" y="165343"/>
                  </a:moveTo>
                  <a:lnTo>
                    <a:pt x="832125" y="2872197"/>
                  </a:lnTo>
                  <a:lnTo>
                    <a:pt x="794834" y="2854233"/>
                  </a:lnTo>
                  <a:lnTo>
                    <a:pt x="726617" y="2812790"/>
                  </a:lnTo>
                  <a:lnTo>
                    <a:pt x="726617" y="224750"/>
                  </a:lnTo>
                  <a:lnTo>
                    <a:pt x="794834" y="183307"/>
                  </a:lnTo>
                  <a:close/>
                  <a:moveTo>
                    <a:pt x="2021162" y="86858"/>
                  </a:moveTo>
                  <a:lnTo>
                    <a:pt x="2109944" y="119353"/>
                  </a:lnTo>
                  <a:lnTo>
                    <a:pt x="2126670" y="127410"/>
                  </a:lnTo>
                  <a:lnTo>
                    <a:pt x="2126670" y="2910131"/>
                  </a:lnTo>
                  <a:lnTo>
                    <a:pt x="2109944" y="2918188"/>
                  </a:lnTo>
                  <a:lnTo>
                    <a:pt x="2021162" y="2950682"/>
                  </a:lnTo>
                  <a:close/>
                  <a:moveTo>
                    <a:pt x="1017060" y="86608"/>
                  </a:moveTo>
                  <a:lnTo>
                    <a:pt x="1017060" y="2950932"/>
                  </a:lnTo>
                  <a:lnTo>
                    <a:pt x="927596" y="2918188"/>
                  </a:lnTo>
                  <a:lnTo>
                    <a:pt x="911552" y="2910459"/>
                  </a:lnTo>
                  <a:lnTo>
                    <a:pt x="911552" y="127081"/>
                  </a:lnTo>
                  <a:lnTo>
                    <a:pt x="927596" y="119353"/>
                  </a:lnTo>
                  <a:close/>
                  <a:moveTo>
                    <a:pt x="1836227" y="33780"/>
                  </a:moveTo>
                  <a:lnTo>
                    <a:pt x="1941735" y="60909"/>
                  </a:lnTo>
                  <a:lnTo>
                    <a:pt x="1941735" y="2976631"/>
                  </a:lnTo>
                  <a:lnTo>
                    <a:pt x="1836227" y="3003760"/>
                  </a:lnTo>
                  <a:close/>
                  <a:moveTo>
                    <a:pt x="1201995" y="33605"/>
                  </a:moveTo>
                  <a:lnTo>
                    <a:pt x="1201995" y="3003936"/>
                  </a:lnTo>
                  <a:lnTo>
                    <a:pt x="1096487" y="2976807"/>
                  </a:lnTo>
                  <a:lnTo>
                    <a:pt x="1096487" y="60734"/>
                  </a:lnTo>
                  <a:close/>
                  <a:moveTo>
                    <a:pt x="1651292" y="6692"/>
                  </a:moveTo>
                  <a:lnTo>
                    <a:pt x="1674055" y="7841"/>
                  </a:lnTo>
                  <a:lnTo>
                    <a:pt x="1756800" y="20470"/>
                  </a:lnTo>
                  <a:lnTo>
                    <a:pt x="1756800" y="3017071"/>
                  </a:lnTo>
                  <a:lnTo>
                    <a:pt x="1674055" y="3029699"/>
                  </a:lnTo>
                  <a:lnTo>
                    <a:pt x="1651292" y="3030848"/>
                  </a:lnTo>
                  <a:close/>
                  <a:moveTo>
                    <a:pt x="1386930" y="6657"/>
                  </a:moveTo>
                  <a:lnTo>
                    <a:pt x="1386930" y="3030883"/>
                  </a:lnTo>
                  <a:lnTo>
                    <a:pt x="1363485" y="3029699"/>
                  </a:lnTo>
                  <a:lnTo>
                    <a:pt x="1281422" y="3017175"/>
                  </a:lnTo>
                  <a:lnTo>
                    <a:pt x="1281422" y="20366"/>
                  </a:lnTo>
                  <a:lnTo>
                    <a:pt x="1363485" y="7841"/>
                  </a:lnTo>
                  <a:close/>
                  <a:moveTo>
                    <a:pt x="1518770" y="0"/>
                  </a:moveTo>
                  <a:lnTo>
                    <a:pt x="1571865" y="2681"/>
                  </a:lnTo>
                  <a:lnTo>
                    <a:pt x="1571865" y="3034859"/>
                  </a:lnTo>
                  <a:lnTo>
                    <a:pt x="1518770" y="3037540"/>
                  </a:lnTo>
                  <a:lnTo>
                    <a:pt x="1466357" y="3034894"/>
                  </a:lnTo>
                  <a:lnTo>
                    <a:pt x="1466357" y="26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cs typeface="+mn-cs"/>
              </a:endParaRPr>
            </a:p>
          </p:txBody>
        </p:sp>
      </p:grpSp>
      <p:sp>
        <p:nvSpPr>
          <p:cNvPr id="21" name="文本框 20" title=""/>
          <p:cNvSpPr txBox="1"/>
          <p:nvPr>
            <p:custDataLst>
              <p:tags r:id="rId6"/>
            </p:custDataLst>
          </p:nvPr>
        </p:nvSpPr>
        <p:spPr>
          <a:xfrm>
            <a:off x="-635" y="3128645"/>
            <a:ext cx="5433060" cy="84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900" b="1" i="0" u="none" strike="noStrike" kern="0" cap="none" spc="0" normalizeH="0" baseline="0" noProof="0">
                <a:ln>
                  <a:noFill/>
                </a:ln>
                <a:solidFill>
                  <a:srgbClr val="37496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 </a:t>
            </a:r>
            <a:r>
              <a:rPr lang="en-US" altLang="zh-CN" sz="4900" b="1" kern="0" smtClean="0">
                <a:solidFill>
                  <a:srgbClr val="FFC000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    </a:t>
            </a:r>
            <a:endParaRPr kumimoji="0" lang="zh-CN" altLang="en-US" sz="4900" b="1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3" name="矩形 2" title=""/>
          <p:cNvSpPr/>
          <p:nvPr>
            <p:custDataLst>
              <p:tags r:id="rId7"/>
            </p:custDataLst>
          </p:nvPr>
        </p:nvSpPr>
        <p:spPr>
          <a:xfrm>
            <a:off x="941070" y="3198495"/>
            <a:ext cx="6095365" cy="706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第三节  密度知识的应用</a:t>
            </a:r>
            <a:endParaRPr lang="zh-CN" altLang="en-US" sz="40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矩形 4" title=""/>
          <p:cNvSpPr/>
          <p:nvPr>
            <p:custDataLst>
              <p:tags r:id="rId8"/>
            </p:custDataLst>
          </p:nvPr>
        </p:nvSpPr>
        <p:spPr>
          <a:xfrm>
            <a:off x="591820" y="238125"/>
            <a:ext cx="7122795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第六章  物质的物理属性</a:t>
            </a:r>
            <a:endParaRPr lang="zh-CN" altLang="en-US" sz="4400" b="1" cap="none" spc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35" y="2143760"/>
            <a:ext cx="4342765" cy="2816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148080" y="278130"/>
            <a:ext cx="3919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测量物质的密度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2" name="Rectangle 5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6105" y="1108075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思考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0" name="矩形 29" title=""/>
          <p:cNvSpPr/>
          <p:nvPr>
            <p:custDataLst>
              <p:tags r:id="rId11"/>
            </p:custDataLst>
          </p:nvPr>
        </p:nvSpPr>
        <p:spPr bwMode="auto">
          <a:xfrm>
            <a:off x="1378585" y="1819275"/>
            <a:ext cx="1024953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3.若测量的是不规则蜡块的密度，蜡块漂浮在水面怎么办？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682240" y="2505710"/>
            <a:ext cx="2355215" cy="2551430"/>
          </a:xfrm>
          <a:prstGeom prst="rect">
            <a:avLst/>
          </a:prstGeom>
        </p:spPr>
      </p:pic>
      <p:sp>
        <p:nvSpPr>
          <p:cNvPr id="7" name="文本框 6" title=""/>
          <p:cNvSpPr txBox="1"/>
          <p:nvPr>
            <p:custDataLst>
              <p:tags r:id="rId14"/>
            </p:custDataLst>
          </p:nvPr>
        </p:nvSpPr>
        <p:spPr>
          <a:xfrm>
            <a:off x="2952750" y="5057140"/>
            <a:ext cx="19151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spc="-150"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针压法</a:t>
            </a:r>
            <a:endParaRPr lang="zh-CN" altLang="en-US" sz="2800" b="1" spc="-150"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5"/>
            </p:custDataLst>
          </p:nvPr>
        </p:nvSpPr>
        <p:spPr>
          <a:xfrm>
            <a:off x="2286635" y="5517515"/>
            <a:ext cx="32473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spc="-150"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蜡块的体积</a:t>
            </a:r>
            <a:r>
              <a:rPr lang="en-US" altLang="zh-CN" sz="2800" i="1" spc="-150"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V </a:t>
            </a:r>
            <a:r>
              <a:rPr lang="en-US" altLang="zh-CN" sz="2800" spc="-150"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=</a:t>
            </a:r>
            <a:r>
              <a:rPr lang="en-US" altLang="zh-CN" sz="2800" i="1" spc="-150"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V</a:t>
            </a:r>
            <a:r>
              <a:rPr lang="en-US" altLang="zh-CN" sz="2800" spc="-150" baseline="-23000"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en-US" altLang="zh-CN" sz="2800" spc="-150"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－</a:t>
            </a:r>
            <a:r>
              <a:rPr lang="en-US" altLang="zh-CN" sz="2800" i="1" spc="-150"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V</a:t>
            </a:r>
            <a:r>
              <a:rPr lang="en-US" altLang="zh-CN" sz="2800" spc="-150" baseline="-23000"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endParaRPr lang="en-US" altLang="zh-CN" sz="2800" spc="-150" baseline="-23000"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6" name="图片 5" title="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112635" y="2261870"/>
            <a:ext cx="2640965" cy="2852420"/>
          </a:xfrm>
          <a:prstGeom prst="rect">
            <a:avLst/>
          </a:prstGeom>
        </p:spPr>
      </p:pic>
      <p:sp>
        <p:nvSpPr>
          <p:cNvPr id="8" name="文本框 7" title=""/>
          <p:cNvSpPr txBox="1"/>
          <p:nvPr>
            <p:custDataLst>
              <p:tags r:id="rId18"/>
            </p:custDataLst>
          </p:nvPr>
        </p:nvSpPr>
        <p:spPr>
          <a:xfrm>
            <a:off x="7830820" y="5057140"/>
            <a:ext cx="14630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spc="-150"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助沉法</a:t>
            </a:r>
            <a:endParaRPr lang="zh-CN" altLang="en-US" sz="2800" b="1" spc="-150"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19"/>
            </p:custDataLst>
          </p:nvPr>
        </p:nvSpPr>
        <p:spPr>
          <a:xfrm>
            <a:off x="6938645" y="5517515"/>
            <a:ext cx="32473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spc="-150"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蜡块的体积</a:t>
            </a:r>
            <a:r>
              <a:rPr lang="en-US" altLang="zh-CN" sz="2800" i="1" spc="-150"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V </a:t>
            </a:r>
            <a:r>
              <a:rPr lang="en-US" altLang="zh-CN" sz="2800" spc="-150"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=</a:t>
            </a:r>
            <a:r>
              <a:rPr lang="en-US" altLang="zh-CN" sz="2800" i="1" spc="-150"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V</a:t>
            </a:r>
            <a:r>
              <a:rPr lang="en-US" altLang="zh-CN" sz="2800" spc="-150" baseline="-23000"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en-US" altLang="zh-CN" sz="2800" spc="-150"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－</a:t>
            </a:r>
            <a:r>
              <a:rPr lang="en-US" altLang="zh-CN" sz="2800" i="1" spc="-150"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V</a:t>
            </a:r>
            <a:r>
              <a:rPr lang="en-US" altLang="zh-CN" sz="2800" spc="-150" baseline="-23000"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endParaRPr lang="en-US" altLang="zh-CN" sz="2800" spc="-150" baseline="-23000"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148080" y="278130"/>
            <a:ext cx="3919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测量物质的密度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2" name="Rectangle 5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6105" y="1108075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活动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2" name="Rectangle 5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65045" y="1108075"/>
            <a:ext cx="3092450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测量食盐水的密度</a:t>
            </a:r>
            <a:endParaRPr 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1" name="Rectangle 5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6105" y="1685290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方案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9" name="Rectangle 5" title="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6105" y="4466590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图示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mc:AlternateContent>
        <mc:Choice Requires="a14">
          <p:sp>
            <p:nvSpPr>
              <p:cNvPr id="6" name="矩形 5" title="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2392045" y="1651000"/>
                <a:ext cx="5178425" cy="563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 anchor="t">
                <a:noAutofit/>
              </a:bodyPr>
              <a:lstStyle/>
              <a:p>
                <a:pPr lvl="0" algn="l">
                  <a:lnSpc>
                    <a:spcPct val="150000"/>
                  </a:lnSpc>
                  <a:buClr>
                    <a:schemeClr val="hlink"/>
                  </a:buClr>
                  <a:buSzPct val="70000"/>
                  <a:buFontTx/>
                </a:pPr>
                <a:r>
                  <a:rPr lang="zh-CN" sz="2800" b="1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①用天平测量空烧杯质量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pitchFamily="49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pitchFamily="49" charset="-122"/>
                              <a:cs typeface="Cambria Math" panose="02040503050406030204" charset="0"/>
                              <a:sym typeface="+mn-ea"/>
                            </a:rPr>
                            <m:t>𝒎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pitchFamily="49" charset="-122"/>
                              <a:cs typeface="Cambria Math" panose="02040503050406030204" charset="0"/>
                              <a:sym typeface="+mn-ea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zh-CN" sz="2800" b="1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。</a:t>
                </a:r>
                <a:endParaRPr lang="zh-CN" sz="2800" b="1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392045" y="1651000"/>
                <a:ext cx="5178425" cy="563880"/>
              </a:xfrm>
              <a:prstGeom prst="rect">
                <a:avLst/>
              </a:prstGeom>
              <a:blipFill rotWithShape="1">
                <a:blip r:embed="rId16"/>
                <a:stretch>
                  <a:fillRect b="-216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矩形 2" title="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1845945" y="2240915"/>
                <a:ext cx="7136765" cy="368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 anchor="t">
                <a:noAutofit/>
              </a:bodyPr>
              <a:lstStyle/>
              <a:p>
                <a:pPr lvl="0" algn="l">
                  <a:lnSpc>
                    <a:spcPct val="150000"/>
                  </a:lnSpc>
                  <a:buClr>
                    <a:schemeClr val="hlink"/>
                  </a:buClr>
                  <a:buSzPct val="70000"/>
                  <a:buFontTx/>
                </a:pPr>
                <a:r>
                  <a:rPr lang="zh-CN" sz="2800" b="1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   ②用天平测量烧杯和水的总质量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pitchFamily="49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pitchFamily="49" charset="-122"/>
                              <a:cs typeface="Cambria Math" panose="02040503050406030204" charset="0"/>
                              <a:sym typeface="+mn-ea"/>
                            </a:rPr>
                            <m:t>𝒎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pitchFamily="49" charset="-122"/>
                              <a:cs typeface="Cambria Math" panose="02040503050406030204" charset="0"/>
                              <a:sym typeface="+mn-ea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zh-CN" sz="2800" b="1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。 </a:t>
                </a:r>
                <a:endParaRPr lang="zh-CN" sz="2800" b="1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845945" y="2240915"/>
                <a:ext cx="7136765" cy="368300"/>
              </a:xfrm>
              <a:prstGeom prst="rect">
                <a:avLst/>
              </a:prstGeom>
              <a:blipFill rotWithShape="1">
                <a:blip r:embed="rId19"/>
                <a:stretch>
                  <a:fillRect b="-862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 title=""/>
          <p:cNvSpPr/>
          <p:nvPr>
            <p:custDataLst>
              <p:tags r:id="rId20"/>
            </p:custDataLst>
          </p:nvPr>
        </p:nvSpPr>
        <p:spPr bwMode="auto">
          <a:xfrm>
            <a:off x="2392045" y="2929890"/>
            <a:ext cx="799592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indent="0" algn="l" fontAlgn="auto">
              <a:lnSpc>
                <a:spcPct val="100000"/>
              </a:lnSpc>
              <a:buClr>
                <a:schemeClr val="hlink"/>
              </a:buClr>
              <a:buSzPct val="70000"/>
              <a:buFontTx/>
            </a:pP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③将烧杯中的水全部倒入量筒中，读出量筒内水的体积V。</a:t>
            </a:r>
            <a:endParaRPr 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4" name="矩形 3" title=""/>
          <p:cNvSpPr/>
          <p:nvPr>
            <p:custDataLst>
              <p:tags r:id="rId21"/>
            </p:custDataLst>
          </p:nvPr>
        </p:nvSpPr>
        <p:spPr bwMode="auto">
          <a:xfrm>
            <a:off x="3048000" y="3847465"/>
            <a:ext cx="304736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液体密度表达式：</a:t>
            </a:r>
            <a:endParaRPr 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grpSp>
        <p:nvGrpSpPr>
          <p:cNvPr id="8" name="组合 7" title=""/>
          <p:cNvGrpSpPr/>
          <p:nvPr>
            <p:custDataLst>
              <p:tags r:id="rId22"/>
            </p:custDataLst>
          </p:nvPr>
        </p:nvGrpSpPr>
        <p:grpSpPr>
          <a:xfrm>
            <a:off x="5968638" y="3741794"/>
            <a:ext cx="2267771" cy="780415"/>
            <a:chOff x="3084430" y="2302214"/>
            <a:chExt cx="2267771" cy="780415"/>
          </a:xfrm>
        </p:grpSpPr>
        <p:sp>
          <p:nvSpPr>
            <p:cNvPr id="9" name="矩形 8"/>
            <p:cNvSpPr/>
            <p:nvPr>
              <p:custDataLst>
                <p:tags r:id="rId23"/>
              </p:custDataLst>
            </p:nvPr>
          </p:nvSpPr>
          <p:spPr>
            <a:xfrm>
              <a:off x="3084430" y="2485981"/>
              <a:ext cx="773908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i="1" noProof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ρ</a:t>
              </a:r>
              <a:r>
                <a:rPr lang="zh-CN" altLang="en-US" sz="2400" b="1" noProof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＝</a:t>
              </a:r>
              <a:r>
                <a:rPr lang="en-US" altLang="zh-CN" sz="2400" b="1" noProof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     </a:t>
              </a:r>
              <a:endParaRPr lang="en-US" altLang="zh-CN" sz="2400" b="1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grpSp>
          <p:nvGrpSpPr>
            <p:cNvPr id="5" name="组合 4"/>
            <p:cNvGrpSpPr/>
            <p:nvPr>
              <p:custDataLst>
                <p:tags r:id="rId24"/>
              </p:custDataLst>
            </p:nvPr>
          </p:nvGrpSpPr>
          <p:grpSpPr>
            <a:xfrm>
              <a:off x="3687231" y="2302214"/>
              <a:ext cx="1664970" cy="780415"/>
              <a:chOff x="922340" y="3096833"/>
              <a:chExt cx="1664970" cy="780415"/>
            </a:xfrm>
          </p:grpSpPr>
          <mc:AlternateContent>
            <mc:Choice Requires="a14">
              <p:sp>
                <p:nvSpPr>
                  <p:cNvPr id="7" name="TextBox 47"/>
                  <p:cNvSpPr txBox="1"/>
                  <p:nvPr>
                    <p:custDataLst>
                      <p:tags r:id="rId25"/>
                    </p:custDataLst>
                  </p:nvPr>
                </p:nvSpPr>
                <p:spPr>
                  <a:xfrm>
                    <a:off x="922340" y="3096833"/>
                    <a:ext cx="1664970" cy="7804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>
                        <m:oMathParaPr>
                          <m:jc/>
                        </m:oMathParaPr>
                        <m:oMath>
                          <m:sSub>
                            <m:sSubPr>
                              <m:ctrlPr>
                                <a:rPr lang="en-US" altLang="zh-CN" sz="2395" b="1" i="1">
                                  <a:latin typeface="Cambria Math" panose="02040503050406030204" charset="0"/>
                                  <a:ea typeface="黑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395" b="1" i="1">
                                  <a:latin typeface="Cambria Math" panose="02040503050406030204" charset="0"/>
                                  <a:ea typeface="黑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  <m:t>𝒎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395" b="1" i="1">
                                  <a:latin typeface="Cambria Math" panose="02040503050406030204" charset="0"/>
                                  <a:ea typeface="黑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r>
                      <a:rPr lang="zh-CN" altLang="en-US" sz="239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－</a:t>
                    </a:r>
                    <a14:m>
                      <m:oMathPara>
                        <m:oMathParaPr>
                          <m:jc/>
                        </m:oMathParaPr>
                        <m:oMath>
                          <m:sSub>
                            <m:sSubPr>
                              <m:ctrlPr>
                                <a:rPr lang="en-US" altLang="zh-CN" sz="2395" b="1" i="1">
                                  <a:latin typeface="Cambria Math" panose="02040503050406030204" charset="0"/>
                                  <a:ea typeface="黑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395" b="1" i="1">
                                  <a:latin typeface="Cambria Math" panose="02040503050406030204" charset="0"/>
                                  <a:ea typeface="黑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  <m:t>𝒎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395" b="1" i="1">
                                  <a:latin typeface="Cambria Math" panose="02040503050406030204" charset="0"/>
                                  <a:ea typeface="黑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sz="2395" b="1" i="1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Wingdings" panose="05000000000000000000" pitchFamily="2" charset="2"/>
                    </a:endParaRPr>
                  </a:p>
                  <a:p>
                    <a:r>
                      <a:rPr lang="en-US" altLang="zh-CN" sz="2395" b="1" baseline="-25000" noProof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         </a:t>
                    </a:r>
                    <a:r>
                      <a:rPr lang="en-US" altLang="zh-CN" sz="3200" b="1" baseline="-25000" noProof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V</a:t>
                    </a:r>
                    <a:endParaRPr lang="en-US" altLang="zh-CN" sz="3200" b="1" baseline="-250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Wingdings" panose="05000000000000000000" pitchFamily="2" charset="2"/>
                    </a:endParaRPr>
                  </a:p>
                </p:txBody>
              </p:sp>
            </mc:Choice>
            <mc:Fallback>
              <p:sp>
                <p:nvSpPr>
                  <p:cNvPr id="7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26"/>
                    </p:custDataLst>
                  </p:nvPr>
                </p:nvSpPr>
                <p:spPr>
                  <a:xfrm>
                    <a:off x="922340" y="3096833"/>
                    <a:ext cx="1664970" cy="780415"/>
                  </a:xfrm>
                  <a:prstGeom prst="rect">
                    <a:avLst/>
                  </a:prstGeom>
                  <a:blipFill rotWithShape="1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直接连接符 20"/>
              <p:cNvCxnSpPr/>
              <p:nvPr>
                <p:custDataLst>
                  <p:tags r:id="rId28"/>
                </p:custDataLst>
              </p:nvPr>
            </p:nvCxnSpPr>
            <p:spPr>
              <a:xfrm flipV="1">
                <a:off x="922340" y="3511434"/>
                <a:ext cx="1210310" cy="12065"/>
              </a:xfrm>
              <a:prstGeom prst="line">
                <a:avLst/>
              </a:prstGeom>
              <a:noFill/>
              <a:ln w="19050" cap="flat">
                <a:solidFill>
                  <a:srgbClr val="00206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23" name="组合 22" title=""/>
          <p:cNvGrpSpPr/>
          <p:nvPr>
            <p:custDataLst>
              <p:tags r:id="rId29"/>
            </p:custDataLst>
          </p:nvPr>
        </p:nvGrpSpPr>
        <p:grpSpPr>
          <a:xfrm>
            <a:off x="1553210" y="4808855"/>
            <a:ext cx="2132330" cy="1941195"/>
            <a:chOff x="1046808" y="1114511"/>
            <a:chExt cx="2132547" cy="1941141"/>
          </a:xfrm>
        </p:grpSpPr>
        <p:pic>
          <p:nvPicPr>
            <p:cNvPr id="24" name="图片 23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808" y="1577086"/>
              <a:ext cx="2132547" cy="14785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6" name="xjhzja8"/>
            <p:cNvGrpSpPr/>
            <p:nvPr>
              <p:custDataLst>
                <p:tags r:id="rId32"/>
              </p:custDataLst>
            </p:nvPr>
          </p:nvGrpSpPr>
          <p:grpSpPr>
            <a:xfrm rot="21560446" flipH="1">
              <a:off x="1911648" y="1114511"/>
              <a:ext cx="686822" cy="776352"/>
              <a:chOff x="7740" y="816"/>
              <a:chExt cx="1740" cy="1890"/>
            </a:xfrm>
          </p:grpSpPr>
          <p:sp>
            <p:nvSpPr>
              <p:cNvPr id="27" name="AutoShape 24" descr="横虚线"/>
              <p:cNvSpPr/>
              <p:nvPr>
                <p:custDataLst>
                  <p:tags r:id="rId33"/>
                </p:custDataLst>
              </p:nvPr>
            </p:nvSpPr>
            <p:spPr>
              <a:xfrm>
                <a:off x="7965" y="1746"/>
                <a:ext cx="1440" cy="96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lvl="0" algn="l"/>
                <a:endParaRPr sz="1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25"/>
              <p:cNvSpPr/>
              <p:nvPr>
                <p:custDataLst>
                  <p:tags r:id="rId34"/>
                </p:custDataLst>
              </p:nvPr>
            </p:nvSpPr>
            <p:spPr>
              <a:xfrm>
                <a:off x="7740" y="816"/>
                <a:ext cx="1740" cy="1129"/>
              </a:xfrm>
              <a:custGeom>
                <a:gdLst>
                  <a:gd name="txL" fmla="*/ 0 w 1740"/>
                  <a:gd name="txT" fmla="*/ 0 h 1129"/>
                  <a:gd name="txR" fmla="*/ 1740 w 1740"/>
                  <a:gd name="txB" fmla="*/ 1129 h 1129"/>
                </a:gdLst>
                <a:cxnLst>
                  <a:cxn ang="0">
                    <a:pos x="225" y="1129"/>
                  </a:cxn>
                  <a:cxn ang="0">
                    <a:pos x="225" y="360"/>
                  </a:cxn>
                  <a:cxn ang="0">
                    <a:pos x="225" y="180"/>
                  </a:cxn>
                  <a:cxn ang="0">
                    <a:pos x="0" y="45"/>
                  </a:cxn>
                  <a:cxn ang="0">
                    <a:pos x="285" y="0"/>
                  </a:cxn>
                  <a:cxn ang="0">
                    <a:pos x="1740" y="0"/>
                  </a:cxn>
                  <a:cxn ang="0">
                    <a:pos x="1665" y="120"/>
                  </a:cxn>
                  <a:cxn ang="0">
                    <a:pos x="1665" y="1129"/>
                  </a:cxn>
                </a:cxnLst>
                <a:rect l="txL" t="txT" r="txR" b="txB"/>
                <a:pathLst>
                  <a:path w="1740" h="1129">
                    <a:moveTo>
                      <a:pt x="225" y="1129"/>
                    </a:moveTo>
                    <a:lnTo>
                      <a:pt x="225" y="360"/>
                    </a:lnTo>
                    <a:lnTo>
                      <a:pt x="225" y="180"/>
                    </a:lnTo>
                    <a:lnTo>
                      <a:pt x="0" y="45"/>
                    </a:lnTo>
                    <a:lnTo>
                      <a:pt x="285" y="0"/>
                    </a:lnTo>
                    <a:lnTo>
                      <a:pt x="1740" y="0"/>
                    </a:lnTo>
                    <a:lnTo>
                      <a:pt x="1665" y="120"/>
                    </a:lnTo>
                    <a:lnTo>
                      <a:pt x="1665" y="1129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lvl="0" algn="l"/>
                <a:endParaRPr sz="1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" name="组合 30" title=""/>
          <p:cNvGrpSpPr/>
          <p:nvPr>
            <p:custDataLst>
              <p:tags r:id="rId35"/>
            </p:custDataLst>
          </p:nvPr>
        </p:nvGrpSpPr>
        <p:grpSpPr>
          <a:xfrm>
            <a:off x="4900295" y="4733925"/>
            <a:ext cx="2132330" cy="1967230"/>
            <a:chOff x="5450837" y="1096752"/>
            <a:chExt cx="2132547" cy="1967528"/>
          </a:xfrm>
        </p:grpSpPr>
        <p:pic>
          <p:nvPicPr>
            <p:cNvPr id="32" name="图片 31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837" y="1585714"/>
              <a:ext cx="2132547" cy="14785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3" name="Group 38"/>
            <p:cNvGrpSpPr/>
            <p:nvPr>
              <p:custDataLst>
                <p:tags r:id="rId37"/>
              </p:custDataLst>
            </p:nvPr>
          </p:nvGrpSpPr>
          <p:grpSpPr>
            <a:xfrm>
              <a:off x="6299138" y="1096752"/>
              <a:ext cx="684051" cy="807013"/>
              <a:chOff x="13350" y="2081"/>
              <a:chExt cx="749" cy="720"/>
            </a:xfrm>
          </p:grpSpPr>
          <p:grpSp>
            <p:nvGrpSpPr>
              <p:cNvPr id="34" name="xjhzja8"/>
              <p:cNvGrpSpPr/>
              <p:nvPr>
                <p:custDataLst>
                  <p:tags r:id="rId38"/>
                </p:custDataLst>
              </p:nvPr>
            </p:nvGrpSpPr>
            <p:grpSpPr>
              <a:xfrm rot="-39554" flipH="1">
                <a:off x="13350" y="2081"/>
                <a:ext cx="749" cy="720"/>
                <a:chOff x="7740" y="816"/>
                <a:chExt cx="1740" cy="1890"/>
              </a:xfrm>
            </p:grpSpPr>
            <p:sp>
              <p:nvSpPr>
                <p:cNvPr id="35" name="AutoShape 40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7965" y="1746"/>
                  <a:ext cx="1440" cy="960"/>
                </a:xfrm>
                <a:prstGeom prst="flowChartAlternateProcess">
                  <a:avLst/>
                </a:prstGeom>
                <a:solidFill>
                  <a:srgbClr val="CC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lvl="0" algn="l"/>
                  <a:endParaRPr sz="1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41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7740" y="816"/>
                  <a:ext cx="1740" cy="1129"/>
                </a:xfrm>
                <a:custGeom>
                  <a:gdLst>
                    <a:gd name="txL" fmla="*/ 0 w 1740"/>
                    <a:gd name="txT" fmla="*/ 0 h 1129"/>
                    <a:gd name="txR" fmla="*/ 1740 w 1740"/>
                    <a:gd name="txB" fmla="*/ 1129 h 1129"/>
                  </a:gdLst>
                  <a:cxnLst>
                    <a:cxn ang="0">
                      <a:pos x="225" y="1129"/>
                    </a:cxn>
                    <a:cxn ang="0">
                      <a:pos x="225" y="360"/>
                    </a:cxn>
                    <a:cxn ang="0">
                      <a:pos x="225" y="180"/>
                    </a:cxn>
                    <a:cxn ang="0">
                      <a:pos x="0" y="45"/>
                    </a:cxn>
                    <a:cxn ang="0">
                      <a:pos x="285" y="0"/>
                    </a:cxn>
                    <a:cxn ang="0">
                      <a:pos x="1740" y="0"/>
                    </a:cxn>
                    <a:cxn ang="0">
                      <a:pos x="1665" y="120"/>
                    </a:cxn>
                    <a:cxn ang="0">
                      <a:pos x="1665" y="1129"/>
                    </a:cxn>
                  </a:cxnLst>
                  <a:rect l="txL" t="txT" r="txR" b="txB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lvl="0" algn="l"/>
                  <a:endParaRPr sz="1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7" name="Line 42"/>
              <p:cNvSpPr/>
              <p:nvPr>
                <p:custDataLst>
                  <p:tags r:id="rId41"/>
                </p:custDataLst>
              </p:nvPr>
            </p:nvSpPr>
            <p:spPr>
              <a:xfrm flipV="1">
                <a:off x="13392" y="2513"/>
                <a:ext cx="615" cy="0"/>
              </a:xfrm>
              <a:prstGeom prst="line">
                <a:avLst/>
              </a:prstGeom>
              <a:ln w="12700" cap="flat" cmpd="sng">
                <a:solidFill>
                  <a:srgbClr val="0590D3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grpSp>
        <p:nvGrpSpPr>
          <p:cNvPr id="40" name="组合 39" title=""/>
          <p:cNvGrpSpPr/>
          <p:nvPr>
            <p:custDataLst>
              <p:tags r:id="rId42"/>
            </p:custDataLst>
          </p:nvPr>
        </p:nvGrpSpPr>
        <p:grpSpPr>
          <a:xfrm>
            <a:off x="7953923" y="4113586"/>
            <a:ext cx="920837" cy="2587569"/>
            <a:chOff x="3733122" y="1376049"/>
            <a:chExt cx="1204627" cy="2863094"/>
          </a:xfrm>
        </p:grpSpPr>
        <p:pic>
          <p:nvPicPr>
            <p:cNvPr id="41" name="图片 40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1" r="57079" b="11018"/>
            <a:stretch>
              <a:fillRect/>
            </a:stretch>
          </p:blipFill>
          <p:spPr>
            <a:xfrm>
              <a:off x="4268026" y="1873163"/>
              <a:ext cx="669723" cy="23659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grpSp>
          <p:nvGrpSpPr>
            <p:cNvPr id="42" name="组合 41"/>
            <p:cNvGrpSpPr/>
            <p:nvPr>
              <p:custDataLst>
                <p:tags r:id="rId45"/>
              </p:custDataLst>
            </p:nvPr>
          </p:nvGrpSpPr>
          <p:grpSpPr>
            <a:xfrm>
              <a:off x="3733122" y="1376049"/>
              <a:ext cx="906846" cy="1075338"/>
              <a:chOff x="3940123" y="881771"/>
              <a:chExt cx="906846" cy="1075338"/>
            </a:xfrm>
          </p:grpSpPr>
          <p:grpSp>
            <p:nvGrpSpPr>
              <p:cNvPr id="43" name="xjhzja8"/>
              <p:cNvGrpSpPr/>
              <p:nvPr>
                <p:custDataLst>
                  <p:tags r:id="rId46"/>
                </p:custDataLst>
              </p:nvPr>
            </p:nvGrpSpPr>
            <p:grpSpPr>
              <a:xfrm rot="3327236" flipH="1">
                <a:off x="3966092" y="855802"/>
                <a:ext cx="769727" cy="821664"/>
                <a:chOff x="7657" y="208"/>
                <a:chExt cx="1931" cy="1874"/>
              </a:xfrm>
            </p:grpSpPr>
            <p:sp>
              <p:nvSpPr>
                <p:cNvPr id="44" name="AutoShape 10" descr="横虚线"/>
                <p:cNvSpPr/>
                <p:nvPr>
                  <p:custDataLst>
                    <p:tags r:id="rId47"/>
                  </p:custDataLst>
                </p:nvPr>
              </p:nvSpPr>
              <p:spPr>
                <a:xfrm rot="18886884">
                  <a:off x="8405" y="899"/>
                  <a:ext cx="1309" cy="1056"/>
                </a:xfrm>
                <a:prstGeom prst="flowChartAlternateProcess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lvl="0" algn="l"/>
                  <a:endParaRPr sz="1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Freeform 11"/>
                <p:cNvSpPr/>
                <p:nvPr>
                  <p:custDataLst>
                    <p:tags r:id="rId48"/>
                  </p:custDataLst>
                </p:nvPr>
              </p:nvSpPr>
              <p:spPr>
                <a:xfrm rot="18976472">
                  <a:off x="7657" y="208"/>
                  <a:ext cx="1456" cy="1129"/>
                </a:xfrm>
                <a:custGeom>
                  <a:gdLst>
                    <a:gd name="txL" fmla="*/ 0 w 1740"/>
                    <a:gd name="txT" fmla="*/ 0 h 1129"/>
                    <a:gd name="txR" fmla="*/ 1740 w 1740"/>
                    <a:gd name="txB" fmla="*/ 1129 h 1129"/>
                  </a:gdLst>
                  <a:cxnLst>
                    <a:cxn ang="0">
                      <a:pos x="225" y="1129"/>
                    </a:cxn>
                    <a:cxn ang="0">
                      <a:pos x="225" y="360"/>
                    </a:cxn>
                    <a:cxn ang="0">
                      <a:pos x="225" y="180"/>
                    </a:cxn>
                    <a:cxn ang="0">
                      <a:pos x="0" y="45"/>
                    </a:cxn>
                    <a:cxn ang="0">
                      <a:pos x="285" y="0"/>
                    </a:cxn>
                    <a:cxn ang="0">
                      <a:pos x="1740" y="0"/>
                    </a:cxn>
                    <a:cxn ang="0">
                      <a:pos x="1665" y="120"/>
                    </a:cxn>
                    <a:cxn ang="0">
                      <a:pos x="1665" y="1129"/>
                    </a:cxn>
                  </a:cxnLst>
                  <a:rect l="txL" t="txT" r="txR" b="txB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lvl="0" algn="l"/>
                  <a:endParaRPr sz="1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Arc 19"/>
              <p:cNvSpPr/>
              <p:nvPr>
                <p:custDataLst>
                  <p:tags r:id="rId49"/>
                </p:custDataLst>
              </p:nvPr>
            </p:nvSpPr>
            <p:spPr>
              <a:xfrm>
                <a:off x="4604666" y="1378885"/>
                <a:ext cx="242303" cy="578224"/>
              </a:xfrm>
              <a:custGeom>
                <a:gdLst>
                  <a:gd name="txL" fmla="*/ 0 w 20794"/>
                  <a:gd name="txT" fmla="*/ 0 h 21600"/>
                  <a:gd name="txR" fmla="*/ 20794 w 20794"/>
                  <a:gd name="txB" fmla="*/ 21600 h 21600"/>
                </a:gdLst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794" h="21600" fill="none">
                    <a:moveTo>
                      <a:pt x="-1" y="0"/>
                    </a:moveTo>
                    <a:cubicBezTo>
                      <a:pt x="9678" y="0"/>
                      <a:pt x="18175" y="6438"/>
                      <a:pt x="20794" y="15755"/>
                    </a:cubicBezTo>
                  </a:path>
                  <a:path w="20794" h="21600" stroke="0">
                    <a:moveTo>
                      <a:pt x="-1" y="0"/>
                    </a:moveTo>
                    <a:cubicBezTo>
                      <a:pt x="9678" y="0"/>
                      <a:pt x="18175" y="6438"/>
                      <a:pt x="20794" y="1575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67D5F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algn="l"/>
                <a:endParaRPr sz="1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8" name="右箭头 37" title=""/>
          <p:cNvSpPr/>
          <p:nvPr>
            <p:custDataLst>
              <p:tags r:id="rId50"/>
            </p:custDataLst>
          </p:nvPr>
        </p:nvSpPr>
        <p:spPr>
          <a:xfrm>
            <a:off x="3965651" y="5472416"/>
            <a:ext cx="782064" cy="319178"/>
          </a:xfrm>
          <a:prstGeom prst="rightArrow">
            <a:avLst>
              <a:gd name="adj1" fmla="val 50000"/>
              <a:gd name="adj2" fmla="val 69099"/>
            </a:avLst>
          </a:prstGeom>
          <a:solidFill>
            <a:schemeClr val="tx1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9" name="右箭头 37" title=""/>
          <p:cNvSpPr/>
          <p:nvPr>
            <p:custDataLst>
              <p:tags r:id="rId51"/>
            </p:custDataLst>
          </p:nvPr>
        </p:nvSpPr>
        <p:spPr>
          <a:xfrm>
            <a:off x="7378531" y="5422416"/>
            <a:ext cx="782064" cy="319178"/>
          </a:xfrm>
          <a:prstGeom prst="rightArrow">
            <a:avLst>
              <a:gd name="adj1" fmla="val 50000"/>
              <a:gd name="adj2" fmla="val 69099"/>
            </a:avLst>
          </a:prstGeom>
          <a:solidFill>
            <a:schemeClr val="tx1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矩形 19" title=""/>
          <p:cNvSpPr/>
          <p:nvPr>
            <p:custDataLst>
              <p:tags r:id="rId52"/>
            </p:custDataLst>
          </p:nvPr>
        </p:nvSpPr>
        <p:spPr>
          <a:xfrm>
            <a:off x="8390255" y="661035"/>
            <a:ext cx="3736975" cy="22713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457200" algn="l">
              <a:lnSpc>
                <a:spcPts val="3400"/>
              </a:lnSpc>
              <a:defRPr/>
            </a:pPr>
            <a:r>
              <a:rPr lang="zh-CN" altLang="en-US" sz="23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所测量水的质量准确，但在将水倒入量筒中测体积时，</a:t>
            </a:r>
            <a:r>
              <a:rPr lang="zh-CN" altLang="zh-CN" sz="23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烧杯内壁</a:t>
            </a:r>
            <a:r>
              <a:rPr lang="zh-CN" altLang="en-US" sz="23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</a:t>
            </a:r>
            <a:r>
              <a:rPr lang="zh-CN" altLang="zh-CN" sz="23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残留</a:t>
            </a:r>
            <a:r>
              <a:rPr lang="zh-CN" altLang="en-US" sz="23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一些</a:t>
            </a:r>
            <a:r>
              <a:rPr lang="zh-CN" altLang="zh-CN" sz="23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水，导致测量</a:t>
            </a:r>
            <a:r>
              <a:rPr lang="zh-CN" altLang="en-US" sz="23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</a:t>
            </a:r>
            <a:r>
              <a:rPr lang="zh-CN" altLang="zh-CN" sz="23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水的体积偏小，</a:t>
            </a:r>
            <a:r>
              <a:rPr lang="zh-CN" altLang="en-US" sz="23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所</a:t>
            </a:r>
            <a:r>
              <a:rPr lang="zh-CN" altLang="zh-CN" sz="23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测量的密度偏大。</a:t>
            </a:r>
            <a:endParaRPr lang="zh-CN" altLang="zh-CN" sz="23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" name="矩形 21" title=""/>
          <p:cNvSpPr/>
          <p:nvPr>
            <p:custDataLst>
              <p:tags r:id="rId53"/>
            </p:custDataLst>
          </p:nvPr>
        </p:nvSpPr>
        <p:spPr>
          <a:xfrm>
            <a:off x="9594850" y="4300220"/>
            <a:ext cx="2155190" cy="183515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lvl="0" indent="457200" algn="l">
              <a:lnSpc>
                <a:spcPts val="3400"/>
              </a:lnSpc>
              <a:buClrTx/>
              <a:buSzTx/>
              <a:buFontTx/>
              <a:defRPr/>
            </a:pPr>
            <a:r>
              <a:rPr lang="zh-CN" altLang="en-US" sz="23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实验误差出现的原因是所测质量与所测体积并不对应。</a:t>
            </a:r>
            <a:endParaRPr lang="zh-CN" altLang="en-US" sz="23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9" grpId="0" animBg="1"/>
      <p:bldP spid="3" grpId="0" animBg="1"/>
      <p:bldP spid="48" grpId="0" animBg="1"/>
      <p:bldP spid="25" grpId="0" animBg="1"/>
      <p:bldP spid="49" grpId="0" animBg="1"/>
      <p:bldP spid="4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148080" y="278130"/>
            <a:ext cx="3919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测量物质的密度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2" name="Rectangle 5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6105" y="1108075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活动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2" name="Rectangle 5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65045" y="1108075"/>
            <a:ext cx="3092450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测量食盐水的密度</a:t>
            </a:r>
            <a:endParaRPr 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1" name="Rectangle 5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6105" y="1685290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方案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9" name="Rectangle 5" title="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6105" y="3780790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图示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mc:AlternateContent>
        <mc:Choice Requires="a14">
          <p:sp>
            <p:nvSpPr>
              <p:cNvPr id="6" name="矩形 5" title="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2392045" y="1489075"/>
                <a:ext cx="7186930" cy="563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 anchor="t">
                <a:noAutofit/>
              </a:bodyPr>
              <a:lstStyle/>
              <a:p>
                <a:pPr lvl="0" algn="l">
                  <a:lnSpc>
                    <a:spcPct val="150000"/>
                  </a:lnSpc>
                  <a:buClr>
                    <a:schemeClr val="hlink"/>
                  </a:buClr>
                  <a:buSzPct val="70000"/>
                  <a:buFontTx/>
                </a:pPr>
                <a:r>
                  <a:rPr lang="zh-CN" sz="2800" b="1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①用天平测量烧杯和水的总质量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pitchFamily="49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pitchFamily="49" charset="-122"/>
                              <a:cs typeface="Cambria Math" panose="02040503050406030204" charset="0"/>
                              <a:sym typeface="+mn-ea"/>
                            </a:rPr>
                            <m:t>𝒎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pitchFamily="49" charset="-122"/>
                              <a:cs typeface="Cambria Math" panose="02040503050406030204" charset="0"/>
                              <a:sym typeface="+mn-ea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zh-CN" sz="2800" b="1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。</a:t>
                </a:r>
                <a:endParaRPr lang="zh-CN" sz="2800" b="1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392045" y="1489075"/>
                <a:ext cx="7186930" cy="563880"/>
              </a:xfrm>
              <a:prstGeom prst="rect">
                <a:avLst/>
              </a:prstGeom>
              <a:blipFill rotWithShape="1">
                <a:blip r:embed="rId16"/>
                <a:stretch>
                  <a:fillRect b="-216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 title=""/>
          <p:cNvSpPr/>
          <p:nvPr>
            <p:custDataLst>
              <p:tags r:id="rId17"/>
            </p:custDataLst>
          </p:nvPr>
        </p:nvSpPr>
        <p:spPr bwMode="auto">
          <a:xfrm>
            <a:off x="1845945" y="2202815"/>
            <a:ext cx="1003871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②将烧杯中的水倒入量筒中一部分，读出量筒内水的体积V。 </a:t>
            </a:r>
            <a:endParaRPr 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mc:AlternateContent>
        <mc:Choice Requires="a14">
          <p:sp>
            <p:nvSpPr>
              <p:cNvPr id="25" name="矩形 24" title="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2392045" y="2748915"/>
                <a:ext cx="7995920" cy="558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 anchor="t">
                <a:noAutofit/>
              </a:bodyPr>
              <a:lstStyle/>
              <a:p>
                <a:pPr lvl="0" algn="l">
                  <a:buClr>
                    <a:schemeClr val="hlink"/>
                  </a:buClr>
                  <a:buSzPct val="70000"/>
                  <a:buFontTx/>
                </a:pPr>
                <a:r>
                  <a:rPr lang="zh-CN" sz="2800" b="1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③用天平测量烧杯和剩余水的总质量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pitchFamily="49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pitchFamily="49" charset="-122"/>
                              <a:cs typeface="Cambria Math" panose="02040503050406030204" charset="0"/>
                              <a:sym typeface="+mn-ea"/>
                            </a:rPr>
                            <m:t>𝒎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latin typeface="Cambria Math" panose="02040503050406030204" charset="0"/>
                              <a:ea typeface="黑体" panose="02010609060101010101" pitchFamily="49" charset="-122"/>
                              <a:cs typeface="Cambria Math" panose="02040503050406030204" charset="0"/>
                              <a:sym typeface="+mn-ea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zh-CN" sz="2800" b="1"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  <a:sym typeface="+mn-ea"/>
                  </a:rPr>
                  <a:t>。</a:t>
                </a:r>
                <a:endParaRPr lang="zh-CN" sz="2800" b="1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392045" y="2748915"/>
                <a:ext cx="7995920" cy="5581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 title=""/>
          <p:cNvSpPr/>
          <p:nvPr>
            <p:custDataLst>
              <p:tags r:id="rId21"/>
            </p:custDataLst>
          </p:nvPr>
        </p:nvSpPr>
        <p:spPr bwMode="auto">
          <a:xfrm>
            <a:off x="3048000" y="3371215"/>
            <a:ext cx="304736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液体密度表达式：</a:t>
            </a:r>
            <a:endParaRPr 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grpSp>
        <p:nvGrpSpPr>
          <p:cNvPr id="8" name="组合 7" title=""/>
          <p:cNvGrpSpPr/>
          <p:nvPr>
            <p:custDataLst>
              <p:tags r:id="rId22"/>
            </p:custDataLst>
          </p:nvPr>
        </p:nvGrpSpPr>
        <p:grpSpPr>
          <a:xfrm>
            <a:off x="5968638" y="3189344"/>
            <a:ext cx="2267771" cy="780415"/>
            <a:chOff x="3084430" y="2302214"/>
            <a:chExt cx="2267771" cy="780415"/>
          </a:xfrm>
        </p:grpSpPr>
        <p:sp>
          <p:nvSpPr>
            <p:cNvPr id="9" name="矩形 8"/>
            <p:cNvSpPr/>
            <p:nvPr>
              <p:custDataLst>
                <p:tags r:id="rId23"/>
              </p:custDataLst>
            </p:nvPr>
          </p:nvSpPr>
          <p:spPr>
            <a:xfrm>
              <a:off x="3084430" y="2485981"/>
              <a:ext cx="773908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i="1" noProof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ρ</a:t>
              </a:r>
              <a:r>
                <a:rPr lang="zh-CN" altLang="en-US" sz="2400" b="1" noProof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＝</a:t>
              </a:r>
              <a:r>
                <a:rPr lang="en-US" altLang="zh-CN" sz="2400" b="1" noProof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     </a:t>
              </a:r>
              <a:endParaRPr lang="en-US" altLang="zh-CN" sz="2400" b="1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grpSp>
          <p:nvGrpSpPr>
            <p:cNvPr id="5" name="组合 4"/>
            <p:cNvGrpSpPr/>
            <p:nvPr>
              <p:custDataLst>
                <p:tags r:id="rId24"/>
              </p:custDataLst>
            </p:nvPr>
          </p:nvGrpSpPr>
          <p:grpSpPr>
            <a:xfrm>
              <a:off x="3687231" y="2302214"/>
              <a:ext cx="1664970" cy="780415"/>
              <a:chOff x="922340" y="3096833"/>
              <a:chExt cx="1664970" cy="780415"/>
            </a:xfrm>
          </p:grpSpPr>
          <mc:AlternateContent>
            <mc:Choice Requires="a14">
              <p:sp>
                <p:nvSpPr>
                  <p:cNvPr id="7" name="TextBox 47"/>
                  <p:cNvSpPr txBox="1"/>
                  <p:nvPr>
                    <p:custDataLst>
                      <p:tags r:id="rId25"/>
                    </p:custDataLst>
                  </p:nvPr>
                </p:nvSpPr>
                <p:spPr>
                  <a:xfrm>
                    <a:off x="922340" y="3096833"/>
                    <a:ext cx="1664970" cy="7804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>
                        <m:oMathParaPr>
                          <m:jc/>
                        </m:oMathParaPr>
                        <m:oMath>
                          <m:sSub>
                            <m:sSubPr>
                              <m:ctrlPr>
                                <a:rPr lang="en-US" altLang="zh-CN" sz="2395" b="1" i="1">
                                  <a:latin typeface="Cambria Math" panose="02040503050406030204" charset="0"/>
                                  <a:ea typeface="黑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395" b="1" i="1">
                                  <a:latin typeface="Cambria Math" panose="02040503050406030204" charset="0"/>
                                  <a:ea typeface="黑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  <m:t>𝒎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395" b="1" i="1">
                                  <a:latin typeface="Cambria Math" panose="02040503050406030204" charset="0"/>
                                  <a:ea typeface="黑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r>
                      <a:rPr lang="zh-CN" altLang="en-US" sz="2395" b="1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－</a:t>
                    </a:r>
                    <a14:m>
                      <m:oMathPara>
                        <m:oMathParaPr>
                          <m:jc/>
                        </m:oMathParaPr>
                        <m:oMath>
                          <m:sSub>
                            <m:sSubPr>
                              <m:ctrlPr>
                                <a:rPr lang="en-US" altLang="zh-CN" sz="2395" b="1" i="1">
                                  <a:latin typeface="Cambria Math" panose="02040503050406030204" charset="0"/>
                                  <a:ea typeface="黑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395" b="1" i="1">
                                  <a:latin typeface="Cambria Math" panose="02040503050406030204" charset="0"/>
                                  <a:ea typeface="黑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  <m:t>𝒎</m:t>
                              </m:r>
                            </m:e>
                            <m:sub>
                              <m:r>
                                <m:rPr>
                                  <m:sty m:val="bi"/>
                                </m:rPr>
                                <a:rPr lang="en-US" altLang="zh-CN" sz="2395" b="1" i="1">
                                  <a:latin typeface="Cambria Math" panose="02040503050406030204" charset="0"/>
                                  <a:ea typeface="黑体" panose="02010609060101010101" pitchFamily="49" charset="-122"/>
                                  <a:cs typeface="Cambria Math" panose="02040503050406030204" charset="0"/>
                                  <a:sym typeface="+mn-ea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sz="2395" b="1" i="1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Wingdings" panose="05000000000000000000" pitchFamily="2" charset="2"/>
                    </a:endParaRPr>
                  </a:p>
                  <a:p>
                    <a:r>
                      <a:rPr lang="en-US" altLang="zh-CN" sz="2395" b="1" baseline="-25000" noProof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         </a:t>
                    </a:r>
                    <a:r>
                      <a:rPr lang="en-US" altLang="zh-CN" sz="3200" b="1" baseline="-25000" noProof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V</a:t>
                    </a:r>
                    <a:endParaRPr lang="en-US" altLang="zh-CN" sz="3200" b="1" baseline="-25000" noProof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Wingdings" panose="05000000000000000000" pitchFamily="2" charset="2"/>
                    </a:endParaRPr>
                  </a:p>
                </p:txBody>
              </p:sp>
            </mc:Choice>
            <mc:Fallback>
              <p:sp>
                <p:nvSpPr>
                  <p:cNvPr id="7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26"/>
                    </p:custDataLst>
                  </p:nvPr>
                </p:nvSpPr>
                <p:spPr>
                  <a:xfrm>
                    <a:off x="922340" y="3096833"/>
                    <a:ext cx="1664970" cy="780415"/>
                  </a:xfrm>
                  <a:prstGeom prst="rect">
                    <a:avLst/>
                  </a:prstGeom>
                  <a:blipFill rotWithShape="1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直接连接符 20"/>
              <p:cNvCxnSpPr/>
              <p:nvPr>
                <p:custDataLst>
                  <p:tags r:id="rId28"/>
                </p:custDataLst>
              </p:nvPr>
            </p:nvCxnSpPr>
            <p:spPr>
              <a:xfrm flipV="1">
                <a:off x="922340" y="3511434"/>
                <a:ext cx="1210310" cy="12065"/>
              </a:xfrm>
              <a:prstGeom prst="line">
                <a:avLst/>
              </a:prstGeom>
              <a:noFill/>
              <a:ln w="19050" cap="flat">
                <a:solidFill>
                  <a:srgbClr val="00206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48" name="右箭头 37" title=""/>
          <p:cNvSpPr/>
          <p:nvPr>
            <p:custDataLst>
              <p:tags r:id="rId29"/>
            </p:custDataLst>
          </p:nvPr>
        </p:nvSpPr>
        <p:spPr>
          <a:xfrm>
            <a:off x="3965651" y="4948541"/>
            <a:ext cx="782064" cy="319178"/>
          </a:xfrm>
          <a:prstGeom prst="rightArrow">
            <a:avLst>
              <a:gd name="adj1" fmla="val 50000"/>
              <a:gd name="adj2" fmla="val 69099"/>
            </a:avLst>
          </a:prstGeom>
          <a:solidFill>
            <a:schemeClr val="tx1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9" name="右箭头 37" title=""/>
          <p:cNvSpPr/>
          <p:nvPr>
            <p:custDataLst>
              <p:tags r:id="rId30"/>
            </p:custDataLst>
          </p:nvPr>
        </p:nvSpPr>
        <p:spPr>
          <a:xfrm>
            <a:off x="6093926" y="4948706"/>
            <a:ext cx="782064" cy="319178"/>
          </a:xfrm>
          <a:prstGeom prst="rightArrow">
            <a:avLst>
              <a:gd name="adj1" fmla="val 50000"/>
              <a:gd name="adj2" fmla="val 69099"/>
            </a:avLst>
          </a:prstGeom>
          <a:solidFill>
            <a:schemeClr val="tx1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7" name="组合 16" title=""/>
          <p:cNvGrpSpPr/>
          <p:nvPr>
            <p:custDataLst>
              <p:tags r:id="rId31"/>
            </p:custDataLst>
          </p:nvPr>
        </p:nvGrpSpPr>
        <p:grpSpPr>
          <a:xfrm>
            <a:off x="1475740" y="4229100"/>
            <a:ext cx="2132330" cy="1941195"/>
            <a:chOff x="1046808" y="1114511"/>
            <a:chExt cx="2132547" cy="1941141"/>
          </a:xfrm>
        </p:grpSpPr>
        <p:pic>
          <p:nvPicPr>
            <p:cNvPr id="29" name="图片 28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808" y="1577086"/>
              <a:ext cx="2132547" cy="1478566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30" name="Group 22"/>
            <p:cNvGrpSpPr/>
            <p:nvPr>
              <p:custDataLst>
                <p:tags r:id="rId34"/>
              </p:custDataLst>
            </p:nvPr>
          </p:nvGrpSpPr>
          <p:grpSpPr>
            <a:xfrm>
              <a:off x="1911648" y="1114511"/>
              <a:ext cx="686822" cy="776352"/>
              <a:chOff x="12526" y="609"/>
              <a:chExt cx="749" cy="720"/>
            </a:xfrm>
          </p:grpSpPr>
          <p:grpSp>
            <p:nvGrpSpPr>
              <p:cNvPr id="38" name="xjhzja8"/>
              <p:cNvGrpSpPr/>
              <p:nvPr>
                <p:custDataLst>
                  <p:tags r:id="rId35"/>
                </p:custDataLst>
              </p:nvPr>
            </p:nvGrpSpPr>
            <p:grpSpPr>
              <a:xfrm rot="-39554" flipH="1">
                <a:off x="12526" y="609"/>
                <a:ext cx="749" cy="720"/>
                <a:chOff x="7740" y="816"/>
                <a:chExt cx="1740" cy="1890"/>
              </a:xfrm>
            </p:grpSpPr>
            <p:sp>
              <p:nvSpPr>
                <p:cNvPr id="39" name="AutoShape 24" descr="横虚线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7965" y="1746"/>
                  <a:ext cx="1440" cy="960"/>
                </a:xfrm>
                <a:prstGeom prst="flowChartAlternateProcess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lvl="0" algn="l"/>
                  <a:endParaRPr sz="1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25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7740" y="816"/>
                  <a:ext cx="1740" cy="1129"/>
                </a:xfrm>
                <a:custGeom>
                  <a:gdLst>
                    <a:gd name="txL" fmla="*/ 0 w 1740"/>
                    <a:gd name="txT" fmla="*/ 0 h 1129"/>
                    <a:gd name="txR" fmla="*/ 1740 w 1740"/>
                    <a:gd name="txB" fmla="*/ 1129 h 1129"/>
                  </a:gdLst>
                  <a:cxnLst>
                    <a:cxn ang="0">
                      <a:pos x="225" y="1129"/>
                    </a:cxn>
                    <a:cxn ang="0">
                      <a:pos x="225" y="360"/>
                    </a:cxn>
                    <a:cxn ang="0">
                      <a:pos x="225" y="180"/>
                    </a:cxn>
                    <a:cxn ang="0">
                      <a:pos x="0" y="45"/>
                    </a:cxn>
                    <a:cxn ang="0">
                      <a:pos x="285" y="0"/>
                    </a:cxn>
                    <a:cxn ang="0">
                      <a:pos x="1740" y="0"/>
                    </a:cxn>
                    <a:cxn ang="0">
                      <a:pos x="1665" y="120"/>
                    </a:cxn>
                    <a:cxn ang="0">
                      <a:pos x="1665" y="1129"/>
                    </a:cxn>
                  </a:cxnLst>
                  <a:rect l="txL" t="txT" r="txR" b="txB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lvl="0" algn="l"/>
                  <a:endParaRPr sz="1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0" name="Rectangle 26"/>
              <p:cNvSpPr/>
              <p:nvPr>
                <p:custDataLst>
                  <p:tags r:id="rId38"/>
                </p:custDataLst>
              </p:nvPr>
            </p:nvSpPr>
            <p:spPr>
              <a:xfrm>
                <a:off x="12582" y="791"/>
                <a:ext cx="576" cy="510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</a:ln>
            </p:spPr>
            <p:txBody>
              <a:bodyPr/>
              <a:lstStyle/>
              <a:p>
                <a:pPr lvl="0" algn="l"/>
                <a:endParaRPr sz="1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Line 27"/>
              <p:cNvSpPr/>
              <p:nvPr>
                <p:custDataLst>
                  <p:tags r:id="rId39"/>
                </p:custDataLst>
              </p:nvPr>
            </p:nvSpPr>
            <p:spPr>
              <a:xfrm>
                <a:off x="12570" y="797"/>
                <a:ext cx="600" cy="0"/>
              </a:xfrm>
              <a:prstGeom prst="line">
                <a:avLst/>
              </a:prstGeom>
              <a:ln w="12700" cap="flat" cmpd="sng">
                <a:solidFill>
                  <a:srgbClr val="0590D3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grpSp>
        <p:nvGrpSpPr>
          <p:cNvPr id="55" name="组合 54" title=""/>
          <p:cNvGrpSpPr/>
          <p:nvPr>
            <p:custDataLst>
              <p:tags r:id="rId40"/>
            </p:custDataLst>
          </p:nvPr>
        </p:nvGrpSpPr>
        <p:grpSpPr>
          <a:xfrm>
            <a:off x="4511675" y="4048760"/>
            <a:ext cx="1173480" cy="2396490"/>
            <a:chOff x="3429618" y="1560255"/>
            <a:chExt cx="1508131" cy="2678888"/>
          </a:xfrm>
        </p:grpSpPr>
        <p:pic>
          <p:nvPicPr>
            <p:cNvPr id="56" name="图片 55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1" r="57079" b="11018"/>
            <a:stretch>
              <a:fillRect/>
            </a:stretch>
          </p:blipFill>
          <p:spPr>
            <a:xfrm>
              <a:off x="4268026" y="1873163"/>
              <a:ext cx="669723" cy="23659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grpSp>
          <p:nvGrpSpPr>
            <p:cNvPr id="57" name="组合 56"/>
            <p:cNvGrpSpPr/>
            <p:nvPr>
              <p:custDataLst>
                <p:tags r:id="rId43"/>
              </p:custDataLst>
            </p:nvPr>
          </p:nvGrpSpPr>
          <p:grpSpPr>
            <a:xfrm>
              <a:off x="3429618" y="1560255"/>
              <a:ext cx="1210350" cy="891132"/>
              <a:chOff x="3636619" y="1065977"/>
              <a:chExt cx="1210350" cy="891132"/>
            </a:xfrm>
          </p:grpSpPr>
          <p:grpSp>
            <p:nvGrpSpPr>
              <p:cNvPr id="58" name="Group 8"/>
              <p:cNvGrpSpPr/>
              <p:nvPr>
                <p:custDataLst>
                  <p:tags r:id="rId44"/>
                </p:custDataLst>
              </p:nvPr>
            </p:nvGrpSpPr>
            <p:grpSpPr>
              <a:xfrm>
                <a:off x="3636619" y="1065977"/>
                <a:ext cx="967241" cy="693207"/>
                <a:chOff x="12480" y="595"/>
                <a:chExt cx="840" cy="749"/>
              </a:xfrm>
            </p:grpSpPr>
            <p:grpSp>
              <p:nvGrpSpPr>
                <p:cNvPr id="59" name="xjhzja8"/>
                <p:cNvGrpSpPr/>
                <p:nvPr>
                  <p:custDataLst>
                    <p:tags r:id="rId45"/>
                  </p:custDataLst>
                </p:nvPr>
              </p:nvGrpSpPr>
              <p:grpSpPr>
                <a:xfrm rot="3327236" flipH="1">
                  <a:off x="12527" y="610"/>
                  <a:ext cx="749" cy="720"/>
                  <a:chOff x="7740" y="816"/>
                  <a:chExt cx="1740" cy="1890"/>
                </a:xfrm>
              </p:grpSpPr>
              <p:sp>
                <p:nvSpPr>
                  <p:cNvPr id="60" name="AutoShape 10" descr="横虚线"/>
                  <p:cNvSpPr/>
                  <p:nvPr>
                    <p:custDataLst>
                      <p:tags r:id="rId46"/>
                    </p:custDataLst>
                  </p:nvPr>
                </p:nvSpPr>
                <p:spPr>
                  <a:xfrm>
                    <a:off x="7965" y="1746"/>
                    <a:ext cx="1440" cy="960"/>
                  </a:xfrm>
                  <a:prstGeom prst="flowChartAlternateProcess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lvl="0" algn="l"/>
                    <a:endParaRPr sz="180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Freeform 11"/>
                  <p:cNvSpPr/>
                  <p:nvPr>
                    <p:custDataLst>
                      <p:tags r:id="rId47"/>
                    </p:custDataLst>
                  </p:nvPr>
                </p:nvSpPr>
                <p:spPr>
                  <a:xfrm>
                    <a:off x="7740" y="816"/>
                    <a:ext cx="1740" cy="1129"/>
                  </a:xfrm>
                  <a:custGeom>
                    <a:gdLst>
                      <a:gd name="txL" fmla="*/ 0 w 1740"/>
                      <a:gd name="txT" fmla="*/ 0 h 1129"/>
                      <a:gd name="txR" fmla="*/ 1740 w 1740"/>
                      <a:gd name="txB" fmla="*/ 1129 h 1129"/>
                    </a:gdLst>
                    <a:cxnLst>
                      <a:cxn ang="0">
                        <a:pos x="225" y="1129"/>
                      </a:cxn>
                      <a:cxn ang="0">
                        <a:pos x="225" y="360"/>
                      </a:cxn>
                      <a:cxn ang="0">
                        <a:pos x="225" y="180"/>
                      </a:cxn>
                      <a:cxn ang="0">
                        <a:pos x="0" y="45"/>
                      </a:cxn>
                      <a:cxn ang="0">
                        <a:pos x="285" y="0"/>
                      </a:cxn>
                      <a:cxn ang="0">
                        <a:pos x="1740" y="0"/>
                      </a:cxn>
                      <a:cxn ang="0">
                        <a:pos x="1665" y="120"/>
                      </a:cxn>
                      <a:cxn ang="0">
                        <a:pos x="1665" y="1129"/>
                      </a:cxn>
                    </a:cxnLst>
                    <a:rect l="txL" t="txT" r="txR" b="txB"/>
                    <a:pathLst>
                      <a:path w="1740" h="1129">
                        <a:moveTo>
                          <a:pt x="225" y="1129"/>
                        </a:moveTo>
                        <a:lnTo>
                          <a:pt x="225" y="360"/>
                        </a:lnTo>
                        <a:lnTo>
                          <a:pt x="225" y="180"/>
                        </a:lnTo>
                        <a:lnTo>
                          <a:pt x="0" y="45"/>
                        </a:lnTo>
                        <a:lnTo>
                          <a:pt x="285" y="0"/>
                        </a:lnTo>
                        <a:lnTo>
                          <a:pt x="1740" y="0"/>
                        </a:lnTo>
                        <a:lnTo>
                          <a:pt x="1665" y="120"/>
                        </a:lnTo>
                        <a:lnTo>
                          <a:pt x="1665" y="1129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lvl="0" algn="l"/>
                    <a:endParaRPr sz="180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2" name="AutoShape 12"/>
                <p:cNvSpPr/>
                <p:nvPr>
                  <p:custDataLst>
                    <p:tags r:id="rId48"/>
                  </p:custDataLst>
                </p:nvPr>
              </p:nvSpPr>
              <p:spPr>
                <a:xfrm rot="19698918">
                  <a:off x="12558" y="713"/>
                  <a:ext cx="750" cy="510"/>
                </a:xfrm>
                <a:prstGeom prst="rtTriangle">
                  <a:avLst/>
                </a:prstGeom>
                <a:solidFill>
                  <a:srgbClr val="CCFFFF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algn="l"/>
                  <a:endParaRPr sz="1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Line 13"/>
                <p:cNvSpPr/>
                <p:nvPr>
                  <p:custDataLst>
                    <p:tags r:id="rId49"/>
                  </p:custDataLst>
                </p:nvPr>
              </p:nvSpPr>
              <p:spPr>
                <a:xfrm>
                  <a:off x="12480" y="971"/>
                  <a:ext cx="840" cy="0"/>
                </a:xfrm>
                <a:prstGeom prst="line">
                  <a:avLst/>
                </a:prstGeom>
                <a:ln w="12700" cap="flat" cmpd="sng">
                  <a:solidFill>
                    <a:srgbClr val="99CCFF"/>
                  </a:solidFill>
                  <a:prstDash val="sys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64" name="Arc 19"/>
              <p:cNvSpPr/>
              <p:nvPr>
                <p:custDataLst>
                  <p:tags r:id="rId50"/>
                </p:custDataLst>
              </p:nvPr>
            </p:nvSpPr>
            <p:spPr>
              <a:xfrm>
                <a:off x="4604666" y="1378885"/>
                <a:ext cx="242303" cy="578224"/>
              </a:xfrm>
              <a:custGeom>
                <a:gdLst>
                  <a:gd name="txL" fmla="*/ 0 w 20794"/>
                  <a:gd name="txT" fmla="*/ 0 h 21600"/>
                  <a:gd name="txR" fmla="*/ 20794 w 20794"/>
                  <a:gd name="txB" fmla="*/ 21600 h 21600"/>
                </a:gdLst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794" h="21600" fill="none">
                    <a:moveTo>
                      <a:pt x="-1" y="0"/>
                    </a:moveTo>
                    <a:cubicBezTo>
                      <a:pt x="9678" y="0"/>
                      <a:pt x="18175" y="6438"/>
                      <a:pt x="20794" y="15755"/>
                    </a:cubicBezTo>
                  </a:path>
                  <a:path w="20794" h="21600" stroke="0">
                    <a:moveTo>
                      <a:pt x="-1" y="0"/>
                    </a:moveTo>
                    <a:cubicBezTo>
                      <a:pt x="9678" y="0"/>
                      <a:pt x="18175" y="6438"/>
                      <a:pt x="20794" y="1575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6699FF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algn="l"/>
                <a:endParaRPr sz="1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7" name="组合 66" title=""/>
          <p:cNvGrpSpPr/>
          <p:nvPr>
            <p:custDataLst>
              <p:tags r:id="rId51"/>
            </p:custDataLst>
          </p:nvPr>
        </p:nvGrpSpPr>
        <p:grpSpPr>
          <a:xfrm>
            <a:off x="7040245" y="4297045"/>
            <a:ext cx="2132330" cy="1967230"/>
            <a:chOff x="5450837" y="1096752"/>
            <a:chExt cx="2132547" cy="1967528"/>
          </a:xfrm>
        </p:grpSpPr>
        <p:pic>
          <p:nvPicPr>
            <p:cNvPr id="68" name="图片 67"/>
            <p:cNvPicPr>
              <a:picLocks noChangeAspect="1"/>
            </p:cNvPicPr>
            <p:nvPr>
              <p:custDataLst>
                <p:tags r:id="rId52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837" y="1585714"/>
              <a:ext cx="2132547" cy="14785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69" name="Group 38"/>
            <p:cNvGrpSpPr/>
            <p:nvPr>
              <p:custDataLst>
                <p:tags r:id="rId53"/>
              </p:custDataLst>
            </p:nvPr>
          </p:nvGrpSpPr>
          <p:grpSpPr>
            <a:xfrm>
              <a:off x="6299138" y="1096752"/>
              <a:ext cx="684051" cy="807013"/>
              <a:chOff x="13350" y="2081"/>
              <a:chExt cx="749" cy="720"/>
            </a:xfrm>
          </p:grpSpPr>
          <p:grpSp>
            <p:nvGrpSpPr>
              <p:cNvPr id="70" name="xjhzja8"/>
              <p:cNvGrpSpPr/>
              <p:nvPr>
                <p:custDataLst>
                  <p:tags r:id="rId54"/>
                </p:custDataLst>
              </p:nvPr>
            </p:nvGrpSpPr>
            <p:grpSpPr>
              <a:xfrm rot="-39554" flipH="1">
                <a:off x="13350" y="2081"/>
                <a:ext cx="749" cy="720"/>
                <a:chOff x="7740" y="816"/>
                <a:chExt cx="1740" cy="1890"/>
              </a:xfrm>
            </p:grpSpPr>
            <p:sp>
              <p:nvSpPr>
                <p:cNvPr id="71" name="AutoShape 40"/>
                <p:cNvSpPr/>
                <p:nvPr>
                  <p:custDataLst>
                    <p:tags r:id="rId55"/>
                  </p:custDataLst>
                </p:nvPr>
              </p:nvSpPr>
              <p:spPr>
                <a:xfrm>
                  <a:off x="7965" y="1746"/>
                  <a:ext cx="1440" cy="960"/>
                </a:xfrm>
                <a:prstGeom prst="flowChartAlternateProcess">
                  <a:avLst/>
                </a:prstGeom>
                <a:solidFill>
                  <a:srgbClr val="CC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lvl="0" algn="l"/>
                  <a:endParaRPr sz="1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41"/>
                <p:cNvSpPr/>
                <p:nvPr>
                  <p:custDataLst>
                    <p:tags r:id="rId56"/>
                  </p:custDataLst>
                </p:nvPr>
              </p:nvSpPr>
              <p:spPr>
                <a:xfrm>
                  <a:off x="7740" y="816"/>
                  <a:ext cx="1740" cy="1129"/>
                </a:xfrm>
                <a:custGeom>
                  <a:gdLst>
                    <a:gd name="txL" fmla="*/ 0 w 1740"/>
                    <a:gd name="txT" fmla="*/ 0 h 1129"/>
                    <a:gd name="txR" fmla="*/ 1740 w 1740"/>
                    <a:gd name="txB" fmla="*/ 1129 h 1129"/>
                  </a:gdLst>
                  <a:cxnLst>
                    <a:cxn ang="0">
                      <a:pos x="225" y="1129"/>
                    </a:cxn>
                    <a:cxn ang="0">
                      <a:pos x="225" y="360"/>
                    </a:cxn>
                    <a:cxn ang="0">
                      <a:pos x="225" y="180"/>
                    </a:cxn>
                    <a:cxn ang="0">
                      <a:pos x="0" y="45"/>
                    </a:cxn>
                    <a:cxn ang="0">
                      <a:pos x="285" y="0"/>
                    </a:cxn>
                    <a:cxn ang="0">
                      <a:pos x="1740" y="0"/>
                    </a:cxn>
                    <a:cxn ang="0">
                      <a:pos x="1665" y="120"/>
                    </a:cxn>
                    <a:cxn ang="0">
                      <a:pos x="1665" y="1129"/>
                    </a:cxn>
                  </a:cxnLst>
                  <a:rect l="txL" t="txT" r="txR" b="txB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lvl="0" algn="l"/>
                  <a:endParaRPr sz="1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3" name="Line 42"/>
              <p:cNvSpPr/>
              <p:nvPr>
                <p:custDataLst>
                  <p:tags r:id="rId57"/>
                </p:custDataLst>
              </p:nvPr>
            </p:nvSpPr>
            <p:spPr>
              <a:xfrm>
                <a:off x="13392" y="2513"/>
                <a:ext cx="600" cy="0"/>
              </a:xfrm>
              <a:prstGeom prst="line">
                <a:avLst/>
              </a:prstGeom>
              <a:ln w="12700" cap="flat" cmpd="sng">
                <a:solidFill>
                  <a:srgbClr val="0590D3"/>
                </a:solidFill>
                <a:prstDash val="sysDash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sp>
        <p:nvSpPr>
          <p:cNvPr id="75" name="矩形 74" title=""/>
          <p:cNvSpPr/>
          <p:nvPr>
            <p:custDataLst>
              <p:tags r:id="rId58"/>
            </p:custDataLst>
          </p:nvPr>
        </p:nvSpPr>
        <p:spPr>
          <a:xfrm>
            <a:off x="9337040" y="4123055"/>
            <a:ext cx="2682875" cy="183515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lvl="0" indent="457200" algn="l">
              <a:lnSpc>
                <a:spcPts val="3400"/>
              </a:lnSpc>
              <a:buClrTx/>
              <a:buSzTx/>
              <a:buFontTx/>
              <a:defRPr/>
            </a:pPr>
            <a:r>
              <a:rPr lang="zh-CN" altLang="en-US" sz="23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通过求倒出液体的质量与体积比值，减少残留带来的误差</a:t>
            </a:r>
            <a:endParaRPr lang="zh-CN" altLang="en-US" sz="23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9" grpId="0" animBg="1"/>
      <p:bldP spid="3" grpId="0" animBg="1"/>
      <p:bldP spid="48" grpId="0" animBg="1"/>
      <p:bldP spid="25" grpId="0" animBg="1"/>
      <p:bldP spid="49" grpId="0" animBg="1"/>
      <p:bldP spid="7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148080" y="278130"/>
            <a:ext cx="3919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测量物质的密度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2" name="Rectangle 5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6105" y="1108075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活动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2" name="Rectangle 5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65045" y="1108075"/>
            <a:ext cx="3092450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测量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食盐水</a:t>
            </a:r>
            <a:r>
              <a:rPr 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的密度</a:t>
            </a:r>
            <a:endParaRPr 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1" name="Rectangle 5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6105" y="1685290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测量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4" name="b9030f80583e5a63ae59ba3600899cad" title="">
            <a:hlinkClick action="ppaction://media"/>
          </p:cNvPr>
          <p:cNvPicPr/>
          <p:nvPr>
            <a:videoFile r:link="rId15"/>
            <p:custDataLst>
              <p:tags r:id="rId14"/>
            </p:custDataLst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343785" y="1737360"/>
            <a:ext cx="8976995" cy="49936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148080" y="278130"/>
            <a:ext cx="3919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测量物质的密度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2" name="Rectangle 5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6105" y="1108075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数据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8" name="组合 7" title=""/>
          <p:cNvGrpSpPr/>
          <p:nvPr>
            <p:custDataLst>
              <p:tags r:id="rId11"/>
            </p:custDataLst>
          </p:nvPr>
        </p:nvGrpSpPr>
        <p:grpSpPr>
          <a:xfrm>
            <a:off x="3156223" y="3995159"/>
            <a:ext cx="1864546" cy="829945"/>
            <a:chOff x="3084430" y="2302214"/>
            <a:chExt cx="1864546" cy="829945"/>
          </a:xfrm>
        </p:grpSpPr>
        <p:sp>
          <p:nvSpPr>
            <p:cNvPr id="9" name="矩形 8"/>
            <p:cNvSpPr/>
            <p:nvPr>
              <p:custDataLst>
                <p:tags r:id="rId12"/>
              </p:custDataLst>
            </p:nvPr>
          </p:nvSpPr>
          <p:spPr>
            <a:xfrm>
              <a:off x="3084430" y="2485981"/>
              <a:ext cx="773908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i="1" noProof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ρ</a:t>
              </a:r>
              <a:r>
                <a:rPr lang="zh-CN" altLang="en-US" sz="2400" b="1" noProof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＝</a:t>
              </a:r>
              <a:r>
                <a:rPr lang="en-US" altLang="zh-CN" sz="2400" b="1" noProof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     </a:t>
              </a:r>
              <a:endParaRPr lang="en-US" altLang="zh-CN" sz="2400" b="1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grpSp>
          <p:nvGrpSpPr>
            <p:cNvPr id="17" name="组合 16"/>
            <p:cNvGrpSpPr/>
            <p:nvPr>
              <p:custDataLst>
                <p:tags r:id="rId13"/>
              </p:custDataLst>
            </p:nvPr>
          </p:nvGrpSpPr>
          <p:grpSpPr>
            <a:xfrm>
              <a:off x="3547531" y="2302214"/>
              <a:ext cx="1401445" cy="829945"/>
              <a:chOff x="782640" y="3096833"/>
              <a:chExt cx="1401445" cy="829945"/>
            </a:xfrm>
          </p:grpSpPr>
          <p:sp>
            <p:nvSpPr>
              <p:cNvPr id="19" name="TextBox 47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782640" y="3096833"/>
                <a:ext cx="1401445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395" b="1" i="1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m</a:t>
                </a:r>
                <a:r>
                  <a:rPr lang="en-US" altLang="zh-CN" sz="2395" b="1" baseline="-250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1</a:t>
                </a:r>
                <a:r>
                  <a:rPr lang="zh-CN" altLang="en-US" sz="2395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－</a:t>
                </a:r>
                <a:r>
                  <a:rPr lang="en-US" altLang="zh-CN" sz="2395" b="1" i="1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m</a:t>
                </a:r>
                <a:r>
                  <a:rPr lang="en-US" altLang="zh-CN" sz="2395" b="1" baseline="-250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US" altLang="zh-CN" sz="2395" b="1" i="1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en-US" altLang="zh-CN" sz="2395" b="1" i="1" noProof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US" altLang="zh-CN" sz="2395" b="1" i="1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V</a:t>
                </a:r>
                <a:endParaRPr lang="en-US" altLang="zh-CN" sz="2395" b="1" baseline="-25000" noProof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  <p:cxnSp>
            <p:nvCxnSpPr>
              <p:cNvPr id="21" name="直接连接符 20"/>
              <p:cNvCxnSpPr/>
              <p:nvPr>
                <p:custDataLst>
                  <p:tags r:id="rId15"/>
                </p:custDataLst>
              </p:nvPr>
            </p:nvCxnSpPr>
            <p:spPr>
              <a:xfrm flipV="1">
                <a:off x="839790" y="3512068"/>
                <a:ext cx="1016707" cy="1"/>
              </a:xfrm>
              <a:prstGeom prst="line">
                <a:avLst/>
              </a:prstGeom>
              <a:noFill/>
              <a:ln w="19050" cap="flat">
                <a:solidFill>
                  <a:srgbClr val="00206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2" name="矩形 21" title=""/>
          <p:cNvSpPr/>
          <p:nvPr>
            <p:custDataLst>
              <p:tags r:id="rId16"/>
            </p:custDataLst>
          </p:nvPr>
        </p:nvSpPr>
        <p:spPr>
          <a:xfrm>
            <a:off x="6915148" y="4140967"/>
            <a:ext cx="169164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pitchFamily="2" charset="2"/>
              </a:rPr>
              <a:t>= 1.08g/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cm</a:t>
            </a:r>
            <a:r>
              <a:rPr lang="en-US" altLang="zh-CN" sz="2400" b="1" baseline="30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endParaRPr lang="en-US" altLang="zh-CN" sz="2400" b="1" baseline="300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 title=""/>
          <p:cNvGrpSpPr/>
          <p:nvPr>
            <p:custDataLst>
              <p:tags r:id="rId17"/>
            </p:custDataLst>
          </p:nvPr>
        </p:nvGrpSpPr>
        <p:grpSpPr>
          <a:xfrm>
            <a:off x="4792541" y="3947207"/>
            <a:ext cx="2381495" cy="1014730"/>
            <a:chOff x="3360290" y="3101122"/>
            <a:chExt cx="2381495" cy="1014730"/>
          </a:xfrm>
        </p:grpSpPr>
        <p:grpSp>
          <p:nvGrpSpPr>
            <p:cNvPr id="24" name="组合 23"/>
            <p:cNvGrpSpPr/>
            <p:nvPr>
              <p:custDataLst>
                <p:tags r:id="rId18"/>
              </p:custDataLst>
            </p:nvPr>
          </p:nvGrpSpPr>
          <p:grpSpPr>
            <a:xfrm>
              <a:off x="3666091" y="3101122"/>
              <a:ext cx="2075694" cy="1014730"/>
              <a:chOff x="6199531" y="2824174"/>
              <a:chExt cx="2075694" cy="1014730"/>
            </a:xfrm>
          </p:grpSpPr>
          <p:sp>
            <p:nvSpPr>
              <p:cNvPr id="25" name="TextBox 47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6199531" y="2824174"/>
                <a:ext cx="2075694" cy="101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600"/>
                  </a:lnSpc>
                </a:pPr>
                <a:r>
                  <a:rPr lang="en-US" altLang="zh-CN" sz="2400" b="1" i="1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 137.5</a:t>
                </a:r>
                <a:r>
                  <a:rPr lang="en-US" altLang="zh-CN" sz="2400" b="1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g-95.5g</a:t>
                </a:r>
                <a:endParaRPr lang="en-US" altLang="zh-CN" sz="2400" b="1" noProof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>
                  <a:lnSpc>
                    <a:spcPts val="3600"/>
                  </a:lnSpc>
                </a:pP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         39cm</a:t>
                </a:r>
                <a:r>
                  <a:rPr lang="en-US" altLang="zh-CN" sz="2400" b="1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endParaRPr lang="en-US" altLang="zh-CN" sz="2400" b="1" baseline="30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直接连接符 25"/>
              <p:cNvCxnSpPr/>
              <p:nvPr>
                <p:custDataLst>
                  <p:tags r:id="rId20"/>
                </p:custDataLst>
              </p:nvPr>
            </p:nvCxnSpPr>
            <p:spPr>
              <a:xfrm flipV="1">
                <a:off x="6302289" y="3317391"/>
                <a:ext cx="1791970" cy="4445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7" name="矩形 26"/>
            <p:cNvSpPr/>
            <p:nvPr>
              <p:custDataLst>
                <p:tags r:id="rId21"/>
              </p:custDataLst>
            </p:nvPr>
          </p:nvSpPr>
          <p:spPr>
            <a:xfrm>
              <a:off x="3360290" y="3371478"/>
              <a:ext cx="611602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＝</a:t>
              </a:r>
              <a:r>
                <a:rPr lang="en-US" altLang="zh-CN" sz="2400" b="1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     </a:t>
              </a:r>
              <a:endParaRPr lang="en-US" altLang="zh-CN" sz="24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sp>
        <p:nvSpPr>
          <p:cNvPr id="28" name="Text Box 5" title=""/>
          <p:cNvSpPr txBox="1"/>
          <p:nvPr>
            <p:custDataLst>
              <p:tags r:id="rId22"/>
            </p:custDataLst>
          </p:nvPr>
        </p:nvSpPr>
        <p:spPr>
          <a:xfrm>
            <a:off x="2074256" y="3483352"/>
            <a:ext cx="3649953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计算石块的密度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/>
          <a:srcRect b="1676"/>
          <a:stretch>
            <a:fillRect/>
          </a:stretch>
        </p:blipFill>
        <p:spPr>
          <a:xfrm>
            <a:off x="1305560" y="1819275"/>
            <a:ext cx="9896475" cy="1638935"/>
          </a:xfrm>
          <a:prstGeom prst="rect">
            <a:avLst/>
          </a:prstGeom>
        </p:spPr>
      </p:pic>
      <p:sp>
        <p:nvSpPr>
          <p:cNvPr id="4" name="文本框 3" title=""/>
          <p:cNvSpPr txBox="1"/>
          <p:nvPr>
            <p:custDataLst>
              <p:tags r:id="rId25"/>
            </p:custDataLst>
          </p:nvPr>
        </p:nvSpPr>
        <p:spPr>
          <a:xfrm>
            <a:off x="2099310" y="2961005"/>
            <a:ext cx="9855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137.5</a:t>
            </a:r>
            <a:endParaRPr lang="en-US" altLang="zh-CN" sz="2400" b="1" i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26"/>
            </p:custDataLst>
          </p:nvPr>
        </p:nvSpPr>
        <p:spPr>
          <a:xfrm>
            <a:off x="7252970" y="2997835"/>
            <a:ext cx="9855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95.5</a:t>
            </a:r>
            <a:endParaRPr lang="en-US" altLang="zh-CN" sz="2400" b="1" i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27"/>
            </p:custDataLst>
          </p:nvPr>
        </p:nvSpPr>
        <p:spPr>
          <a:xfrm>
            <a:off x="4605020" y="2948305"/>
            <a:ext cx="9855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39</a:t>
            </a:r>
            <a:endParaRPr lang="en-US" altLang="zh-CN" sz="2400" b="1" i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28"/>
            </p:custDataLst>
          </p:nvPr>
        </p:nvSpPr>
        <p:spPr>
          <a:xfrm>
            <a:off x="9469755" y="2997835"/>
            <a:ext cx="9855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1.08</a:t>
            </a:r>
            <a:endParaRPr lang="en-US" altLang="zh-CN" sz="2400" b="1" i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0" name="Rectangle 5" title="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13105" y="4685030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思考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2" name="文本框 31" title=""/>
          <p:cNvSpPr txBox="1"/>
          <p:nvPr>
            <p:custDataLst>
              <p:tags r:id="rId30"/>
            </p:custDataLst>
          </p:nvPr>
        </p:nvSpPr>
        <p:spPr>
          <a:xfrm>
            <a:off x="2725420" y="520509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测量固体密度和液体密度的方法有何异同？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 animBg="1"/>
      <p:bldP spid="4" grpId="0"/>
      <p:bldP spid="6" grpId="0"/>
      <p:bldP spid="5" grpId="0"/>
      <p:bldP spid="7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657860" y="254635"/>
            <a:ext cx="3919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鉴别物质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11" name="Rectangle 5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6105" y="1108075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介绍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1"/>
            </p:custDataLst>
          </p:nvPr>
        </p:nvSpPr>
        <p:spPr>
          <a:xfrm>
            <a:off x="1469390" y="1542415"/>
            <a:ext cx="8959850" cy="247650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noAutofit/>
          </a:bodyPr>
          <a:lstStyle/>
          <a:p>
            <a:pPr lvl="0" indent="457200" algn="l" fontAlgn="auto">
              <a:lnSpc>
                <a:spcPct val="125000"/>
              </a:lnSpc>
              <a:buClrTx/>
              <a:buSzTx/>
              <a:buFontTx/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在生活与生产中，人们常常通过测量物质密度，然后与密度表对比，从而大致判断出物质的种类。例如地质勘探时可以根据采集到的矿石样品的密度 分析它的组成，从而判断是否具有开采价值。由于组成物体的物质比较复杂，所以人们一般将测密度方法与其他鉴别方法结合使用。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Rectangle 5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57860" y="4018915"/>
            <a:ext cx="2286000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鉴别物质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0" name="文本框 29" title=""/>
          <p:cNvSpPr txBox="1"/>
          <p:nvPr>
            <p:custDataLst>
              <p:tags r:id="rId13"/>
            </p:custDataLst>
          </p:nvPr>
        </p:nvSpPr>
        <p:spPr>
          <a:xfrm>
            <a:off x="1534160" y="4545330"/>
            <a:ext cx="60960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noAutofit/>
          </a:bodyPr>
          <a:lstStyle/>
          <a:p>
            <a:pPr lvl="0" indent="457200" algn="l">
              <a:lnSpc>
                <a:spcPct val="125000"/>
              </a:lnSpc>
              <a:buClrTx/>
              <a:buSzTx/>
              <a:buFontTx/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传说阿基米德利用密度知识，通过排水法发 现等质量的王冠和黄金溢出水的体积不等， 从而判断出王冠因为掺入银后密度变小，体积变大，解决了鉴定王冠真伪的难题。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1" name="图片 30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630160" y="4730115"/>
            <a:ext cx="2893695" cy="19551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9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657860" y="254635"/>
            <a:ext cx="3919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鉴别物质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2" name="Rectangle 4" title="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23362" y="1696707"/>
            <a:ext cx="69780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no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0" indent="457200" algn="l" eaLnBrk="1" hangingPunct="1">
              <a:lnSpc>
                <a:spcPct val="125000"/>
              </a:lnSpc>
              <a:buClrTx/>
              <a:buSzTx/>
              <a:buFontTx/>
            </a:pPr>
            <a:r>
              <a:rPr lang="en-US" altLang="zh-CN" sz="2400"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商业中测定牛奶的密度，可以判断是否合格。 </a:t>
            </a:r>
            <a:endParaRPr lang="en-US" altLang="zh-CN" sz="2400"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72" y="2940498"/>
            <a:ext cx="3456220" cy="229838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" name="矩形 3" title=""/>
          <p:cNvSpPr/>
          <p:nvPr>
            <p:custDataLst>
              <p:tags r:id="rId13"/>
            </p:custDataLst>
          </p:nvPr>
        </p:nvSpPr>
        <p:spPr>
          <a:xfrm>
            <a:off x="6170295" y="2940685"/>
            <a:ext cx="4873625" cy="2575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75"/>
              </a:lnSpc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标准牛奶的密度是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1015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～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1040 kg/m</a:t>
            </a:r>
            <a:r>
              <a:rPr lang="en-US" altLang="zh-CN" sz="2800" baseline="30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±0.3 kg/m</a:t>
            </a:r>
            <a:r>
              <a:rPr lang="en-US" altLang="zh-CN" sz="2800" baseline="30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，大于水的密度，若测出牛奶的密度小于规定的标准范围，表明不合格。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551305" y="267335"/>
            <a:ext cx="50171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间接测量物体的质量或体积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5" name="矩形 4" title=""/>
          <p:cNvSpPr/>
          <p:nvPr>
            <p:custDataLst>
              <p:tags r:id="rId10"/>
            </p:custDataLst>
          </p:nvPr>
        </p:nvSpPr>
        <p:spPr>
          <a:xfrm>
            <a:off x="581660" y="579755"/>
            <a:ext cx="2747645" cy="11449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indent="812800" algn="just" fontAlgn="auto">
              <a:lnSpc>
                <a:spcPct val="200000"/>
              </a:lnSpc>
            </a:pPr>
            <a:r>
              <a:rPr lang="zh-CN" altLang="en-US" sz="3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密度公式：</a:t>
            </a:r>
            <a:endParaRPr lang="zh-CN" altLang="en-US" sz="3200" spc="-100">
              <a:solidFill>
                <a:schemeClr val="tx1"/>
              </a:solidFill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 title="">
            <a:hlinkClick action="ppaction://ole?verb=0"/>
          </p:cNvPr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3404235" y="815340"/>
          <a:ext cx="1058545" cy="95694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12" imgW="393700" imgH="355600" progId="Equation.DSMT4">
                  <p:embed/>
                </p:oleObj>
              </mc:Choice>
              <mc:Fallback>
                <p:oleObj r:id="rId12" imgW="393700" imgH="355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04235" y="815340"/>
                        <a:ext cx="1058545" cy="956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 title=""/>
          <p:cNvSpPr/>
          <p:nvPr>
            <p:custDataLst>
              <p:tags r:id="rId14"/>
            </p:custDataLst>
          </p:nvPr>
        </p:nvSpPr>
        <p:spPr>
          <a:xfrm>
            <a:off x="5628005" y="648335"/>
            <a:ext cx="2527935" cy="10077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indent="812800" algn="just" fontAlgn="auto">
              <a:lnSpc>
                <a:spcPct val="200000"/>
              </a:lnSpc>
            </a:pPr>
            <a:r>
              <a:rPr lang="zh-CN" altLang="en-US" sz="3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推导式：</a:t>
            </a:r>
            <a:endParaRPr lang="zh-CN" altLang="en-US" sz="3200" spc="-100">
              <a:solidFill>
                <a:schemeClr val="tx1"/>
              </a:solidFill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 title="">
            <a:hlinkClick action="ppaction://ole?verb=0"/>
          </p:cNvPr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8093075" y="1142683"/>
          <a:ext cx="1231265" cy="5130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16" imgW="457200" imgH="190500" progId="Equation.DSMT4">
                  <p:embed/>
                </p:oleObj>
              </mc:Choice>
              <mc:Fallback>
                <p:oleObj r:id="rId16" imgW="457200" imgH="1905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093075" y="1142683"/>
                        <a:ext cx="1231265" cy="51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 title="">
            <a:hlinkClick action="ppaction://ole?verb=0"/>
          </p:cNvPr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9544685" y="912813"/>
          <a:ext cx="1058545" cy="102616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19" imgW="393700" imgH="381000" progId="Equation.DSMT4">
                  <p:embed/>
                </p:oleObj>
              </mc:Choice>
              <mc:Fallback>
                <p:oleObj r:id="rId19" imgW="393700" imgH="381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544685" y="912813"/>
                        <a:ext cx="1058545" cy="1026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 title="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59790" y="1987550"/>
            <a:ext cx="10337800" cy="3011170"/>
          </a:xfrm>
          <a:prstGeom prst="rect">
            <a:avLst/>
          </a:prstGeom>
        </p:spPr>
      </p:pic>
      <p:pic>
        <p:nvPicPr>
          <p:cNvPr id="11" name="图片 10" title="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59790" y="1000125"/>
            <a:ext cx="10511155" cy="52158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266785" y="1928401"/>
            <a:ext cx="556880" cy="29546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66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测量物质的密度</a:t>
            </a:r>
            <a:endParaRPr lang="zh-CN" altLang="en-US" sz="266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1123261" y="5214390"/>
            <a:ext cx="1610732" cy="909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66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4.</a:t>
            </a:r>
            <a:r>
              <a:rPr lang="zh-CN" altLang="zh-CN" sz="266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测量</a:t>
            </a:r>
            <a:r>
              <a:rPr lang="zh-CN" altLang="en-US" sz="266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固体</a:t>
            </a:r>
            <a:r>
              <a:rPr lang="zh-CN" altLang="zh-CN" sz="266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的密度</a:t>
            </a:r>
            <a:endParaRPr lang="zh-CN" altLang="zh-CN" sz="266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1380902" y="1104166"/>
            <a:ext cx="4128115" cy="501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  <a:buClrTx/>
            </a:pPr>
            <a:r>
              <a:rPr lang="en-US" altLang="zh-CN" sz="266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en-US" sz="266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实验原理 </a:t>
            </a:r>
            <a:r>
              <a:rPr lang="en-US" altLang="zh-CN" sz="266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en-US" altLang="zh-CN" sz="2665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ρ</a:t>
            </a:r>
            <a:r>
              <a:rPr lang="zh-CN" altLang="en-US" sz="266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65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m/V</a:t>
            </a:r>
            <a:endParaRPr lang="en-US" altLang="zh-CN" sz="2665" i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Text Box 9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92451" y="3158715"/>
            <a:ext cx="2073188" cy="909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66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 </a:t>
            </a:r>
            <a:r>
              <a:rPr lang="zh-CN" altLang="en-US" sz="266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测量液</a:t>
            </a:r>
            <a:endParaRPr lang="en-US" altLang="zh-CN" sz="266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66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体的密度 </a:t>
            </a:r>
            <a:endParaRPr lang="zh-CN" altLang="en-US" sz="266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左大括号 116752" title=""/>
          <p:cNvSpPr/>
          <p:nvPr>
            <p:custDataLst>
              <p:tags r:id="rId7"/>
            </p:custDataLst>
          </p:nvPr>
        </p:nvSpPr>
        <p:spPr>
          <a:xfrm>
            <a:off x="847725" y="1104265"/>
            <a:ext cx="419100" cy="4439285"/>
          </a:xfrm>
          <a:prstGeom prst="leftBrace">
            <a:avLst>
              <a:gd name="adj1" fmla="val 62500"/>
              <a:gd name="adj2" fmla="val 50000"/>
            </a:avLst>
          </a:prstGeom>
          <a:ln w="285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t"/>
          <a:lstStyle/>
          <a:p>
            <a:pPr algn="ctr"/>
            <a:endParaRPr lang="zh-CN" altLang="en-US" sz="1335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Text Box 5" title=""/>
          <p:cNvSpPr txBox="1"/>
          <p:nvPr>
            <p:custDataLst>
              <p:tags r:id="rId8"/>
            </p:custDataLst>
          </p:nvPr>
        </p:nvSpPr>
        <p:spPr>
          <a:xfrm>
            <a:off x="2822299" y="2151498"/>
            <a:ext cx="9143636" cy="15786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-538480">
              <a:lnSpc>
                <a:spcPts val="2900"/>
              </a:lnSpc>
            </a:pPr>
            <a:r>
              <a:rPr lang="zh-CN" altLang="en-US" sz="239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①在烧杯中倒入盐水，用天平测量烧杯和盐水的总质量</a:t>
            </a:r>
            <a:r>
              <a:rPr lang="en-US" altLang="zh-CN" sz="2395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</a:t>
            </a:r>
            <a:r>
              <a:rPr lang="en-US" altLang="zh-CN" sz="2395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39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2395" baseline="-250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-538480">
              <a:lnSpc>
                <a:spcPts val="2900"/>
              </a:lnSpc>
            </a:pPr>
            <a:r>
              <a:rPr lang="zh-CN" altLang="en-US" sz="239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②将烧杯中的盐水倒入量筒中一部分，用天平测量烧杯和</a:t>
            </a:r>
            <a:endParaRPr lang="en-US" altLang="zh-CN" sz="2395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-538480">
              <a:lnSpc>
                <a:spcPts val="2900"/>
              </a:lnSpc>
            </a:pPr>
            <a:r>
              <a:rPr lang="en-US" altLang="zh-CN" sz="239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</a:t>
            </a:r>
            <a:r>
              <a:rPr lang="zh-CN" altLang="en-US" sz="239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剩余盐水的总质量</a:t>
            </a:r>
            <a:r>
              <a:rPr lang="en-US" altLang="zh-CN" sz="2395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</a:t>
            </a:r>
            <a:r>
              <a:rPr lang="en-US" altLang="zh-CN" sz="2395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39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zh-CN" altLang="en-US" sz="2395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2395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-538480">
              <a:lnSpc>
                <a:spcPts val="2900"/>
              </a:lnSpc>
            </a:pPr>
            <a:r>
              <a:rPr lang="zh-CN" altLang="en-US" sz="239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③记录倒入量筒中的一部分盐水的体积</a:t>
            </a:r>
            <a:r>
              <a:rPr lang="en-US" altLang="zh-CN" sz="2395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zh-CN" altLang="en-US" sz="239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395" baseline="-250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5" title=""/>
          <p:cNvSpPr txBox="1"/>
          <p:nvPr>
            <p:custDataLst>
              <p:tags r:id="rId9"/>
            </p:custDataLst>
          </p:nvPr>
        </p:nvSpPr>
        <p:spPr>
          <a:xfrm>
            <a:off x="2822299" y="4728274"/>
            <a:ext cx="9102919" cy="108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595"/>
              </a:lnSpc>
            </a:pPr>
            <a:r>
              <a:rPr lang="zh-CN" altLang="en-US" sz="239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①用调节好的天平测量石块的质量</a:t>
            </a:r>
            <a:r>
              <a:rPr lang="en-US" altLang="zh-CN" sz="2395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</a:t>
            </a:r>
            <a:r>
              <a:rPr lang="zh-CN" altLang="en-US" sz="239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altLang="zh-CN" sz="2395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ts val="2595"/>
              </a:lnSpc>
            </a:pPr>
            <a:r>
              <a:rPr lang="zh-CN" altLang="en-US" sz="239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②在量筒中倒入适量的水，记录水的体积</a:t>
            </a:r>
            <a:r>
              <a:rPr lang="en-US" altLang="zh-CN" sz="2395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395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39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2395" baseline="-250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ts val="2595"/>
              </a:lnSpc>
            </a:pPr>
            <a:r>
              <a:rPr lang="zh-CN" altLang="en-US" sz="239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③用细线拴好石块，浸没在量筒的水中，记录水面到达的刻度</a:t>
            </a:r>
            <a:r>
              <a:rPr lang="en-US" altLang="zh-CN" sz="2395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395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39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2395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 title=""/>
          <p:cNvGrpSpPr/>
          <p:nvPr>
            <p:custDataLst>
              <p:tags r:id="rId10"/>
            </p:custDataLst>
          </p:nvPr>
        </p:nvGrpSpPr>
        <p:grpSpPr>
          <a:xfrm>
            <a:off x="2853220" y="5818675"/>
            <a:ext cx="6081184" cy="746760"/>
            <a:chOff x="2195761" y="4555970"/>
            <a:chExt cx="4572000" cy="561434"/>
          </a:xfrm>
        </p:grpSpPr>
        <p:sp>
          <p:nvSpPr>
            <p:cNvPr id="15" name="TextBox 47"/>
            <p:cNvSpPr txBox="1"/>
            <p:nvPr>
              <p:custDataLst>
                <p:tags r:id="rId11"/>
              </p:custDataLst>
            </p:nvPr>
          </p:nvSpPr>
          <p:spPr>
            <a:xfrm>
              <a:off x="3937714" y="4555970"/>
              <a:ext cx="1175817" cy="561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25" b="1" i="1" noProof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   m </a:t>
              </a:r>
              <a:endParaRPr lang="en-US" altLang="zh-CN" sz="2125" b="1" i="1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r>
                <a:rPr lang="en-US" altLang="zh-CN" sz="2125" b="1" i="1" noProof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V</a:t>
              </a:r>
              <a:r>
                <a:rPr lang="en-US" altLang="zh-CN" sz="2125" b="1" baseline="-25000" noProof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2</a:t>
              </a:r>
              <a:r>
                <a:rPr lang="zh-CN" altLang="en-US" sz="2125" b="1" noProof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－</a:t>
              </a:r>
              <a:r>
                <a:rPr lang="en-US" altLang="zh-CN" sz="2125" b="1" i="1" noProof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V</a:t>
              </a:r>
              <a:r>
                <a:rPr lang="en-US" altLang="zh-CN" sz="2125" b="1" baseline="-25000" noProof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1</a:t>
              </a:r>
              <a:endParaRPr lang="en-US" altLang="zh-CN" sz="2125" b="1" baseline="-25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2"/>
              </p:custDataLst>
            </p:nvPr>
          </p:nvSpPr>
          <p:spPr>
            <a:xfrm>
              <a:off x="2195761" y="4602968"/>
              <a:ext cx="4572000" cy="3189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3260">
                <a:lnSpc>
                  <a:spcPts val="2595"/>
                </a:lnSpc>
                <a:defRPr/>
              </a:pPr>
              <a:r>
                <a:rPr lang="zh-CN" altLang="en-US" sz="2395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④石块的密度 </a:t>
              </a:r>
              <a:r>
                <a:rPr lang="en-US" altLang="zh-CN" sz="2395" b="1" i="1" noProof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ρ</a:t>
              </a:r>
              <a:r>
                <a:rPr lang="zh-CN" altLang="en-US" sz="2395" noProof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＝</a:t>
              </a:r>
              <a:r>
                <a:rPr lang="en-US" altLang="zh-CN" sz="2395" noProof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———   </a:t>
              </a:r>
              <a:endParaRPr lang="en-US" altLang="zh-CN" sz="2395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sp>
        <p:nvSpPr>
          <p:cNvPr id="19" name="文本框 18" title=""/>
          <p:cNvSpPr txBox="1"/>
          <p:nvPr>
            <p:custDataLst>
              <p:tags r:id="rId13"/>
            </p:custDataLst>
          </p:nvPr>
        </p:nvSpPr>
        <p:spPr>
          <a:xfrm>
            <a:off x="2822575" y="4192270"/>
            <a:ext cx="3129915" cy="424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538480" defTabSz="683260">
              <a:lnSpc>
                <a:spcPts val="2595"/>
              </a:lnSpc>
              <a:defRPr/>
            </a:pPr>
            <a:r>
              <a:rPr lang="zh-CN" altLang="en-US" sz="2395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④盐水的密度</a:t>
            </a:r>
            <a:endParaRPr lang="zh-CN" altLang="en-US" sz="2395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0" name="左大括号 116752" title=""/>
          <p:cNvSpPr/>
          <p:nvPr>
            <p:custDataLst>
              <p:tags r:id="rId14"/>
            </p:custDataLst>
          </p:nvPr>
        </p:nvSpPr>
        <p:spPr>
          <a:xfrm>
            <a:off x="2614768" y="2390915"/>
            <a:ext cx="319020" cy="1969555"/>
          </a:xfrm>
          <a:prstGeom prst="leftBrace">
            <a:avLst>
              <a:gd name="adj1" fmla="val 62500"/>
              <a:gd name="adj2" fmla="val 50000"/>
            </a:avLst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t"/>
          <a:lstStyle/>
          <a:p>
            <a:pPr algn="ctr"/>
            <a:endParaRPr lang="zh-CN" altLang="en-US" sz="1335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左大括号 116752" title=""/>
          <p:cNvSpPr/>
          <p:nvPr>
            <p:custDataLst>
              <p:tags r:id="rId15"/>
            </p:custDataLst>
          </p:nvPr>
        </p:nvSpPr>
        <p:spPr>
          <a:xfrm>
            <a:off x="2614768" y="4776818"/>
            <a:ext cx="278996" cy="1496739"/>
          </a:xfrm>
          <a:prstGeom prst="leftBrace">
            <a:avLst>
              <a:gd name="adj1" fmla="val 62500"/>
              <a:gd name="adj2" fmla="val 50000"/>
            </a:avLst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t"/>
          <a:lstStyle/>
          <a:p>
            <a:pPr algn="ctr"/>
            <a:endParaRPr lang="zh-CN" altLang="en-US" sz="1335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文本框 21" title=""/>
          <p:cNvSpPr txBox="1"/>
          <p:nvPr>
            <p:custDataLst>
              <p:tags r:id="rId16"/>
            </p:custDataLst>
          </p:nvPr>
        </p:nvSpPr>
        <p:spPr>
          <a:xfrm>
            <a:off x="1198880" y="162560"/>
            <a:ext cx="50171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小结与评价</a:t>
            </a:r>
            <a:endParaRPr lang="zh-CN" altLang="en-US" sz="30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3" name="组合 22" title=""/>
          <p:cNvGrpSpPr/>
          <p:nvPr>
            <p:custDataLst>
              <p:tags r:id="rId17"/>
            </p:custDataLst>
          </p:nvPr>
        </p:nvGrpSpPr>
        <p:grpSpPr>
          <a:xfrm>
            <a:off x="507365" y="444500"/>
            <a:ext cx="6230620" cy="469900"/>
            <a:chOff x="4367" y="1786"/>
            <a:chExt cx="9812" cy="740"/>
          </a:xfrm>
        </p:grpSpPr>
        <p:cxnSp>
          <p:nvCxnSpPr>
            <p:cNvPr id="24" name="直接连接符 23"/>
            <p:cNvCxnSpPr/>
            <p:nvPr>
              <p:custDataLst>
                <p:tags r:id="rId18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>
              <p:custDataLst>
                <p:tags r:id="rId19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26" name="矩形 25"/>
              <p:cNvSpPr/>
              <p:nvPr>
                <p:custDataLst>
                  <p:tags r:id="rId20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21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pic>
        <p:nvPicPr>
          <p:cNvPr id="28" name="图片 27" title="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925060" y="3917315"/>
            <a:ext cx="1529080" cy="8597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 animBg="1"/>
      <p:bldP spid="20" grpId="0" animBg="1"/>
      <p:bldP spid="21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551305" y="267335"/>
            <a:ext cx="50171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小结与评价</a:t>
            </a:r>
            <a:endParaRPr lang="zh-CN" altLang="en-US" sz="30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2" name="左大括号 1" title=""/>
          <p:cNvSpPr/>
          <p:nvPr>
            <p:custDataLst>
              <p:tags r:id="rId10"/>
            </p:custDataLst>
          </p:nvPr>
        </p:nvSpPr>
        <p:spPr>
          <a:xfrm>
            <a:off x="2296537" y="1743123"/>
            <a:ext cx="327067" cy="2058929"/>
          </a:xfrm>
          <a:prstGeom prst="leftBrace">
            <a:avLst>
              <a:gd name="adj1" fmla="val 69711"/>
              <a:gd name="adj2" fmla="val 50000"/>
            </a:avLst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395" noProof="1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11"/>
            </p:custDataLst>
          </p:nvPr>
        </p:nvSpPr>
        <p:spPr>
          <a:xfrm>
            <a:off x="564743" y="2207061"/>
            <a:ext cx="1895328" cy="1105535"/>
          </a:xfrm>
          <a:prstGeom prst="rect">
            <a:avLst/>
          </a:prstGeom>
          <a:noFill/>
        </p:spPr>
        <p:txBody>
          <a:bodyPr vert="horz" wrap="square" lIns="121917" tIns="60958" rIns="121917" bIns="60958"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密度的</a:t>
            </a:r>
            <a:endParaRPr lang="en-US" altLang="zh-CN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应用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 Box 2" title="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96537" y="2511796"/>
            <a:ext cx="863110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</a:t>
            </a:r>
            <a:r>
              <a:rPr lang="zh-CN" altLang="en-US"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   </a:t>
            </a:r>
            <a:r>
              <a:rPr lang="en-US" altLang="zh-CN" sz="3200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m=</a:t>
            </a:r>
            <a:r>
              <a:rPr lang="el-GR" altLang="zh-CN" sz="3200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ρ</a:t>
            </a:r>
            <a:r>
              <a:rPr lang="en-US" altLang="zh-CN" sz="3200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    </a:t>
            </a:r>
            <a:r>
              <a:rPr lang="zh-CN" altLang="en-US"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计算不便测量的物体质量。</a:t>
            </a:r>
            <a:endParaRPr lang="zh-CN" altLang="en-US" sz="32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 title=""/>
          <p:cNvGrpSpPr/>
          <p:nvPr>
            <p:custDataLst>
              <p:tags r:id="rId13"/>
            </p:custDataLst>
          </p:nvPr>
        </p:nvGrpSpPr>
        <p:grpSpPr>
          <a:xfrm>
            <a:off x="2296537" y="1292480"/>
            <a:ext cx="8631104" cy="1092200"/>
            <a:chOff x="1742543" y="963010"/>
            <a:chExt cx="6473328" cy="819150"/>
          </a:xfrm>
        </p:grpSpPr>
        <p:sp>
          <p:nvSpPr>
            <p:cNvPr id="19" name="Text Box 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742543" y="1160211"/>
              <a:ext cx="6473328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   </a:t>
              </a:r>
              <a:r>
                <a:rPr lang="en-US" altLang="zh-CN" sz="32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1. </a:t>
              </a:r>
              <a:r>
                <a:rPr lang="zh-CN" altLang="en-US" sz="32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根据                    计算密度，鉴别物质。</a:t>
              </a:r>
              <a:endParaRPr lang="zh-CN" altLang="en-US"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mc:AlternateContent>
          <mc:Choice Requires="a14">
            <p:sp>
              <p:nvSpPr>
                <p:cNvPr id="20" name="Object 2" descr="image15">
                  <a:hlinkClick action="ppaction://ole?verb=1"/>
                </p:cNvPr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3244574" y="963010"/>
                  <a:ext cx="1401933" cy="8191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 defTabSz="685165"/>
                  <a14:m>
                    <m:oMathPara>
                      <m:oMathParaPr>
                        <m:jc m:val="left"/>
                      </m:oMathParaPr>
                      <m:oMath>
                        <m:sSub>
                          <m:sSubPr>
                            <m:ctrlPr>
                              <a:rPr lang="zh-CN" alt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zh-CN" altLang="en-US" sz="32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</a:rPr>
                              <m:t>𝜌</m:t>
                            </m:r>
                          </m:e>
                          <m:sub>
                            <m:r>
                              <m:rPr>
                                <m:sty m:val="bi"/>
                              </m:rPr>
                              <a:rPr lang="en-US" altLang="zh-CN" sz="3200" b="1" i="1" baseline="-2500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zh-CN" altLang="en-US" sz="32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</a:rPr>
                          <m:t>=</m:t>
                        </m:r>
                        <m:f>
                          <m:fPr>
                            <m:type m:val="bar"/>
                            <m:ctrlPr>
                              <a:rPr lang="zh-CN" altLang="en-US" sz="32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  <a:sym typeface="Arial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  <a:sym typeface="Arial" panose="020b0604020202020204" pitchFamily="34" charset="0"/>
                              </a:rPr>
                              <m:t>𝑉</m:t>
                            </m:r>
                          </m:den>
                        </m:f>
                      </m:oMath>
                    </m:oMathPara>
                  </a14:m>
                  <a:endParaRPr lang="en-US" altLang="zh-CN" sz="3200" i="1">
                    <a:solidFill>
                      <a:schemeClr val="tx1"/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  <a:sym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0" name="Object 2" descr="image15">
                  <a:hlinkClick action="ppaction://ole?verb=1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6"/>
                  </p:custDataLst>
                </p:nvPr>
              </p:nvSpPr>
              <p:spPr>
                <a:xfrm>
                  <a:off x="3244574" y="963010"/>
                  <a:ext cx="1401933" cy="81915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组合 20" title=""/>
          <p:cNvGrpSpPr/>
          <p:nvPr>
            <p:custDataLst>
              <p:tags r:id="rId18"/>
            </p:custDataLst>
          </p:nvPr>
        </p:nvGrpSpPr>
        <p:grpSpPr>
          <a:xfrm>
            <a:off x="2296537" y="3234775"/>
            <a:ext cx="9108263" cy="1092200"/>
            <a:chOff x="1839165" y="2152348"/>
            <a:chExt cx="6831197" cy="819150"/>
          </a:xfrm>
        </p:grpSpPr>
        <p:sp>
          <p:nvSpPr>
            <p:cNvPr id="22" name="Text Box 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839165" y="2283829"/>
              <a:ext cx="6831197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   </a:t>
              </a:r>
              <a:r>
                <a:rPr lang="en-US" altLang="zh-CN" sz="32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3. </a:t>
              </a:r>
              <a:r>
                <a:rPr lang="zh-CN" altLang="en-US" sz="32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根据                 计算不便测量的物体体积。</a:t>
              </a:r>
              <a:endParaRPr lang="zh-CN" altLang="en-US" sz="3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mc:AlternateContent>
          <mc:Choice Requires="a14">
            <p:sp>
              <p:nvSpPr>
                <p:cNvPr id="23" name="Object 2" descr="image15">
                  <a:hlinkClick action="ppaction://ole?verb=1"/>
                </p:cNvPr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3158635" y="2152348"/>
                  <a:ext cx="1401933" cy="8191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14:m>
                    <m:oMathPara>
                      <m:oMathParaPr>
                        <m:jc m:val="left"/>
                      </m:oMathParaPr>
                      <m:oMath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𝑉</m:t>
                        </m:r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微软雅黑" panose="020b0503020204020204" charset="-122"/>
                            <a:cs typeface="Times New Roman" panose="02020603050405020304" pitchFamily="18" charset="0"/>
                            <a:sym typeface="Arial" panose="020b0604020202020204" pitchFamily="34" charset="0"/>
                          </a:rPr>
                          <m:t> =</m:t>
                        </m:r>
                        <m:f>
                          <m:fPr>
                            <m:type m:val="bar"/>
                            <m:ctrlPr>
                              <a:rPr lang="zh-CN" altLang="en-US" sz="32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  <a:sym typeface="Arial"/>
                              </a:rPr>
                              <m:t>𝑚</m:t>
                            </m:r>
                          </m:num>
                          <m:den>
                            <m:r>
                              <a:rPr lang="zh-CN" altLang="en-US" sz="32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</a:rPr>
                              <m:t>𝜌</m:t>
                            </m:r>
                          </m:den>
                        </m:f>
                      </m:oMath>
                    </m:oMathPara>
                  </a14:m>
                  <a:endParaRPr lang="zh-CN" altLang="en-US" sz="3200" i="1">
                    <a:solidFill>
                      <a:schemeClr val="tx1"/>
                    </a:solidFill>
                    <a:latin typeface="Cambria Math" panose="02040503050406030204" charset="0"/>
                    <a:ea typeface="微软雅黑" panose="020b0503020204020204" charset="-122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23" name="Object 2" descr="image15">
                  <a:hlinkClick action="ppaction://ole?verb=1"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1"/>
                  </p:custDataLst>
                </p:nvPr>
              </p:nvSpPr>
              <p:spPr>
                <a:xfrm>
                  <a:off x="3158635" y="2152348"/>
                  <a:ext cx="1401933" cy="81915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18" name="组合 17" title=""/>
          <p:cNvGrpSpPr/>
          <p:nvPr>
            <p:custDataLst>
              <p:tags r:id="rId4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6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文本框 16" title=""/>
          <p:cNvSpPr txBox="1"/>
          <p:nvPr>
            <p:custDataLst>
              <p:tags r:id="rId9"/>
            </p:custDataLst>
          </p:nvPr>
        </p:nvSpPr>
        <p:spPr>
          <a:xfrm>
            <a:off x="474980" y="313055"/>
            <a:ext cx="35071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知识回顾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" name="文本框 99" title=""/>
          <p:cNvSpPr txBox="1"/>
          <p:nvPr>
            <p:custDataLst>
              <p:tags r:id="rId10"/>
            </p:custDataLst>
          </p:nvPr>
        </p:nvSpPr>
        <p:spPr>
          <a:xfrm>
            <a:off x="1427480" y="1148080"/>
            <a:ext cx="9619615" cy="43789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L="468630" indent="-468630" fontAlgn="auto"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密度是由物质本身决定的，与这种物质的</a:t>
            </a:r>
            <a:r>
              <a:rPr lang="zh-CN" sz="28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</a:t>
            </a:r>
            <a:r>
              <a:rPr lang="zh-CN" sz="28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无关．密度的基本单位是</a:t>
            </a: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，常用单位是</a:t>
            </a:r>
            <a:r>
              <a:rPr lang="zh-CN" sz="28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　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，单位换算</a:t>
            </a:r>
            <a:r>
              <a:rPr lang="zh-CN" sz="28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　　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68630" indent="-468630" fontAlgn="auto"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密度的定义式为</a:t>
            </a:r>
            <a:r>
              <a:rPr lang="zh-CN" sz="28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　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68630" indent="-468630" fontAlgn="auto"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同种物质的密度</a:t>
            </a:r>
            <a:r>
              <a:rPr lang="en-US" sz="28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，而不同物质的密度一般</a:t>
            </a:r>
            <a:r>
              <a:rPr lang="en-US" sz="28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68630" indent="-468630" fontAlgn="auto"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物体在温度、状态变化时，质量 </a:t>
            </a:r>
            <a:r>
              <a:rPr lang="en-US" sz="28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，但密度却</a:t>
            </a:r>
            <a:r>
              <a:rPr lang="en-US" sz="28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．如：水结成冰时，体积</a:t>
            </a:r>
            <a:r>
              <a:rPr lang="zh-CN" sz="28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，质量</a:t>
            </a:r>
            <a:r>
              <a:rPr lang="zh-CN" sz="28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，密度</a:t>
            </a:r>
            <a:r>
              <a:rPr lang="zh-CN" sz="28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en-US" altLang="zh-CN" sz="2800" b="1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矩形 1" title=""/>
          <p:cNvSpPr/>
          <p:nvPr>
            <p:custDataLst>
              <p:tags r:id="rId11"/>
            </p:custDataLst>
          </p:nvPr>
        </p:nvSpPr>
        <p:spPr>
          <a:xfrm>
            <a:off x="8189595" y="1282700"/>
            <a:ext cx="1049655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 defTabSz="912495" fontAlgn="base">
              <a:buClrTx/>
              <a:buSzTx/>
              <a:buFontTx/>
              <a:defRPr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质量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矩形 2" title=""/>
          <p:cNvSpPr/>
          <p:nvPr>
            <p:custDataLst>
              <p:tags r:id="rId12"/>
            </p:custDataLst>
          </p:nvPr>
        </p:nvSpPr>
        <p:spPr>
          <a:xfrm>
            <a:off x="9239250" y="1282700"/>
            <a:ext cx="961390" cy="610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 defTabSz="912495" fontAlgn="base">
              <a:buClrTx/>
              <a:buSzTx/>
              <a:buFontTx/>
              <a:defRPr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体积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矩形 3" title=""/>
          <p:cNvSpPr/>
          <p:nvPr>
            <p:custDataLst>
              <p:tags r:id="rId13"/>
            </p:custDataLst>
          </p:nvPr>
        </p:nvSpPr>
        <p:spPr>
          <a:xfrm>
            <a:off x="5481955" y="1951990"/>
            <a:ext cx="1137285" cy="953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 defTabSz="912495" fontAlgn="base">
              <a:buClrTx/>
              <a:buSzTx/>
              <a:buFontTx/>
              <a:defRPr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kg/m</a:t>
            </a:r>
            <a:r>
              <a:rPr lang="en-US" altLang="zh-CN" sz="2800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en-US" altLang="zh-CN" sz="2800" baseline="3000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0" algn="ctr" defTabSz="912495" fontAlgn="base">
              <a:buClrTx/>
              <a:buSzTx/>
              <a:buFontTx/>
              <a:defRPr/>
            </a:pP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矩形 4" title=""/>
          <p:cNvSpPr/>
          <p:nvPr>
            <p:custDataLst>
              <p:tags r:id="rId14"/>
            </p:custDataLst>
          </p:nvPr>
        </p:nvSpPr>
        <p:spPr>
          <a:xfrm>
            <a:off x="8534400" y="1892935"/>
            <a:ext cx="1195070" cy="953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 defTabSz="912495" fontAlgn="base">
              <a:buClrTx/>
              <a:buSzTx/>
              <a:buFontTx/>
              <a:defRPr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g/cm</a:t>
            </a:r>
            <a:r>
              <a:rPr lang="en-US" altLang="zh-CN" sz="2800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en-US" altLang="zh-CN" sz="2800" baseline="3000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0" algn="ctr" defTabSz="912495" fontAlgn="base">
              <a:buClrTx/>
              <a:buSzTx/>
              <a:buFontTx/>
              <a:defRPr/>
            </a:pP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矩形 6" title=""/>
          <p:cNvSpPr/>
          <p:nvPr>
            <p:custDataLst>
              <p:tags r:id="rId15"/>
            </p:custDataLst>
          </p:nvPr>
        </p:nvSpPr>
        <p:spPr>
          <a:xfrm>
            <a:off x="2397760" y="2487930"/>
            <a:ext cx="3604895" cy="5448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9124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1g/cm</a:t>
            </a:r>
            <a:r>
              <a:rPr lang="en-US" altLang="zh-CN" sz="2800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=10</a:t>
            </a:r>
            <a:r>
              <a:rPr lang="en-US" altLang="zh-CN" sz="2800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kg/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m</a:t>
            </a:r>
            <a:r>
              <a:rPr lang="en-US" altLang="zh-CN" sz="2800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en-US" altLang="zh-CN" sz="2800" baseline="3000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矩形 8" title=""/>
          <p:cNvSpPr/>
          <p:nvPr>
            <p:custDataLst>
              <p:tags r:id="rId16"/>
            </p:custDataLst>
          </p:nvPr>
        </p:nvSpPr>
        <p:spPr>
          <a:xfrm>
            <a:off x="4452620" y="3834130"/>
            <a:ext cx="1029335" cy="368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 defTabSz="912495" fontAlgn="base">
              <a:buClrTx/>
              <a:buSzTx/>
              <a:buFontTx/>
              <a:defRPr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相同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矩形 9" title=""/>
          <p:cNvSpPr/>
          <p:nvPr>
            <p:custDataLst>
              <p:tags r:id="rId17"/>
            </p:custDataLst>
          </p:nvPr>
        </p:nvSpPr>
        <p:spPr>
          <a:xfrm>
            <a:off x="9396095" y="3844290"/>
            <a:ext cx="1097280" cy="368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 defTabSz="912495" fontAlgn="base">
              <a:buClrTx/>
              <a:buSzTx/>
              <a:buFontTx/>
              <a:defRPr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不同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矩形 10" title=""/>
          <p:cNvSpPr/>
          <p:nvPr>
            <p:custDataLst>
              <p:tags r:id="rId18"/>
            </p:custDataLst>
          </p:nvPr>
        </p:nvSpPr>
        <p:spPr>
          <a:xfrm>
            <a:off x="6904990" y="4461510"/>
            <a:ext cx="1186815" cy="368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 defTabSz="912495" fontAlgn="base">
              <a:buClrTx/>
              <a:buSzTx/>
              <a:buFontTx/>
              <a:defRPr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不变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矩形 19" title=""/>
          <p:cNvSpPr/>
          <p:nvPr>
            <p:custDataLst>
              <p:tags r:id="rId19"/>
            </p:custDataLst>
          </p:nvPr>
        </p:nvSpPr>
        <p:spPr>
          <a:xfrm>
            <a:off x="2331085" y="5100320"/>
            <a:ext cx="1058545" cy="368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 defTabSz="912495" fontAlgn="base">
              <a:buClrTx/>
              <a:buSzTx/>
              <a:buFontTx/>
              <a:defRPr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改变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矩形 21" title=""/>
          <p:cNvSpPr/>
          <p:nvPr>
            <p:custDataLst>
              <p:tags r:id="rId20"/>
            </p:custDataLst>
          </p:nvPr>
        </p:nvSpPr>
        <p:spPr>
          <a:xfrm>
            <a:off x="6974205" y="5101590"/>
            <a:ext cx="1117600" cy="368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 defTabSz="912495" fontAlgn="base">
              <a:buClrTx/>
              <a:buSzTx/>
              <a:buFontTx/>
              <a:defRPr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变大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矩形 22" title=""/>
          <p:cNvSpPr/>
          <p:nvPr>
            <p:custDataLst>
              <p:tags r:id="rId21"/>
            </p:custDataLst>
          </p:nvPr>
        </p:nvSpPr>
        <p:spPr>
          <a:xfrm>
            <a:off x="8826500" y="5111115"/>
            <a:ext cx="961390" cy="368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 defTabSz="912495" fontAlgn="base">
              <a:buClrTx/>
              <a:buSzTx/>
              <a:buFontTx/>
              <a:defRPr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不变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4" name="矩形 23" title=""/>
          <p:cNvSpPr/>
          <p:nvPr>
            <p:custDataLst>
              <p:tags r:id="rId22"/>
            </p:custDataLst>
          </p:nvPr>
        </p:nvSpPr>
        <p:spPr>
          <a:xfrm>
            <a:off x="1797685" y="5731510"/>
            <a:ext cx="1059180" cy="368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 defTabSz="912495" fontAlgn="base">
              <a:buClrTx/>
              <a:buSzTx/>
              <a:buFontTx/>
              <a:defRPr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变小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8" name="图片 27" title="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467860" y="3004185"/>
            <a:ext cx="918845" cy="647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  <p:bldP spid="10" grpId="0"/>
      <p:bldP spid="11" grpId="0"/>
      <p:bldP spid="20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551305" y="267335"/>
            <a:ext cx="50171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实践与练习</a:t>
            </a:r>
            <a:endParaRPr lang="zh-CN" altLang="en-US" sz="30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pic>
        <p:nvPicPr>
          <p:cNvPr id="5" name="图片 4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rcRect t="3691"/>
          <a:stretch>
            <a:fillRect/>
          </a:stretch>
        </p:blipFill>
        <p:spPr>
          <a:xfrm>
            <a:off x="690245" y="1224915"/>
            <a:ext cx="10419715" cy="56324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551305" y="267335"/>
            <a:ext cx="50171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实践与练习</a:t>
            </a:r>
            <a:endParaRPr lang="zh-CN" altLang="en-US" sz="30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pic>
        <p:nvPicPr>
          <p:cNvPr id="2" name="图片 1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9790" y="1327785"/>
            <a:ext cx="10994390" cy="40284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2" name="文本框 11" title=""/>
          <p:cNvSpPr txBox="1"/>
          <p:nvPr>
            <p:custDataLst>
              <p:tags r:id="rId4"/>
            </p:custDataLst>
          </p:nvPr>
        </p:nvSpPr>
        <p:spPr>
          <a:xfrm>
            <a:off x="1551305" y="267335"/>
            <a:ext cx="50171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实践与练习</a:t>
            </a:r>
            <a:endParaRPr lang="zh-CN" altLang="en-US" sz="30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" name="图片 2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51305" y="788670"/>
            <a:ext cx="8458835" cy="6049010"/>
          </a:xfrm>
          <a:prstGeom prst="rect">
            <a:avLst/>
          </a:prstGeom>
        </p:spPr>
      </p:pic>
      <p:grpSp>
        <p:nvGrpSpPr>
          <p:cNvPr id="17" name="组合 16" title=""/>
          <p:cNvGrpSpPr/>
          <p:nvPr>
            <p:custDataLst>
              <p:tags r:id="rId7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9" name="直接连接符 18"/>
            <p:cNvCxnSpPr/>
            <p:nvPr>
              <p:custDataLst>
                <p:tags r:id="rId8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>
              <p:custDataLst>
                <p:tags r:id="rId9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21" name="矩形 20"/>
              <p:cNvSpPr/>
              <p:nvPr>
                <p:custDataLst>
                  <p:tags r:id="rId10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22" name="矩形 21"/>
              <p:cNvSpPr/>
              <p:nvPr>
                <p:custDataLst>
                  <p:tags r:id="rId11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148080" y="278130"/>
            <a:ext cx="3919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测量物质的密度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2" name="Rectangle 5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97915" y="1108075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思考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1" name="Rectangle 5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97915" y="1781175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原理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2" name="Rectangle 5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32455" y="1108075"/>
            <a:ext cx="7189470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</a:rPr>
              <a:t>不同物质的密度各不相同，应该如何测量？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</a:endParaRPr>
          </a:p>
        </p:txBody>
      </p:sp>
      <p:sp>
        <p:nvSpPr>
          <p:cNvPr id="17" name="Rectangle 5" title="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89275" y="1781175"/>
            <a:ext cx="5160010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</a:rPr>
              <a:t>①测</a:t>
            </a:r>
            <a:r>
              <a:rPr 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</a:rPr>
              <a:t>量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</a:rPr>
              <a:t>物质密度的原理是什么？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</a:endParaRPr>
          </a:p>
        </p:txBody>
      </p:sp>
      <p:pic>
        <p:nvPicPr>
          <p:cNvPr id="28" name="图片 27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401050" y="1674495"/>
            <a:ext cx="918845" cy="647700"/>
          </a:xfrm>
          <a:prstGeom prst="rect">
            <a:avLst/>
          </a:prstGeom>
        </p:spPr>
      </p:pic>
      <p:sp>
        <p:nvSpPr>
          <p:cNvPr id="19" name="Rectangle 5" title="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08325" y="2404110"/>
            <a:ext cx="7818120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</a:rPr>
              <a:t>②需要测</a:t>
            </a:r>
            <a:r>
              <a:rPr 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</a:rPr>
              <a:t>量</a:t>
            </a: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</a:rPr>
              <a:t>哪些物理量？选用的测量工具是什么？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</a:endParaRPr>
          </a:p>
        </p:txBody>
      </p:sp>
      <p:sp>
        <p:nvSpPr>
          <p:cNvPr id="20" name="Rectangle 5" title="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08325" y="3027045"/>
            <a:ext cx="7818120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</a:rPr>
              <a:t>③液体或者形状不规则的固体如何测量体积？</a:t>
            </a:r>
            <a:endParaRPr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</a:endParaRPr>
          </a:p>
        </p:txBody>
      </p:sp>
      <p:pic>
        <p:nvPicPr>
          <p:cNvPr id="21" name="图片 20" title="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314700" y="3500755"/>
            <a:ext cx="5858510" cy="31603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/>
          <a:stretch>
            <a:fillRect/>
          </a:stretch>
        </p:blipFill>
        <p:spPr>
          <a:xfrm flipH="1">
            <a:off x="12382500" y="121666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148080" y="278130"/>
            <a:ext cx="3919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测量物质的密度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2" name="Rectangle 5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3565" y="1108075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阅读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2" name="Rectangle 5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11045" y="1108075"/>
            <a:ext cx="879665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信息快递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关于量筒（量杯）的使用，思考以下问题：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7" name="图片 6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320530" y="2395855"/>
            <a:ext cx="3007360" cy="3261360"/>
          </a:xfrm>
          <a:prstGeom prst="rect">
            <a:avLst/>
          </a:prstGeom>
        </p:spPr>
      </p:pic>
      <p:sp>
        <p:nvSpPr>
          <p:cNvPr id="3" name="矩形 2" title=""/>
          <p:cNvSpPr/>
          <p:nvPr>
            <p:custDataLst>
              <p:tags r:id="rId14"/>
            </p:custDataLst>
          </p:nvPr>
        </p:nvSpPr>
        <p:spPr bwMode="auto">
          <a:xfrm>
            <a:off x="1940560" y="1640840"/>
            <a:ext cx="955611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 defTabSz="912495" fontAlgn="base">
              <a:buClrTx/>
              <a:buSzTx/>
              <a:buFontTx/>
              <a:defRPr/>
            </a:pPr>
            <a:r>
              <a:rPr lang="en-US" altLang="zh-CN" sz="23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量</a:t>
            </a:r>
            <a:r>
              <a:rPr lang="zh-CN" altLang="en-US" sz="23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筒</a:t>
            </a:r>
            <a:r>
              <a:rPr lang="en-US" altLang="zh-CN" sz="23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是测量液体体积的工具，其单位通常是毫升，符号为mL,1mL=1c</a:t>
            </a:r>
            <a:r>
              <a:rPr lang="en-US" altLang="zh-CN" sz="23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m</a:t>
            </a:r>
            <a:r>
              <a:rPr lang="en-US" altLang="zh-CN" sz="2300" b="1" baseline="300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endParaRPr lang="en-US" altLang="zh-CN" sz="2300" b="1" baseline="3000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矩形 3" title=""/>
          <p:cNvSpPr/>
          <p:nvPr>
            <p:custDataLst>
              <p:tags r:id="rId15"/>
            </p:custDataLst>
          </p:nvPr>
        </p:nvSpPr>
        <p:spPr bwMode="auto">
          <a:xfrm>
            <a:off x="2072640" y="2112010"/>
            <a:ext cx="6998335" cy="115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 defTabSz="912495" fontAlgn="base">
              <a:buClrTx/>
              <a:buSzTx/>
              <a:buFontTx/>
              <a:defRPr/>
            </a:pPr>
            <a:r>
              <a:rPr lang="en-US" altLang="zh-CN" sz="23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1.观察量筒</a:t>
            </a:r>
            <a:r>
              <a:rPr lang="zh-CN" altLang="en-US" sz="23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endParaRPr lang="en-US" altLang="zh-CN" sz="23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 defTabSz="912495" fontAlgn="base">
              <a:buClrTx/>
              <a:buSzTx/>
              <a:buFontTx/>
              <a:defRPr/>
            </a:pPr>
            <a:r>
              <a:rPr lang="en-US" altLang="zh-CN" sz="23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（1</a:t>
            </a:r>
            <a:r>
              <a:rPr lang="zh-CN" altLang="en-US" sz="23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lang="en-US" altLang="zh-CN" sz="23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量筒的最大测量值为______mL</a:t>
            </a:r>
            <a:r>
              <a:rPr lang="zh-CN" altLang="en-US" sz="23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；</a:t>
            </a:r>
            <a:endParaRPr lang="en-US" altLang="zh-CN" sz="23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 defTabSz="912495" fontAlgn="base">
              <a:buClrTx/>
              <a:buSzTx/>
              <a:buFontTx/>
              <a:defRPr/>
            </a:pPr>
            <a:r>
              <a:rPr lang="en-US" altLang="zh-CN" sz="23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（2）量筒的分度值为_______mL.</a:t>
            </a:r>
            <a:endParaRPr lang="en-US" altLang="zh-CN" sz="23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矩形 4" title=""/>
          <p:cNvSpPr/>
          <p:nvPr>
            <p:custDataLst>
              <p:tags r:id="rId16"/>
            </p:custDataLst>
          </p:nvPr>
        </p:nvSpPr>
        <p:spPr bwMode="auto">
          <a:xfrm>
            <a:off x="2072640" y="3265805"/>
            <a:ext cx="6096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 defTabSz="912495" fontAlgn="base">
              <a:buClrTx/>
              <a:buSzTx/>
              <a:buFontTx/>
              <a:defRPr/>
            </a:pPr>
            <a:r>
              <a:rPr lang="en-US" altLang="zh-CN" sz="23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使用量筒时，应将其放在水平台面上</a:t>
            </a:r>
            <a:r>
              <a:rPr lang="zh-CN" altLang="en-US" sz="23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3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矩形 5" title=""/>
          <p:cNvSpPr/>
          <p:nvPr>
            <p:custDataLst>
              <p:tags r:id="rId17"/>
            </p:custDataLst>
          </p:nvPr>
        </p:nvSpPr>
        <p:spPr bwMode="auto">
          <a:xfrm>
            <a:off x="2072640" y="3835400"/>
            <a:ext cx="77139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 defTabSz="912495" fontAlgn="base">
              <a:buClrTx/>
              <a:buSzTx/>
              <a:buFontTx/>
              <a:defRPr/>
            </a:pPr>
            <a:r>
              <a:rPr lang="en-US" altLang="zh-CN" sz="23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 读数时，视线应与液体凹面的底部相平，如图6-11所示.</a:t>
            </a:r>
            <a:endParaRPr lang="en-US" altLang="zh-CN" sz="23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矩形 8" title=""/>
          <p:cNvSpPr/>
          <p:nvPr>
            <p:custDataLst>
              <p:tags r:id="rId18"/>
            </p:custDataLst>
          </p:nvPr>
        </p:nvSpPr>
        <p:spPr bwMode="auto">
          <a:xfrm>
            <a:off x="2072640" y="4382135"/>
            <a:ext cx="7714615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indent="0" algn="l" fontAlgn="auto">
              <a:lnSpc>
                <a:spcPct val="150000"/>
              </a:lnSpc>
              <a:buClr>
                <a:schemeClr val="hlink"/>
              </a:buClr>
              <a:buSzPct val="70000"/>
              <a:buFontTx/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①观察量筒的最大测量值、分度分别是多少？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>
                <a:schemeClr val="hlink"/>
              </a:buClr>
              <a:buSzPct val="70000"/>
              <a:buFontTx/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②量筒摆放有什么要求？能否放在天平托盘上？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>
                <a:schemeClr val="hlink"/>
              </a:buClr>
              <a:buSzPct val="70000"/>
              <a:buFontTx/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③读数时视线有什么要求？否则会出现怎样的读数偏差？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grpSp>
        <p:nvGrpSpPr>
          <p:cNvPr id="31" name="组合 30" title=""/>
          <p:cNvGrpSpPr/>
          <p:nvPr>
            <p:custDataLst>
              <p:tags r:id="rId19"/>
            </p:custDataLst>
          </p:nvPr>
        </p:nvGrpSpPr>
        <p:grpSpPr>
          <a:xfrm>
            <a:off x="10676890" y="2180590"/>
            <a:ext cx="1581150" cy="1436370"/>
            <a:chOff x="16814" y="3434"/>
            <a:chExt cx="2490" cy="2262"/>
          </a:xfrm>
        </p:grpSpPr>
        <p:pic>
          <p:nvPicPr>
            <p:cNvPr id="24" name="图片 23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7095" y="4244"/>
              <a:ext cx="1085" cy="1453"/>
            </a:xfrm>
            <a:prstGeom prst="rect">
              <a:avLst/>
            </a:prstGeom>
          </p:spPr>
        </p:pic>
        <p:sp>
          <p:nvSpPr>
            <p:cNvPr id="25" name="文本框 4"/>
            <p:cNvSpPr txBox="1"/>
            <p:nvPr>
              <p:custDataLst>
                <p:tags r:id="rId22"/>
              </p:custDataLst>
            </p:nvPr>
          </p:nvSpPr>
          <p:spPr>
            <a:xfrm>
              <a:off x="16814" y="3434"/>
              <a:ext cx="2491" cy="101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kumimoji="1" lang="zh-CN" altLang="en-US" sz="1795" noProof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俯视使</a:t>
              </a:r>
              <a:endParaRPr kumimoji="1" lang="en-US" altLang="zh-CN" sz="1795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algn="ctr"/>
              <a:r>
                <a:rPr kumimoji="1" lang="zh-CN" altLang="en-US" sz="1795" noProof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读数偏大</a:t>
              </a:r>
              <a:endParaRPr kumimoji="1" lang="zh-CN" altLang="en-US" sz="1795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8105" y="3880"/>
              <a:ext cx="860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2495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5385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Helvetica" pitchFamily="34" charset="0"/>
                  <a:sym typeface="Arial" panose="020b0604020202020204" pitchFamily="34" charset="0"/>
                </a:rPr>
                <a:t>x</a:t>
              </a:r>
              <a:endParaRPr lang="en-US" altLang="zh-CN" sz="5385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Helvetica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 title=""/>
          <p:cNvGrpSpPr/>
          <p:nvPr>
            <p:custDataLst>
              <p:tags r:id="rId24"/>
            </p:custDataLst>
          </p:nvPr>
        </p:nvGrpSpPr>
        <p:grpSpPr>
          <a:xfrm>
            <a:off x="10845800" y="3642995"/>
            <a:ext cx="1458595" cy="1481455"/>
            <a:chOff x="17080" y="5737"/>
            <a:chExt cx="2297" cy="2333"/>
          </a:xfrm>
        </p:grpSpPr>
        <p:pic>
          <p:nvPicPr>
            <p:cNvPr id="27" name="图片 26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5"/>
            <a:srcRect l="28350" t="34742"/>
            <a:stretch>
              <a:fillRect/>
            </a:stretch>
          </p:blipFill>
          <p:spPr>
            <a:xfrm>
              <a:off x="17080" y="5756"/>
              <a:ext cx="1315" cy="1108"/>
            </a:xfrm>
            <a:prstGeom prst="rect">
              <a:avLst/>
            </a:prstGeom>
          </p:spPr>
        </p:pic>
        <p:sp>
          <p:nvSpPr>
            <p:cNvPr id="29" name="文本框 5"/>
            <p:cNvSpPr txBox="1"/>
            <p:nvPr>
              <p:custDataLst>
                <p:tags r:id="rId27"/>
              </p:custDataLst>
            </p:nvPr>
          </p:nvSpPr>
          <p:spPr>
            <a:xfrm>
              <a:off x="17132" y="7056"/>
              <a:ext cx="2068" cy="101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kumimoji="1" lang="zh-CN" altLang="en-US" sz="1795" noProof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仰视使</a:t>
              </a:r>
              <a:endParaRPr kumimoji="1" lang="en-US" altLang="zh-CN" sz="1795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algn="ctr"/>
              <a:r>
                <a:rPr kumimoji="1" lang="zh-CN" altLang="en-US" sz="1795" noProof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读数偏小</a:t>
              </a:r>
              <a:endParaRPr kumimoji="1" lang="zh-CN" altLang="en-US" sz="1795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30" name="Text Box 1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8447" y="5737"/>
              <a:ext cx="931" cy="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2495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5385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Helvetica" pitchFamily="34" charset="0"/>
                  <a:sym typeface="Arial" panose="020b0604020202020204" pitchFamily="34" charset="0"/>
                </a:rPr>
                <a:t>x</a:t>
              </a:r>
              <a:endParaRPr lang="en-US" altLang="zh-CN" sz="5385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Helvetica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" grpId="0" animBg="1"/>
      <p:bldP spid="9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148080" y="278130"/>
            <a:ext cx="3919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测量物质的密度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2" name="Rectangle 5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6105" y="1108075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思考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2" name="Rectangle 5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88845" y="1108075"/>
            <a:ext cx="950404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量筒是测量液体体积的工具</a:t>
            </a:r>
            <a:r>
              <a:rPr 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如何用量筒测量小石块的体积？</a:t>
            </a:r>
            <a:endParaRPr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30" name="组合 29" title=""/>
          <p:cNvGrpSpPr/>
          <p:nvPr>
            <p:custDataLst>
              <p:tags r:id="rId12"/>
            </p:custDataLst>
          </p:nvPr>
        </p:nvGrpSpPr>
        <p:grpSpPr>
          <a:xfrm>
            <a:off x="1102360" y="3855720"/>
            <a:ext cx="2915285" cy="2851150"/>
            <a:chOff x="9735" y="2810"/>
            <a:chExt cx="4591" cy="4490"/>
          </a:xfrm>
        </p:grpSpPr>
        <p:grpSp>
          <p:nvGrpSpPr>
            <p:cNvPr id="8" name="组合 7"/>
            <p:cNvGrpSpPr/>
            <p:nvPr>
              <p:custDataLst>
                <p:tags r:id="rId13"/>
              </p:custDataLst>
            </p:nvPr>
          </p:nvGrpSpPr>
          <p:grpSpPr>
            <a:xfrm>
              <a:off x="9735" y="2810"/>
              <a:ext cx="2189" cy="4490"/>
              <a:chOff x="5952119" y="1443154"/>
              <a:chExt cx="1393283" cy="2858286"/>
            </a:xfrm>
          </p:grpSpPr>
          <p:pic>
            <p:nvPicPr>
              <p:cNvPr id="9" name="图片 8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4"/>
              <a:srcRect r="55037"/>
              <a:stretch>
                <a:fillRect/>
              </a:stretch>
            </p:blipFill>
            <p:spPr>
              <a:xfrm>
                <a:off x="6279091" y="1443154"/>
                <a:ext cx="1066311" cy="2615411"/>
              </a:xfrm>
              <a:prstGeom prst="rect">
                <a:avLst/>
              </a:prstGeom>
            </p:spPr>
          </p:pic>
          <p:sp>
            <p:nvSpPr>
              <p:cNvPr id="4" name="Text Box 99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952119" y="2676037"/>
                <a:ext cx="471488" cy="307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995" b="1" i="1">
                    <a:solidFill>
                      <a:srgbClr val="002060"/>
                    </a:solidFill>
                    <a:latin typeface="楷体" panose="02010609060101010101" charset="-122"/>
                    <a:ea typeface="楷体" panose="02010609060101010101" charset="-122"/>
                  </a:rPr>
                  <a:t>V</a:t>
                </a:r>
                <a:r>
                  <a:rPr lang="en-US" altLang="zh-CN" sz="1995" b="1" baseline="-25000">
                    <a:solidFill>
                      <a:srgbClr val="002060"/>
                    </a:solidFill>
                    <a:latin typeface="楷体" panose="02010609060101010101" charset="-122"/>
                    <a:ea typeface="楷体" panose="02010609060101010101" charset="-122"/>
                  </a:rPr>
                  <a:t>1</a:t>
                </a:r>
                <a:endParaRPr lang="en-US" altLang="zh-CN" sz="1995" b="1" baseline="-25000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693604" y="3932108"/>
                <a:ext cx="6129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1795">
                    <a:solidFill>
                      <a:srgbClr val="002060"/>
                    </a:solidFill>
                    <a:latin typeface="楷体" panose="02010609060101010101" charset="-122"/>
                    <a:ea typeface="楷体" panose="02010609060101010101" charset="-122"/>
                  </a:rPr>
                  <a:t>甲</a:t>
                </a:r>
                <a:endParaRPr lang="zh-CN" altLang="zh-CN" sz="1795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6" name="直接连接符 5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6280162" y="2867395"/>
                <a:ext cx="647776" cy="0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>
              <p:custDataLst>
                <p:tags r:id="rId19"/>
              </p:custDataLst>
            </p:nvPr>
          </p:nvGrpSpPr>
          <p:grpSpPr>
            <a:xfrm>
              <a:off x="12032" y="2810"/>
              <a:ext cx="2294" cy="4490"/>
              <a:chOff x="7450279" y="1330735"/>
              <a:chExt cx="1456745" cy="2851339"/>
            </a:xfrm>
          </p:grpSpPr>
          <p:grpSp>
            <p:nvGrpSpPr>
              <p:cNvPr id="22" name="组合 21"/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7450279" y="1330735"/>
                <a:ext cx="1258914" cy="2851339"/>
                <a:chOff x="7414117" y="1443154"/>
                <a:chExt cx="1261981" cy="2858286"/>
              </a:xfrm>
            </p:grpSpPr>
            <p:pic>
              <p:nvPicPr>
                <p:cNvPr id="23" name="图片 22"/>
                <p:cNvPicPr>
                  <a:picLocks noChangeAspect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14117" y="1443154"/>
                  <a:ext cx="1261981" cy="2615411"/>
                </a:xfrm>
                <a:prstGeom prst="rect">
                  <a:avLst/>
                </a:prstGeom>
              </p:spPr>
            </p:pic>
            <p:sp>
              <p:nvSpPr>
                <p:cNvPr id="24" name="文本框 23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7871054" y="3932108"/>
                  <a:ext cx="61298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795">
                      <a:solidFill>
                        <a:srgbClr val="002060"/>
                      </a:solidFill>
                      <a:latin typeface="楷体" panose="02010609060101010101" charset="-122"/>
                      <a:ea typeface="楷体" panose="02010609060101010101" charset="-122"/>
                    </a:rPr>
                    <a:t>乙</a:t>
                  </a:r>
                  <a:endParaRPr lang="zh-CN" altLang="en-US" sz="1795">
                    <a:solidFill>
                      <a:srgbClr val="002060"/>
                    </a:solidFill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  <p:sp>
              <p:nvSpPr>
                <p:cNvPr id="25" name="Freeform 161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7923190" y="1521517"/>
                  <a:ext cx="549275" cy="1701437"/>
                </a:xfrm>
                <a:custGeom>
                  <a:cxnLst>
                    <a:cxn ang="0">
                      <a:pos x="100" y="1656"/>
                    </a:cxn>
                    <a:cxn ang="0">
                      <a:pos x="112" y="708"/>
                    </a:cxn>
                    <a:cxn ang="0">
                      <a:pos x="160" y="192"/>
                    </a:cxn>
                    <a:cxn ang="0">
                      <a:pos x="220" y="36"/>
                    </a:cxn>
                    <a:cxn ang="0">
                      <a:pos x="292" y="0"/>
                    </a:cxn>
                  </a:cxnLst>
                  <a:rect l="0" t="0" r="r" b="b"/>
                  <a:pathLst>
                    <a:path w="292" h="1655">
                      <a:moveTo>
                        <a:pt x="100" y="1656"/>
                      </a:moveTo>
                      <a:cubicBezTo>
                        <a:pt x="0" y="1355"/>
                        <a:pt x="73" y="1020"/>
                        <a:pt x="112" y="708"/>
                      </a:cubicBezTo>
                      <a:cubicBezTo>
                        <a:pt x="119" y="515"/>
                        <a:pt x="124" y="372"/>
                        <a:pt x="160" y="192"/>
                      </a:cubicBezTo>
                      <a:cubicBezTo>
                        <a:pt x="171" y="136"/>
                        <a:pt x="202" y="91"/>
                        <a:pt x="220" y="36"/>
                      </a:cubicBezTo>
                      <a:cubicBezTo>
                        <a:pt x="228" y="11"/>
                        <a:pt x="292" y="0"/>
                        <a:pt x="2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345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</p:grpSp>
          <p:grpSp>
            <p:nvGrpSpPr>
              <p:cNvPr id="26" name="组合 25"/>
              <p:cNvGrpSpPr/>
              <p:nvPr>
                <p:custDataLst>
                  <p:tags r:id="rId25"/>
                </p:custDataLst>
              </p:nvPr>
            </p:nvGrpSpPr>
            <p:grpSpPr>
              <a:xfrm>
                <a:off x="8115719" y="2154865"/>
                <a:ext cx="791305" cy="307029"/>
                <a:chOff x="8149073" y="2269292"/>
                <a:chExt cx="793233" cy="307777"/>
              </a:xfrm>
            </p:grpSpPr>
            <p:sp>
              <p:nvSpPr>
                <p:cNvPr id="27" name="Text Box 162"/>
                <p:cNvSpPr txBox="1"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8459706" y="2269292"/>
                  <a:ext cx="48260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1995" b="1" i="1">
                      <a:solidFill>
                        <a:srgbClr val="002060"/>
                      </a:solidFill>
                      <a:latin typeface="楷体" panose="02010609060101010101" charset="-122"/>
                      <a:ea typeface="楷体" panose="02010609060101010101" charset="-122"/>
                    </a:rPr>
                    <a:t>V</a:t>
                  </a:r>
                  <a:r>
                    <a:rPr lang="en-US" altLang="zh-CN" sz="1995" b="1" baseline="-25000">
                      <a:solidFill>
                        <a:srgbClr val="002060"/>
                      </a:solidFill>
                      <a:latin typeface="楷体" panose="02010609060101010101" charset="-122"/>
                      <a:ea typeface="楷体" panose="02010609060101010101" charset="-122"/>
                    </a:rPr>
                    <a:t>2</a:t>
                  </a:r>
                  <a:endParaRPr lang="en-US" altLang="zh-CN" sz="1995" b="1" baseline="-25000">
                    <a:solidFill>
                      <a:srgbClr val="002060"/>
                    </a:solidFill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  <p:cxnSp>
              <p:nvCxnSpPr>
                <p:cNvPr id="29" name="直接连接符 28"/>
                <p:cNvCxnSpPr>
                  <a:endCxn id="27" idx="2"/>
                </p:cNvCxnSpPr>
                <p:nvPr>
                  <p:custDataLst>
                    <p:tags r:id="rId27"/>
                  </p:custDataLst>
                </p:nvPr>
              </p:nvCxnSpPr>
              <p:spPr>
                <a:xfrm>
                  <a:off x="8149073" y="2577069"/>
                  <a:ext cx="551933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" name="图片 2" title="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148080" y="2048510"/>
            <a:ext cx="2861310" cy="1933575"/>
          </a:xfrm>
          <a:prstGeom prst="rect">
            <a:avLst/>
          </a:prstGeom>
        </p:spPr>
      </p:pic>
      <p:sp>
        <p:nvSpPr>
          <p:cNvPr id="31" name="矩形 30" title=""/>
          <p:cNvSpPr/>
          <p:nvPr>
            <p:custDataLst>
              <p:tags r:id="rId30"/>
            </p:custDataLst>
          </p:nvPr>
        </p:nvSpPr>
        <p:spPr bwMode="auto">
          <a:xfrm>
            <a:off x="4457065" y="1667510"/>
            <a:ext cx="675894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用量筒测量小石块体积的方法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：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2" name="矩形 31" title=""/>
          <p:cNvSpPr/>
          <p:nvPr>
            <p:custDataLst>
              <p:tags r:id="rId31"/>
            </p:custDataLst>
          </p:nvPr>
        </p:nvSpPr>
        <p:spPr bwMode="auto">
          <a:xfrm>
            <a:off x="4511040" y="2043430"/>
            <a:ext cx="7075170" cy="285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lvl="0" indent="0" algn="l" fontAlgn="auto">
              <a:lnSpc>
                <a:spcPct val="150000"/>
              </a:lnSpc>
              <a:buClr>
                <a:schemeClr val="hlink"/>
              </a:buClr>
              <a:buSzPct val="70000"/>
              <a:buFontTx/>
            </a:pPr>
            <a:r>
              <a:rPr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①将适量的水倒入量筒内，读出水的体积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（图甲）；</a:t>
            </a:r>
            <a:endParaRPr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>
                <a:schemeClr val="hlink"/>
              </a:buClr>
              <a:buSzPct val="70000"/>
              <a:buFontTx/>
            </a:pPr>
            <a:r>
              <a:rPr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②将待测小石块用细线拴住，轻轻地浸没于量筒内的水中；</a:t>
            </a:r>
            <a:endParaRPr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>
                <a:schemeClr val="hlink"/>
              </a:buClr>
              <a:buSzPct val="70000"/>
              <a:buFontTx/>
            </a:pPr>
            <a:r>
              <a:rPr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③读出水面上升后的总体积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（图乙）；</a:t>
            </a:r>
            <a:endParaRPr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>
                <a:schemeClr val="hlink"/>
              </a:buClr>
              <a:buSzPct val="70000"/>
              <a:buFontTx/>
            </a:pPr>
            <a:r>
              <a:rPr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④计算被测石块的体积：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zh-CN"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</a:t>
            </a:r>
            <a:endParaRPr lang="en-US" altLang="zh-CN" sz="2800" b="1" baseline="-250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3" name="文本框 32" title=""/>
          <p:cNvSpPr txBox="1"/>
          <p:nvPr>
            <p:custDataLst>
              <p:tags r:id="rId32"/>
            </p:custDataLst>
          </p:nvPr>
        </p:nvSpPr>
        <p:spPr>
          <a:xfrm>
            <a:off x="10279380" y="5499100"/>
            <a:ext cx="1652270" cy="521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（排水法）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4" name="文本框 33" title=""/>
          <p:cNvSpPr txBox="1"/>
          <p:nvPr>
            <p:custDataLst>
              <p:tags r:id="rId33"/>
            </p:custDataLst>
          </p:nvPr>
        </p:nvSpPr>
        <p:spPr>
          <a:xfrm>
            <a:off x="4284345" y="6080760"/>
            <a:ext cx="7707630" cy="488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288290" eaLnBrk="0" hangingPunct="0">
              <a:lnSpc>
                <a:spcPts val="3100"/>
              </a:lnSpc>
              <a:defRPr/>
            </a:pPr>
            <a:r>
              <a:rPr lang="zh-CN" altLang="en-US"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适量水：能浸没固体，但又不超过最大测量值</a:t>
            </a:r>
            <a:endParaRPr lang="zh-CN" altLang="en-US" sz="28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1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148080" y="278130"/>
            <a:ext cx="3919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测量物质的密度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2" name="Rectangle 5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6105" y="1108075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活动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2" name="Rectangle 5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65045" y="1108075"/>
            <a:ext cx="3092450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测量小石块的密度</a:t>
            </a:r>
            <a:endParaRPr 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1" name="Rectangle 5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6105" y="1685290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方案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7" name="矩形 16" title=""/>
          <p:cNvSpPr/>
          <p:nvPr>
            <p:custDataLst>
              <p:tags r:id="rId13"/>
            </p:custDataLst>
          </p:nvPr>
        </p:nvSpPr>
        <p:spPr bwMode="auto">
          <a:xfrm>
            <a:off x="2265045" y="1508760"/>
            <a:ext cx="9411970" cy="189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indent="0" algn="l" fontAlgn="auto">
              <a:lnSpc>
                <a:spcPct val="150000"/>
              </a:lnSpc>
              <a:buClr>
                <a:schemeClr val="hlink"/>
              </a:buClr>
              <a:buSzPct val="70000"/>
              <a:buFontTx/>
            </a:pP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1.用天平测出小石块的质量m。</a:t>
            </a:r>
            <a:endParaRPr 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>
                <a:schemeClr val="hlink"/>
              </a:buClr>
              <a:buSzPct val="70000"/>
              <a:buFontTx/>
            </a:pP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2.向量筒中注入适量水，读出水的体积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8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；再用细线系住小石块，将其浸没在水中，读出水和小石块的总体积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8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>
                <a:schemeClr val="hlink"/>
              </a:buClr>
              <a:buSzPct val="70000"/>
              <a:buFontTx/>
            </a:pPr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3.将实验数据记录在表格中，并计算小石块的密度。</a:t>
            </a:r>
            <a:endParaRPr 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9" name="Rectangle 5" title="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6105" y="4209415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表格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0" name="图片 19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rcRect l="3969" t="8317" r="3110"/>
          <a:stretch>
            <a:fillRect/>
          </a:stretch>
        </p:blipFill>
        <p:spPr>
          <a:xfrm>
            <a:off x="1373505" y="4815840"/>
            <a:ext cx="10434955" cy="17989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1" grpId="0" animBg="1"/>
      <p:bldP spid="19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148080" y="278130"/>
            <a:ext cx="3919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测量物质的密度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2" name="Rectangle 5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6105" y="1108075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活动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2" name="Rectangle 5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65045" y="1108075"/>
            <a:ext cx="3092450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测量小石块的密度</a:t>
            </a:r>
            <a:endParaRPr 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1" name="Rectangle 5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6105" y="1685290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测量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3" name="7ab19a89c678fbcf7bfcd04d0062420b" title="">
            <a:hlinkClick action="ppaction://media"/>
          </p:cNvPr>
          <p:cNvPicPr/>
          <p:nvPr>
            <a:videoFile r:link="rId15"/>
            <p:custDataLst>
              <p:tags r:id="rId14"/>
            </p:custDataLst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90800" y="1819275"/>
            <a:ext cx="7525385" cy="48177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148080" y="278130"/>
            <a:ext cx="3919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测量物质的密度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2" name="Rectangle 5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6105" y="1108075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数据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8" name="组合 7" title=""/>
          <p:cNvGrpSpPr/>
          <p:nvPr>
            <p:custDataLst>
              <p:tags r:id="rId11"/>
            </p:custDataLst>
          </p:nvPr>
        </p:nvGrpSpPr>
        <p:grpSpPr>
          <a:xfrm>
            <a:off x="3156223" y="4385684"/>
            <a:ext cx="1778618" cy="829945"/>
            <a:chOff x="3084430" y="2302214"/>
            <a:chExt cx="1778618" cy="829945"/>
          </a:xfrm>
        </p:grpSpPr>
        <p:sp>
          <p:nvSpPr>
            <p:cNvPr id="9" name="矩形 8"/>
            <p:cNvSpPr/>
            <p:nvPr>
              <p:custDataLst>
                <p:tags r:id="rId12"/>
              </p:custDataLst>
            </p:nvPr>
          </p:nvSpPr>
          <p:spPr>
            <a:xfrm>
              <a:off x="3084430" y="2485981"/>
              <a:ext cx="773908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i="1" noProof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ρ</a:t>
              </a:r>
              <a:r>
                <a:rPr lang="zh-CN" altLang="en-US" sz="2400" b="1" noProof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＝</a:t>
              </a:r>
              <a:r>
                <a:rPr lang="en-US" altLang="zh-CN" sz="2400" b="1" noProof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     </a:t>
              </a:r>
              <a:endParaRPr lang="en-US" altLang="zh-CN" sz="2400" b="1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grpSp>
          <p:nvGrpSpPr>
            <p:cNvPr id="17" name="组合 16"/>
            <p:cNvGrpSpPr/>
            <p:nvPr>
              <p:custDataLst>
                <p:tags r:id="rId13"/>
              </p:custDataLst>
            </p:nvPr>
          </p:nvGrpSpPr>
          <p:grpSpPr>
            <a:xfrm>
              <a:off x="3687231" y="2302214"/>
              <a:ext cx="1175817" cy="829945"/>
              <a:chOff x="922340" y="3096833"/>
              <a:chExt cx="1175817" cy="829945"/>
            </a:xfrm>
          </p:grpSpPr>
          <p:sp>
            <p:nvSpPr>
              <p:cNvPr id="19" name="TextBox 47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22340" y="3096833"/>
                <a:ext cx="1175817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395" b="1" i="1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m </a:t>
                </a:r>
                <a:endParaRPr lang="en-US" altLang="zh-CN" sz="2395" b="1" i="1" noProof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US" altLang="zh-CN" sz="2395" b="1" i="1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V</a:t>
                </a:r>
                <a:r>
                  <a:rPr lang="en-US" altLang="zh-CN" sz="2395" b="1" baseline="-25000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zh-CN" altLang="en-US" sz="2395" b="1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－</a:t>
                </a:r>
                <a:r>
                  <a:rPr lang="en-US" altLang="zh-CN" sz="2395" b="1" i="1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V</a:t>
                </a:r>
                <a:r>
                  <a:rPr lang="en-US" altLang="zh-CN" sz="2395" b="1" baseline="-25000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1</a:t>
                </a:r>
                <a:endParaRPr lang="en-US" altLang="zh-CN" sz="2395" b="1" baseline="-25000" noProof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  <p:cxnSp>
            <p:nvCxnSpPr>
              <p:cNvPr id="21" name="直接连接符 20"/>
              <p:cNvCxnSpPr>
                <a:stCxn id="19" idx="1"/>
              </p:cNvCxnSpPr>
              <p:nvPr>
                <p:custDataLst>
                  <p:tags r:id="rId15"/>
                </p:custDataLst>
              </p:nvPr>
            </p:nvCxnSpPr>
            <p:spPr>
              <a:xfrm flipV="1">
                <a:off x="922340" y="3512068"/>
                <a:ext cx="1016707" cy="1"/>
              </a:xfrm>
              <a:prstGeom prst="line">
                <a:avLst/>
              </a:prstGeom>
              <a:noFill/>
              <a:ln w="19050" cap="flat">
                <a:solidFill>
                  <a:srgbClr val="002060"/>
                </a:solidFill>
                <a:prstDash val="solid"/>
                <a:miter lim="8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2" name="矩形 21" title=""/>
          <p:cNvSpPr/>
          <p:nvPr>
            <p:custDataLst>
              <p:tags r:id="rId16"/>
            </p:custDataLst>
          </p:nvPr>
        </p:nvSpPr>
        <p:spPr>
          <a:xfrm>
            <a:off x="6915148" y="4531492"/>
            <a:ext cx="123444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pitchFamily="2" charset="2"/>
              </a:rPr>
              <a:t>=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pitchFamily="2" charset="2"/>
              </a:rPr>
              <a:t>g/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cm</a:t>
            </a:r>
            <a:r>
              <a:rPr lang="en-US" altLang="zh-CN" sz="2400" b="1" baseline="30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endParaRPr lang="en-US" altLang="zh-CN" sz="2400" b="1" baseline="300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 title=""/>
          <p:cNvGrpSpPr/>
          <p:nvPr>
            <p:custDataLst>
              <p:tags r:id="rId17"/>
            </p:custDataLst>
          </p:nvPr>
        </p:nvGrpSpPr>
        <p:grpSpPr>
          <a:xfrm>
            <a:off x="4792541" y="4337732"/>
            <a:ext cx="2381495" cy="1014730"/>
            <a:chOff x="3360290" y="3101122"/>
            <a:chExt cx="2381495" cy="1014730"/>
          </a:xfrm>
        </p:grpSpPr>
        <p:grpSp>
          <p:nvGrpSpPr>
            <p:cNvPr id="24" name="组合 23"/>
            <p:cNvGrpSpPr/>
            <p:nvPr>
              <p:custDataLst>
                <p:tags r:id="rId18"/>
              </p:custDataLst>
            </p:nvPr>
          </p:nvGrpSpPr>
          <p:grpSpPr>
            <a:xfrm>
              <a:off x="3666091" y="3101122"/>
              <a:ext cx="2075694" cy="1014730"/>
              <a:chOff x="6199531" y="2824174"/>
              <a:chExt cx="2075694" cy="1014730"/>
            </a:xfrm>
          </p:grpSpPr>
          <p:sp>
            <p:nvSpPr>
              <p:cNvPr id="25" name="TextBox 47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6199531" y="2824174"/>
                <a:ext cx="2075694" cy="101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600"/>
                  </a:lnSpc>
                </a:pPr>
                <a:r>
                  <a:rPr lang="en-US" altLang="zh-CN" sz="2400" b="1" i="1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9</a:t>
                </a:r>
                <a:r>
                  <a:rPr lang="en-US" altLang="zh-CN" sz="2400" b="1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g</a:t>
                </a:r>
                <a:endParaRPr lang="en-US" altLang="zh-CN" sz="2400" b="1" noProof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>
                  <a:lnSpc>
                    <a:spcPts val="3600"/>
                  </a:lnSpc>
                </a:pP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33cm</a:t>
                </a:r>
                <a:r>
                  <a:rPr lang="en-US" altLang="zh-CN" sz="2400" b="1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b="1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-30</a:t>
                </a: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2400" b="1" baseline="300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endParaRPr lang="en-US" altLang="zh-CN" sz="2400" b="1" baseline="30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直接连接符 25"/>
              <p:cNvCxnSpPr/>
              <p:nvPr>
                <p:custDataLst>
                  <p:tags r:id="rId20"/>
                </p:custDataLst>
              </p:nvPr>
            </p:nvCxnSpPr>
            <p:spPr>
              <a:xfrm flipV="1">
                <a:off x="6302289" y="3321834"/>
                <a:ext cx="1512264" cy="2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7" name="矩形 26"/>
            <p:cNvSpPr/>
            <p:nvPr>
              <p:custDataLst>
                <p:tags r:id="rId21"/>
              </p:custDataLst>
            </p:nvPr>
          </p:nvSpPr>
          <p:spPr>
            <a:xfrm>
              <a:off x="3360290" y="3371478"/>
              <a:ext cx="611602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＝</a:t>
              </a:r>
              <a:r>
                <a:rPr lang="en-US" altLang="zh-CN" sz="2400" b="1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     </a:t>
              </a:r>
              <a:endParaRPr lang="en-US" altLang="zh-CN" sz="24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sp>
        <p:nvSpPr>
          <p:cNvPr id="28" name="Text Box 5" title=""/>
          <p:cNvSpPr txBox="1"/>
          <p:nvPr>
            <p:custDataLst>
              <p:tags r:id="rId22"/>
            </p:custDataLst>
          </p:nvPr>
        </p:nvSpPr>
        <p:spPr>
          <a:xfrm>
            <a:off x="2074256" y="3873877"/>
            <a:ext cx="3649953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计算石块的密度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 title="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/>
          <a:srcRect l="3969" t="8317" r="3110"/>
          <a:stretch>
            <a:fillRect/>
          </a:stretch>
        </p:blipFill>
        <p:spPr>
          <a:xfrm>
            <a:off x="1305560" y="1809115"/>
            <a:ext cx="10434955" cy="1798955"/>
          </a:xfrm>
          <a:prstGeom prst="rect">
            <a:avLst/>
          </a:prstGeom>
        </p:spPr>
      </p:pic>
      <p:sp>
        <p:nvSpPr>
          <p:cNvPr id="12" name="文本框 11" title=""/>
          <p:cNvSpPr txBox="1"/>
          <p:nvPr>
            <p:custDataLst>
              <p:tags r:id="rId25"/>
            </p:custDataLst>
          </p:nvPr>
        </p:nvSpPr>
        <p:spPr>
          <a:xfrm>
            <a:off x="2308860" y="2894330"/>
            <a:ext cx="4165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9</a:t>
            </a:r>
            <a:endParaRPr lang="en-US" altLang="zh-CN" sz="2400" b="1" i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9" name="文本框 28" title=""/>
          <p:cNvSpPr txBox="1"/>
          <p:nvPr>
            <p:custDataLst>
              <p:tags r:id="rId26"/>
            </p:custDataLst>
          </p:nvPr>
        </p:nvSpPr>
        <p:spPr>
          <a:xfrm>
            <a:off x="6477635" y="2894330"/>
            <a:ext cx="6134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33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文本框 29" title=""/>
          <p:cNvSpPr txBox="1"/>
          <p:nvPr>
            <p:custDataLst>
              <p:tags r:id="rId27"/>
            </p:custDataLst>
          </p:nvPr>
        </p:nvSpPr>
        <p:spPr>
          <a:xfrm>
            <a:off x="4304030" y="2894330"/>
            <a:ext cx="5943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30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1" name="文本框 30" title=""/>
          <p:cNvSpPr txBox="1"/>
          <p:nvPr>
            <p:custDataLst>
              <p:tags r:id="rId28"/>
            </p:custDataLst>
          </p:nvPr>
        </p:nvSpPr>
        <p:spPr>
          <a:xfrm>
            <a:off x="9514205" y="2910205"/>
            <a:ext cx="2787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" grpId="0"/>
      <p:bldP spid="30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148080" y="278130"/>
            <a:ext cx="39192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测量物质的密度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859790" y="549275"/>
            <a:ext cx="6230620" cy="469900"/>
            <a:chOff x="4367" y="1786"/>
            <a:chExt cx="9812" cy="74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5429" y="2193"/>
              <a:ext cx="8751" cy="37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7"/>
              </p:custDataLst>
            </p:nvPr>
          </p:nvGrpSpPr>
          <p:grpSpPr>
            <a:xfrm>
              <a:off x="4367" y="1786"/>
              <a:ext cx="702" cy="740"/>
              <a:chOff x="2121873" y="1511588"/>
              <a:chExt cx="445481" cy="469613"/>
            </a:xfrm>
          </p:grpSpPr>
          <p:sp>
            <p:nvSpPr>
              <p:cNvPr id="15" name="矩形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212187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232117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2" name="Rectangle 5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6105" y="1108075"/>
            <a:ext cx="2139315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70000"/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思考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  <a:endParaRPr lang="en-US" altLang="zh-CN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11"/>
            </p:custDataLst>
          </p:nvPr>
        </p:nvSpPr>
        <p:spPr bwMode="auto">
          <a:xfrm>
            <a:off x="1305560" y="1631315"/>
            <a:ext cx="672084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algn="l"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1.该实验能否先测量体积后测质量？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1" name="矩形 10" title=""/>
          <p:cNvSpPr/>
          <p:nvPr>
            <p:custDataLst>
              <p:tags r:id="rId12"/>
            </p:custDataLst>
          </p:nvPr>
        </p:nvSpPr>
        <p:spPr bwMode="auto">
          <a:xfrm>
            <a:off x="1243965" y="2192020"/>
            <a:ext cx="988568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lvl="0" indent="457200" algn="l" fontAlgn="auto">
              <a:lnSpc>
                <a:spcPct val="150000"/>
              </a:lnSpc>
              <a:buClr>
                <a:schemeClr val="hlink"/>
              </a:buClr>
              <a:buSzPct val="70000"/>
              <a:buFontTx/>
            </a:pPr>
            <a:r>
              <a:rPr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不能先测量小石块的体积，因为小石块从水中取出时沾有一些水，再测量它的质量时会变大，导致误差大。</a:t>
            </a:r>
            <a:endParaRPr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2" name="矩形 11" title=""/>
          <p:cNvSpPr/>
          <p:nvPr>
            <p:custDataLst>
              <p:tags r:id="rId13"/>
            </p:custDataLst>
          </p:nvPr>
        </p:nvSpPr>
        <p:spPr bwMode="auto">
          <a:xfrm>
            <a:off x="1493520" y="3580130"/>
            <a:ext cx="978916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 anchor="t">
            <a:noAutofit/>
          </a:bodyPr>
          <a:lstStyle/>
          <a:p>
            <a:pPr lvl="0" indent="0" algn="l" fontAlgn="auto">
              <a:lnSpc>
                <a:spcPct val="100000"/>
              </a:lnSpc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2.测量小石块的体积时，能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否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先测量小石块和水的总体积，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lvl="0" indent="0" algn="l" fontAlgn="auto">
              <a:lnSpc>
                <a:spcPct val="100000"/>
              </a:lnSpc>
              <a:buClr>
                <a:schemeClr val="hlink"/>
              </a:buClr>
              <a:buSzPct val="70000"/>
              <a:buFontTx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再测量水的体积？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9" name="矩形 28" title=""/>
          <p:cNvSpPr/>
          <p:nvPr>
            <p:custDataLst>
              <p:tags r:id="rId14"/>
            </p:custDataLst>
          </p:nvPr>
        </p:nvSpPr>
        <p:spPr bwMode="auto">
          <a:xfrm>
            <a:off x="1390015" y="4566285"/>
            <a:ext cx="9996170" cy="124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lvl="0" indent="457200" algn="l" fontAlgn="auto">
              <a:lnSpc>
                <a:spcPct val="150000"/>
              </a:lnSpc>
              <a:buClr>
                <a:schemeClr val="hlink"/>
              </a:buClr>
              <a:buSzPct val="70000"/>
              <a:buFontTx/>
            </a:pPr>
            <a:r>
              <a:rPr sz="2800" b="1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不能先测量小石块和水的总体积，因为小石块从水中取出时沾有一些水，再测量水的体积会偏小，导致测量值偏大。</a:t>
            </a:r>
            <a:endParaRPr sz="2800" b="1"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9" grpId="0" animBg="1"/>
      <p:bldP spid="3" grpId="0" animBg="1"/>
    </p:bldLst>
  </p:timing>
</p:sld>
</file>

<file path=ppt/tags/tag1.xml><?xml version="1.0" encoding="utf-8"?>
<p:tagLst xmlns:p="http://schemas.openxmlformats.org/presentationml/2006/main">
  <p:tag name="AS_UNIQUEID" val="4731"/>
</p:tagLst>
</file>

<file path=ppt/tags/tag10.xml><?xml version="1.0" encoding="utf-8"?>
<p:tagLst xmlns:p="http://schemas.openxmlformats.org/presentationml/2006/main">
  <p:tag name="AS_UNIQUEID" val="4740"/>
</p:tagLst>
</file>

<file path=ppt/tags/tag100.xml><?xml version="1.0" encoding="utf-8"?>
<p:tagLst xmlns:p="http://schemas.openxmlformats.org/presentationml/2006/main">
  <p:tag name="AS_UNIQUEID" val="957"/>
  <p:tag name="KSO_WM_BEAUTIFY_FLAG" val=""/>
</p:tagLst>
</file>

<file path=ppt/tags/tag101.xml><?xml version="1.0" encoding="utf-8"?>
<p:tagLst xmlns:p="http://schemas.openxmlformats.org/presentationml/2006/main">
  <p:tag name="AS_UNIQUEID" val="4812"/>
</p:tagLst>
</file>

<file path=ppt/tags/tag102.xml><?xml version="1.0" encoding="utf-8"?>
<p:tagLst xmlns:p="http://schemas.openxmlformats.org/presentationml/2006/main">
  <p:tag name="AS_UNIQUEID" val="4813"/>
</p:tagLst>
</file>

<file path=ppt/tags/tag103.xml><?xml version="1.0" encoding="utf-8"?>
<p:tagLst xmlns:p="http://schemas.openxmlformats.org/presentationml/2006/main">
  <p:tag name="AS_UNIQUEID" val="4814"/>
</p:tagLst>
</file>

<file path=ppt/tags/tag104.xml><?xml version="1.0" encoding="utf-8"?>
<p:tagLst xmlns:p="http://schemas.openxmlformats.org/presentationml/2006/main">
  <p:tag name="AS_UNIQUEID" val="4815"/>
</p:tagLst>
</file>

<file path=ppt/tags/tag105.xml><?xml version="1.0" encoding="utf-8"?>
<p:tagLst xmlns:p="http://schemas.openxmlformats.org/presentationml/2006/main">
  <p:tag name="AS_UNIQUEID" val="4816"/>
</p:tagLst>
</file>

<file path=ppt/tags/tag106.xml><?xml version="1.0" encoding="utf-8"?>
<p:tagLst xmlns:p="http://schemas.openxmlformats.org/presentationml/2006/main">
  <p:tag name="AS_UNIQUEID" val="4817"/>
</p:tagLst>
</file>

<file path=ppt/tags/tag107.xml><?xml version="1.0" encoding="utf-8"?>
<p:tagLst xmlns:p="http://schemas.openxmlformats.org/presentationml/2006/main">
  <p:tag name="AS_UNIQUEID" val="4818"/>
</p:tagLst>
</file>

<file path=ppt/tags/tag108.xml><?xml version="1.0" encoding="utf-8"?>
<p:tagLst xmlns:p="http://schemas.openxmlformats.org/presentationml/2006/main">
  <p:tag name="AS_UNIQUEID" val="4819"/>
  <p:tag name="KSO_WM_BEAUTIFY_FLAG" val=""/>
</p:tagLst>
</file>

<file path=ppt/tags/tag109.xml><?xml version="1.0" encoding="utf-8"?>
<p:tagLst xmlns:p="http://schemas.openxmlformats.org/presentationml/2006/main">
  <p:tag name="AS_UNIQUEID" val="3678"/>
  <p:tag name="KSO_WM_BEAUTIFY_FLAG" val=""/>
</p:tagLst>
</file>

<file path=ppt/tags/tag11.xml><?xml version="1.0" encoding="utf-8"?>
<p:tagLst xmlns:p="http://schemas.openxmlformats.org/presentationml/2006/main">
  <p:tag name="AS_UNIQUEID" val="4741"/>
</p:tagLst>
</file>

<file path=ppt/tags/tag110.xml><?xml version="1.0" encoding="utf-8"?>
<p:tagLst xmlns:p="http://schemas.openxmlformats.org/presentationml/2006/main">
  <p:tag name="AS_UNIQUEID" val="3682"/>
  <p:tag name="KSO_WM_BEAUTIFY_FLAG" val=""/>
</p:tagLst>
</file>

<file path=ppt/tags/tag111.xml><?xml version="1.0" encoding="utf-8"?>
<p:tagLst xmlns:p="http://schemas.openxmlformats.org/presentationml/2006/main">
  <p:tag name="AS_UNIQUEID" val="4820"/>
</p:tagLst>
</file>

<file path=ppt/tags/tag112.xml><?xml version="1.0" encoding="utf-8"?>
<p:tagLst xmlns:p="http://schemas.openxmlformats.org/presentationml/2006/main">
  <p:tag name="AS_UNIQUEID" val="4821"/>
  <p:tag name="KSO_WM_BEAUTIFY_FLAG" val=""/>
</p:tagLst>
</file>

<file path=ppt/tags/tag113.xml><?xml version="1.0" encoding="utf-8"?>
<p:tagLst xmlns:p="http://schemas.openxmlformats.org/presentationml/2006/main">
  <p:tag name="AS_UNIQUEID" val="3679"/>
  <p:tag name="KSO_WM_BEAUTIFY_FLAG" val=""/>
</p:tagLst>
</file>

<file path=ppt/tags/tag114.xml><?xml version="1.0" encoding="utf-8"?>
<p:tagLst xmlns:p="http://schemas.openxmlformats.org/presentationml/2006/main">
  <p:tag name="AS_UNIQUEID" val="3684"/>
  <p:tag name="KSO_WM_BEAUTIFY_FLAG" val=""/>
</p:tagLst>
</file>

<file path=ppt/tags/tag115.xml><?xml version="1.0" encoding="utf-8"?>
<p:tagLst xmlns:p="http://schemas.openxmlformats.org/presentationml/2006/main">
  <p:tag name="AS_UNIQUEID" val="4822"/>
</p:tagLst>
</file>

<file path=ppt/tags/tag116.xml><?xml version="1.0" encoding="utf-8"?>
<p:tagLst xmlns:p="http://schemas.openxmlformats.org/presentationml/2006/main">
  <p:tag name="AS_UNIQUEID" val="4823"/>
</p:tagLst>
</file>

<file path=ppt/tags/tag117.xml><?xml version="1.0" encoding="utf-8"?>
<p:tagLst xmlns:p="http://schemas.openxmlformats.org/presentationml/2006/main">
  <p:tag name="AS_UNIQUEID" val="4824"/>
</p:tagLst>
</file>

<file path=ppt/tags/tag118.xml><?xml version="1.0" encoding="utf-8"?>
<p:tagLst xmlns:p="http://schemas.openxmlformats.org/presentationml/2006/main">
  <p:tag name="AS_UNIQUEID" val="4825"/>
</p:tagLst>
</file>

<file path=ppt/tags/tag119.xml><?xml version="1.0" encoding="utf-8"?>
<p:tagLst xmlns:p="http://schemas.openxmlformats.org/presentationml/2006/main">
  <p:tag name="AS_UNIQUEID" val="4826"/>
</p:tagLst>
</file>

<file path=ppt/tags/tag12.xml><?xml version="1.0" encoding="utf-8"?>
<p:tagLst xmlns:p="http://schemas.openxmlformats.org/presentationml/2006/main">
  <p:tag name="AS_UNIQUEID" val="4742"/>
</p:tagLst>
</file>

<file path=ppt/tags/tag120.xml><?xml version="1.0" encoding="utf-8"?>
<p:tagLst xmlns:p="http://schemas.openxmlformats.org/presentationml/2006/main">
  <p:tag name="AS_UNIQUEID" val="4827"/>
</p:tagLst>
</file>

<file path=ppt/tags/tag121.xml><?xml version="1.0" encoding="utf-8"?>
<p:tagLst xmlns:p="http://schemas.openxmlformats.org/presentationml/2006/main">
  <p:tag name="AS_UNIQUEID" val="4828"/>
</p:tagLst>
</file>

<file path=ppt/tags/tag122.xml><?xml version="1.0" encoding="utf-8"?>
<p:tagLst xmlns:p="http://schemas.openxmlformats.org/presentationml/2006/main">
  <p:tag name="AS_UNIQUEID" val="4829"/>
  <p:tag name="KSO_WM_BEAUTIFY_FLAG" val=""/>
</p:tagLst>
</file>

<file path=ppt/tags/tag123.xml><?xml version="1.0" encoding="utf-8"?>
<p:tagLst xmlns:p="http://schemas.openxmlformats.org/presentationml/2006/main">
  <p:tag name="AS_UNIQUEID" val="4830"/>
</p:tagLst>
</file>

<file path=ppt/tags/tag124.xml><?xml version="1.0" encoding="utf-8"?>
<p:tagLst xmlns:p="http://schemas.openxmlformats.org/presentationml/2006/main">
  <p:tag name="AS_UNIQUEID" val="4831"/>
  <p:tag name="KSO_WM_BEAUTIFY_FLAG" val=""/>
</p:tagLst>
</file>

<file path=ppt/tags/tag125.xml><?xml version="1.0" encoding="utf-8"?>
<p:tagLst xmlns:p="http://schemas.openxmlformats.org/presentationml/2006/main">
  <p:tag name="AS_UNIQUEID" val="4832"/>
  <p:tag name="KSO_WM_BEAUTIFY_FLAG" val=""/>
</p:tagLst>
</file>

<file path=ppt/tags/tag126.xml><?xml version="1.0" encoding="utf-8"?>
<p:tagLst xmlns:p="http://schemas.openxmlformats.org/presentationml/2006/main">
  <p:tag name="AS_UNIQUEID" val="957"/>
  <p:tag name="KSO_WM_BEAUTIFY_FLAG" val=""/>
</p:tagLst>
</file>

<file path=ppt/tags/tag127.xml><?xml version="1.0" encoding="utf-8"?>
<p:tagLst xmlns:p="http://schemas.openxmlformats.org/presentationml/2006/main">
  <p:tag name="AS_UNIQUEID" val="957"/>
  <p:tag name="KSO_WM_BEAUTIFY_FLAG" val=""/>
</p:tagLst>
</file>

<file path=ppt/tags/tag128.xml><?xml version="1.0" encoding="utf-8"?>
<p:tagLst xmlns:p="http://schemas.openxmlformats.org/presentationml/2006/main">
  <p:tag name="AS_UNIQUEID" val="4833"/>
</p:tagLst>
</file>

<file path=ppt/tags/tag129.xml><?xml version="1.0" encoding="utf-8"?>
<p:tagLst xmlns:p="http://schemas.openxmlformats.org/presentationml/2006/main">
  <p:tag name="AS_UNIQUEID" val="3693"/>
</p:tagLst>
</file>

<file path=ppt/tags/tag13.xml><?xml version="1.0" encoding="utf-8"?>
<p:tagLst xmlns:p="http://schemas.openxmlformats.org/presentationml/2006/main">
  <p:tag name="AS_UNIQUEID" val="4743"/>
</p:tagLst>
</file>

<file path=ppt/tags/tag130.xml><?xml version="1.0" encoding="utf-8"?>
<p:tagLst xmlns:p="http://schemas.openxmlformats.org/presentationml/2006/main">
  <p:tag name="AS_UNIQUEID" val="3694"/>
</p:tagLst>
</file>

<file path=ppt/tags/tag131.xml><?xml version="1.0" encoding="utf-8"?>
<p:tagLst xmlns:p="http://schemas.openxmlformats.org/presentationml/2006/main">
  <p:tag name="AS_UNIQUEID" val="3695"/>
</p:tagLst>
</file>

<file path=ppt/tags/tag132.xml><?xml version="1.0" encoding="utf-8"?>
<p:tagLst xmlns:p="http://schemas.openxmlformats.org/presentationml/2006/main">
  <p:tag name="AS_UNIQUEID" val="3696"/>
</p:tagLst>
</file>

<file path=ppt/tags/tag133.xml><?xml version="1.0" encoding="utf-8"?>
<p:tagLst xmlns:p="http://schemas.openxmlformats.org/presentationml/2006/main">
  <p:tag name="AS_UNIQUEID" val="3697"/>
</p:tagLst>
</file>

<file path=ppt/tags/tag134.xml><?xml version="1.0" encoding="utf-8"?>
<p:tagLst xmlns:p="http://schemas.openxmlformats.org/presentationml/2006/main">
  <p:tag name="AS_UNIQUEID" val="3698"/>
</p:tagLst>
</file>

<file path=ppt/tags/tag135.xml><?xml version="1.0" encoding="utf-8"?>
<p:tagLst xmlns:p="http://schemas.openxmlformats.org/presentationml/2006/main">
  <p:tag name="AS_UNIQUEID" val="3699"/>
</p:tagLst>
</file>

<file path=ppt/tags/tag136.xml><?xml version="1.0" encoding="utf-8"?>
<p:tagLst xmlns:p="http://schemas.openxmlformats.org/presentationml/2006/main">
  <p:tag name="AS_UNIQUEID" val="3700"/>
</p:tagLst>
</file>

<file path=ppt/tags/tag137.xml><?xml version="1.0" encoding="utf-8"?>
<p:tagLst xmlns:p="http://schemas.openxmlformats.org/presentationml/2006/main">
  <p:tag name="AS_UNIQUEID" val="3701"/>
</p:tagLst>
</file>

<file path=ppt/tags/tag138.xml><?xml version="1.0" encoding="utf-8"?>
<p:tagLst xmlns:p="http://schemas.openxmlformats.org/presentationml/2006/main">
  <p:tag name="AS_UNIQUEID" val="3702"/>
</p:tagLst>
</file>

<file path=ppt/tags/tag139.xml><?xml version="1.0" encoding="utf-8"?>
<p:tagLst xmlns:p="http://schemas.openxmlformats.org/presentationml/2006/main">
  <p:tag name="AS_UNIQUEID" val="3703"/>
</p:tagLst>
</file>

<file path=ppt/tags/tag14.xml><?xml version="1.0" encoding="utf-8"?>
<p:tagLst xmlns:p="http://schemas.openxmlformats.org/presentationml/2006/main">
  <p:tag name="AS_UNIQUEID" val="4744"/>
</p:tagLst>
</file>

<file path=ppt/tags/tag140.xml><?xml version="1.0" encoding="utf-8"?>
<p:tagLst xmlns:p="http://schemas.openxmlformats.org/presentationml/2006/main">
  <p:tag name="AS_UNIQUEID" val="3704"/>
</p:tagLst>
</file>

<file path=ppt/tags/tag141.xml><?xml version="1.0" encoding="utf-8"?>
<p:tagLst xmlns:p="http://schemas.openxmlformats.org/presentationml/2006/main">
  <p:tag name="AS_UNIQUEID" val="3705"/>
</p:tagLst>
</file>

<file path=ppt/tags/tag142.xml><?xml version="1.0" encoding="utf-8"?>
<p:tagLst xmlns:p="http://schemas.openxmlformats.org/presentationml/2006/main">
  <p:tag name="AS_UNIQUEID" val="4834"/>
</p:tagLst>
</file>

<file path=ppt/tags/tag143.xml><?xml version="1.0" encoding="utf-8"?>
<p:tagLst xmlns:p="http://schemas.openxmlformats.org/presentationml/2006/main">
  <p:tag name="AS_UNIQUEID" val="909"/>
  <p:tag name="KSO_WM_BEAUTIFY_FLAG" val=""/>
</p:tagLst>
</file>

<file path=ppt/tags/tag144.xml><?xml version="1.0" encoding="utf-8"?>
<p:tagLst xmlns:p="http://schemas.openxmlformats.org/presentationml/2006/main">
  <p:tag name="AS_UNIQUEID" val="912"/>
  <p:tag name="KSO_WM_BEAUTIFY_FLAG" val=""/>
</p:tagLst>
</file>

<file path=ppt/tags/tag145.xml><?xml version="1.0" encoding="utf-8"?>
<p:tagLst xmlns:p="http://schemas.openxmlformats.org/presentationml/2006/main">
  <p:tag name="AS_UNIQUEID" val="4835"/>
</p:tagLst>
</file>

<file path=ppt/tags/tag146.xml><?xml version="1.0" encoding="utf-8"?>
<p:tagLst xmlns:p="http://schemas.openxmlformats.org/presentationml/2006/main">
  <p:tag name="AS_UNIQUEID" val="3706"/>
</p:tagLst>
</file>

<file path=ppt/tags/tag147.xml><?xml version="1.0" encoding="utf-8"?>
<p:tagLst xmlns:p="http://schemas.openxmlformats.org/presentationml/2006/main">
  <p:tag name="AS_UNIQUEID" val="4836"/>
</p:tagLst>
</file>

<file path=ppt/tags/tag148.xml><?xml version="1.0" encoding="utf-8"?>
<p:tagLst xmlns:p="http://schemas.openxmlformats.org/presentationml/2006/main">
  <p:tag name="AS_UNIQUEID" val="4837"/>
</p:tagLst>
</file>

<file path=ppt/tags/tag149.xml><?xml version="1.0" encoding="utf-8"?>
<p:tagLst xmlns:p="http://schemas.openxmlformats.org/presentationml/2006/main">
  <p:tag name="AS_UNIQUEID" val="4838"/>
</p:tagLst>
</file>

<file path=ppt/tags/tag15.xml><?xml version="1.0" encoding="utf-8"?>
<p:tagLst xmlns:p="http://schemas.openxmlformats.org/presentationml/2006/main">
  <p:tag name="AS_UNIQUEID" val="1459"/>
</p:tagLst>
</file>

<file path=ppt/tags/tag150.xml><?xml version="1.0" encoding="utf-8"?>
<p:tagLst xmlns:p="http://schemas.openxmlformats.org/presentationml/2006/main">
  <p:tag name="AS_UNIQUEID" val="4839"/>
</p:tagLst>
</file>

<file path=ppt/tags/tag151.xml><?xml version="1.0" encoding="utf-8"?>
<p:tagLst xmlns:p="http://schemas.openxmlformats.org/presentationml/2006/main">
  <p:tag name="AS_UNIQUEID" val="4840"/>
</p:tagLst>
</file>

<file path=ppt/tags/tag152.xml><?xml version="1.0" encoding="utf-8"?>
<p:tagLst xmlns:p="http://schemas.openxmlformats.org/presentationml/2006/main">
  <p:tag name="AS_UNIQUEID" val="4841"/>
</p:tagLst>
</file>

<file path=ppt/tags/tag153.xml><?xml version="1.0" encoding="utf-8"?>
<p:tagLst xmlns:p="http://schemas.openxmlformats.org/presentationml/2006/main">
  <p:tag name="AS_UNIQUEID" val="4842"/>
</p:tagLst>
</file>

<file path=ppt/tags/tag154.xml><?xml version="1.0" encoding="utf-8"?>
<p:tagLst xmlns:p="http://schemas.openxmlformats.org/presentationml/2006/main">
  <p:tag name="AS_UNIQUEID" val="4843"/>
  <p:tag name="KSO_WM_BEAUTIFY_FLAG" val=""/>
</p:tagLst>
</file>

<file path=ppt/tags/tag155.xml><?xml version="1.0" encoding="utf-8"?>
<p:tagLst xmlns:p="http://schemas.openxmlformats.org/presentationml/2006/main">
  <p:tag name="AS_UNIQUEID" val="4844"/>
</p:tagLst>
</file>

<file path=ppt/tags/tag156.xml><?xml version="1.0" encoding="utf-8"?>
<p:tagLst xmlns:p="http://schemas.openxmlformats.org/presentationml/2006/main">
  <p:tag name="AS_UNIQUEID" val="4845"/>
  <p:tag name="KSO_WM_BEAUTIFY_FLAG" val=""/>
</p:tagLst>
</file>

<file path=ppt/tags/tag157.xml><?xml version="1.0" encoding="utf-8"?>
<p:tagLst xmlns:p="http://schemas.openxmlformats.org/presentationml/2006/main">
  <p:tag name="AS_UNIQUEID" val="4846"/>
  <p:tag name="KSO_WM_BEAUTIFY_FLAG" val=""/>
</p:tagLst>
</file>

<file path=ppt/tags/tag158.xml><?xml version="1.0" encoding="utf-8"?>
<p:tagLst xmlns:p="http://schemas.openxmlformats.org/presentationml/2006/main">
  <p:tag name="AS_UNIQUEID" val="957"/>
  <p:tag name="KSO_WM_BEAUTIFY_FLAG" val=""/>
</p:tagLst>
</file>

<file path=ppt/tags/tag159.xml><?xml version="1.0" encoding="utf-8"?>
<p:tagLst xmlns:p="http://schemas.openxmlformats.org/presentationml/2006/main">
  <p:tag name="AS_UNIQUEID" val="957"/>
  <p:tag name="KSO_WM_BEAUTIFY_FLAG" val=""/>
</p:tagLst>
</file>

<file path=ppt/tags/tag16.xml><?xml version="1.0" encoding="utf-8"?>
<p:tagLst xmlns:p="http://schemas.openxmlformats.org/presentationml/2006/main">
  <p:tag name="AS_UNIQUEID" val="1460"/>
</p:tagLst>
</file>

<file path=ppt/tags/tag160.xml><?xml version="1.0" encoding="utf-8"?>
<p:tagLst xmlns:p="http://schemas.openxmlformats.org/presentationml/2006/main">
  <p:tag name="AS_UNIQUEID" val="957"/>
  <p:tag name="KSO_WM_BEAUTIFY_FLAG" val=""/>
</p:tagLst>
</file>

<file path=ppt/tags/tag161.xml><?xml version="1.0" encoding="utf-8"?>
<p:tagLst xmlns:p="http://schemas.openxmlformats.org/presentationml/2006/main">
  <p:tag name="AS_UNIQUEID" val="4847"/>
</p:tagLst>
</file>

<file path=ppt/tags/tag162.xml><?xml version="1.0" encoding="utf-8"?>
<p:tagLst xmlns:p="http://schemas.openxmlformats.org/presentationml/2006/main">
  <p:tag name="AS_UNIQUEID" val="957"/>
  <p:tag name="KSO_WM_BEAUTIFY_FLAG" val=""/>
</p:tagLst>
</file>

<file path=ppt/tags/tag163.xml><?xml version="1.0" encoding="utf-8"?>
<p:tagLst xmlns:p="http://schemas.openxmlformats.org/presentationml/2006/main">
  <p:tag name="AS_UNIQUEID" val="4848"/>
</p:tagLst>
</file>

<file path=ppt/tags/tag164.xml><?xml version="1.0" encoding="utf-8"?>
<p:tagLst xmlns:p="http://schemas.openxmlformats.org/presentationml/2006/main">
  <p:tag name="AS_UNIQUEID" val="4849"/>
</p:tagLst>
</file>

<file path=ppt/tags/tag165.xml><?xml version="1.0" encoding="utf-8"?>
<p:tagLst xmlns:p="http://schemas.openxmlformats.org/presentationml/2006/main">
  <p:tag name="AS_UNIQUEID" val="4850"/>
</p:tagLst>
</file>

<file path=ppt/tags/tag166.xml><?xml version="1.0" encoding="utf-8"?>
<p:tagLst xmlns:p="http://schemas.openxmlformats.org/presentationml/2006/main">
  <p:tag name="AS_UNIQUEID" val="4851"/>
</p:tagLst>
</file>

<file path=ppt/tags/tag167.xml><?xml version="1.0" encoding="utf-8"?>
<p:tagLst xmlns:p="http://schemas.openxmlformats.org/presentationml/2006/main">
  <p:tag name="AS_UNIQUEID" val="4852"/>
</p:tagLst>
</file>

<file path=ppt/tags/tag168.xml><?xml version="1.0" encoding="utf-8"?>
<p:tagLst xmlns:p="http://schemas.openxmlformats.org/presentationml/2006/main">
  <p:tag name="AS_UNIQUEID" val="4853"/>
</p:tagLst>
</file>

<file path=ppt/tags/tag169.xml><?xml version="1.0" encoding="utf-8"?>
<p:tagLst xmlns:p="http://schemas.openxmlformats.org/presentationml/2006/main">
  <p:tag name="AS_UNIQUEID" val="4854"/>
</p:tagLst>
</file>

<file path=ppt/tags/tag17.xml><?xml version="1.0" encoding="utf-8"?>
<p:tagLst xmlns:p="http://schemas.openxmlformats.org/presentationml/2006/main">
  <p:tag name="AS_UNIQUEID" val="1461"/>
</p:tagLst>
</file>

<file path=ppt/tags/tag170.xml><?xml version="1.0" encoding="utf-8"?>
<p:tagLst xmlns:p="http://schemas.openxmlformats.org/presentationml/2006/main">
  <p:tag name="AS_UNIQUEID" val="4855"/>
</p:tagLst>
</file>

<file path=ppt/tags/tag171.xml><?xml version="1.0" encoding="utf-8"?>
<p:tagLst xmlns:p="http://schemas.openxmlformats.org/presentationml/2006/main">
  <p:tag name="AS_UNIQUEID" val="4856"/>
  <p:tag name="KSO_WM_BEAUTIFY_FLAG" val=""/>
</p:tagLst>
</file>

<file path=ppt/tags/tag172.xml><?xml version="1.0" encoding="utf-8"?>
<p:tagLst xmlns:p="http://schemas.openxmlformats.org/presentationml/2006/main">
  <p:tag name="AS_UNIQUEID" val="4857"/>
</p:tagLst>
</file>

<file path=ppt/tags/tag173.xml><?xml version="1.0" encoding="utf-8"?>
<p:tagLst xmlns:p="http://schemas.openxmlformats.org/presentationml/2006/main">
  <p:tag name="AS_UNIQUEID" val="4858"/>
  <p:tag name="KSO_WM_BEAUTIFY_FLAG" val=""/>
</p:tagLst>
</file>

<file path=ppt/tags/tag174.xml><?xml version="1.0" encoding="utf-8"?>
<p:tagLst xmlns:p="http://schemas.openxmlformats.org/presentationml/2006/main">
  <p:tag name="AS_UNIQUEID" val="4859"/>
  <p:tag name="KSO_WM_BEAUTIFY_FLAG" val=""/>
</p:tagLst>
</file>

<file path=ppt/tags/tag175.xml><?xml version="1.0" encoding="utf-8"?>
<p:tagLst xmlns:p="http://schemas.openxmlformats.org/presentationml/2006/main">
  <p:tag name="AS_UNIQUEID" val="957"/>
  <p:tag name="KSO_WM_BEAUTIFY_FLAG" val=""/>
</p:tagLst>
</file>

<file path=ppt/tags/tag176.xml><?xml version="1.0" encoding="utf-8"?>
<p:tagLst xmlns:p="http://schemas.openxmlformats.org/presentationml/2006/main">
  <p:tag name="AS_UNIQUEID" val="957"/>
  <p:tag name="KSO_WM_BEAUTIFY_FLAG" val=""/>
</p:tagLst>
</file>

<file path=ppt/tags/tag177.xml><?xml version="1.0" encoding="utf-8"?>
<p:tagLst xmlns:p="http://schemas.openxmlformats.org/presentationml/2006/main">
  <p:tag name="AS_UNIQUEID" val="957"/>
  <p:tag name="KSO_WM_BEAUTIFY_FLAG" val=""/>
</p:tagLst>
</file>

<file path=ppt/tags/tag178.xml><?xml version="1.0" encoding="utf-8"?>
<p:tagLst xmlns:p="http://schemas.openxmlformats.org/presentationml/2006/main">
  <p:tag name="AS_UNIQUEID" val="4860"/>
</p:tagLst>
</file>

<file path=ppt/tags/tag179.xml><?xml version="1.0" encoding="utf-8"?>
<p:tagLst xmlns:p="http://schemas.openxmlformats.org/presentationml/2006/main">
  <p:tag name="AS_UNIQUEID" val="4861"/>
</p:tagLst>
</file>

<file path=ppt/tags/tag18.xml><?xml version="1.0" encoding="utf-8"?>
<p:tagLst xmlns:p="http://schemas.openxmlformats.org/presentationml/2006/main">
  <p:tag name="AS_UNIQUEID" val="4745"/>
</p:tagLst>
</file>

<file path=ppt/tags/tag180.xml><?xml version="1.0" encoding="utf-8"?>
<p:tagLst xmlns:p="http://schemas.openxmlformats.org/presentationml/2006/main">
  <p:tag name="AS_UNIQUEID" val="4862"/>
</p:tagLst>
</file>

<file path=ppt/tags/tag181.xml><?xml version="1.0" encoding="utf-8"?>
<p:tagLst xmlns:p="http://schemas.openxmlformats.org/presentationml/2006/main">
  <p:tag name="AS_UNIQUEID" val="4863"/>
</p:tagLst>
</file>

<file path=ppt/tags/tag182.xml><?xml version="1.0" encoding="utf-8"?>
<p:tagLst xmlns:p="http://schemas.openxmlformats.org/presentationml/2006/main">
  <p:tag name="AS_UNIQUEID" val="4864"/>
</p:tagLst>
</file>

<file path=ppt/tags/tag183.xml><?xml version="1.0" encoding="utf-8"?>
<p:tagLst xmlns:p="http://schemas.openxmlformats.org/presentationml/2006/main">
  <p:tag name="AS_UNIQUEID" val="4865"/>
</p:tagLst>
</file>

<file path=ppt/tags/tag184.xml><?xml version="1.0" encoding="utf-8"?>
<p:tagLst xmlns:p="http://schemas.openxmlformats.org/presentationml/2006/main">
  <p:tag name="AS_UNIQUEID" val="4866"/>
</p:tagLst>
</file>

<file path=ppt/tags/tag185.xml><?xml version="1.0" encoding="utf-8"?>
<p:tagLst xmlns:p="http://schemas.openxmlformats.org/presentationml/2006/main">
  <p:tag name="AS_UNIQUEID" val="4867"/>
</p:tagLst>
</file>

<file path=ppt/tags/tag186.xml><?xml version="1.0" encoding="utf-8"?>
<p:tagLst xmlns:p="http://schemas.openxmlformats.org/presentationml/2006/main">
  <p:tag name="AS_UNIQUEID" val="4868"/>
  <p:tag name="KSO_WM_BEAUTIFY_FLAG" val=""/>
</p:tagLst>
</file>

<file path=ppt/tags/tag187.xml><?xml version="1.0" encoding="utf-8"?>
<p:tagLst xmlns:p="http://schemas.openxmlformats.org/presentationml/2006/main">
  <p:tag name="AS_UNIQUEID" val="4869"/>
</p:tagLst>
</file>

<file path=ppt/tags/tag188.xml><?xml version="1.0" encoding="utf-8"?>
<p:tagLst xmlns:p="http://schemas.openxmlformats.org/presentationml/2006/main">
  <p:tag name="AS_UNIQUEID" val="4870"/>
  <p:tag name="KSO_WM_BEAUTIFY_FLAG" val=""/>
</p:tagLst>
</file>

<file path=ppt/tags/tag189.xml><?xml version="1.0" encoding="utf-8"?>
<p:tagLst xmlns:p="http://schemas.openxmlformats.org/presentationml/2006/main">
  <p:tag name="AS_UNIQUEID" val="4871"/>
  <p:tag name="KSO_WM_BEAUTIFY_FLAG" val=""/>
</p:tagLst>
</file>

<file path=ppt/tags/tag19.xml><?xml version="1.0" encoding="utf-8"?>
<p:tagLst xmlns:p="http://schemas.openxmlformats.org/presentationml/2006/main">
  <p:tag name="AS_UNIQUEID" val="4746"/>
</p:tagLst>
</file>

<file path=ppt/tags/tag190.xml><?xml version="1.0" encoding="utf-8"?>
<p:tagLst xmlns:p="http://schemas.openxmlformats.org/presentationml/2006/main">
  <p:tag name="AS_UNIQUEID" val="957"/>
  <p:tag name="KSO_WM_BEAUTIFY_FLAG" val=""/>
</p:tagLst>
</file>

<file path=ppt/tags/tag191.xml><?xml version="1.0" encoding="utf-8"?>
<p:tagLst xmlns:p="http://schemas.openxmlformats.org/presentationml/2006/main">
  <p:tag name="AS_UNIQUEID" val="3755"/>
</p:tagLst>
</file>

<file path=ppt/tags/tag192.xml><?xml version="1.0" encoding="utf-8"?>
<p:tagLst xmlns:p="http://schemas.openxmlformats.org/presentationml/2006/main">
  <p:tag name="AS_UNIQUEID" val="3756"/>
  <p:tag name="KSO_WM_BEAUTIFY_FLAG" val=""/>
</p:tagLst>
</file>

<file path=ppt/tags/tag193.xml><?xml version="1.0" encoding="utf-8"?>
<p:tagLst xmlns:p="http://schemas.openxmlformats.org/presentationml/2006/main">
  <p:tag name="AS_UNIQUEID" val="3757"/>
</p:tagLst>
</file>

<file path=ppt/tags/tag194.xml><?xml version="1.0" encoding="utf-8"?>
<p:tagLst xmlns:p="http://schemas.openxmlformats.org/presentationml/2006/main">
  <p:tag name="AS_UNIQUEID" val="3758"/>
  <p:tag name="KSO_WM_BEAUTIFY_FLAG" val=""/>
</p:tagLst>
</file>

<file path=ppt/tags/tag195.xml><?xml version="1.0" encoding="utf-8"?>
<p:tagLst xmlns:p="http://schemas.openxmlformats.org/presentationml/2006/main">
  <p:tag name="AS_UNIQUEID" val="3759"/>
  <p:tag name="KSO_WM_BEAUTIFY_FLAG" val=""/>
</p:tagLst>
</file>

<file path=ppt/tags/tag196.xml><?xml version="1.0" encoding="utf-8"?>
<p:tagLst xmlns:p="http://schemas.openxmlformats.org/presentationml/2006/main">
  <p:tag name="AS_UNIQUEID" val="3760"/>
  <p:tag name="KSO_WM_BEAUTIFY_FLAG" val=""/>
</p:tagLst>
</file>

<file path=ppt/tags/tag197.xml><?xml version="1.0" encoding="utf-8"?>
<p:tagLst xmlns:p="http://schemas.openxmlformats.org/presentationml/2006/main">
  <p:tag name="AS_UNIQUEID" val="3761"/>
</p:tagLst>
</file>

<file path=ppt/tags/tag198.xml><?xml version="1.0" encoding="utf-8"?>
<p:tagLst xmlns:p="http://schemas.openxmlformats.org/presentationml/2006/main">
  <p:tag name="AS_UNIQUEID" val="3762"/>
</p:tagLst>
</file>

<file path=ppt/tags/tag199.xml><?xml version="1.0" encoding="utf-8"?>
<p:tagLst xmlns:p="http://schemas.openxmlformats.org/presentationml/2006/main">
  <p:tag name="AS_UNIQUEID" val="3763"/>
  <p:tag name="KSO_WM_BEAUTIFY_FLAG" val=""/>
</p:tagLst>
</file>

<file path=ppt/tags/tag2.xml><?xml version="1.0" encoding="utf-8"?>
<p:tagLst xmlns:p="http://schemas.openxmlformats.org/presentationml/2006/main">
  <p:tag name="AS_UNIQUEID" val="4732"/>
</p:tagLst>
</file>

<file path=ppt/tags/tag20.xml><?xml version="1.0" encoding="utf-8"?>
<p:tagLst xmlns:p="http://schemas.openxmlformats.org/presentationml/2006/main">
  <p:tag name="AS_UNIQUEID" val="4747"/>
</p:tagLst>
</file>

<file path=ppt/tags/tag200.xml><?xml version="1.0" encoding="utf-8"?>
<p:tagLst xmlns:p="http://schemas.openxmlformats.org/presentationml/2006/main">
  <p:tag name="AS_UNIQUEID" val="3764"/>
  <p:tag name="KSO_WM_BEAUTIFY_FLAG" val=""/>
</p:tagLst>
</file>

<file path=ppt/tags/tag201.xml><?xml version="1.0" encoding="utf-8"?>
<p:tagLst xmlns:p="http://schemas.openxmlformats.org/presentationml/2006/main">
  <p:tag name="AS_UNIQUEID" val="3765"/>
  <p:tag name="KSO_WM_BEAUTIFY_FLAG" val=""/>
</p:tagLst>
</file>

<file path=ppt/tags/tag202.xml><?xml version="1.0" encoding="utf-8"?>
<p:tagLst xmlns:p="http://schemas.openxmlformats.org/presentationml/2006/main">
  <p:tag name="AS_UNIQUEID" val="3767"/>
  <p:tag name="KSO_WM_BEAUTIFY_FLAG" val=""/>
</p:tagLst>
</file>

<file path=ppt/tags/tag203.xml><?xml version="1.0" encoding="utf-8"?>
<p:tagLst xmlns:p="http://schemas.openxmlformats.org/presentationml/2006/main">
  <p:tag name="AS_UNIQUEID" val="4872"/>
</p:tagLst>
</file>

<file path=ppt/tags/tag204.xml><?xml version="1.0" encoding="utf-8"?>
<p:tagLst xmlns:p="http://schemas.openxmlformats.org/presentationml/2006/main">
  <p:tag name="AS_UNIQUEID" val="4873"/>
</p:tagLst>
</file>

<file path=ppt/tags/tag205.xml><?xml version="1.0" encoding="utf-8"?>
<p:tagLst xmlns:p="http://schemas.openxmlformats.org/presentationml/2006/main">
  <p:tag name="AS_UNIQUEID" val="4874"/>
</p:tagLst>
</file>

<file path=ppt/tags/tag206.xml><?xml version="1.0" encoding="utf-8"?>
<p:tagLst xmlns:p="http://schemas.openxmlformats.org/presentationml/2006/main">
  <p:tag name="AS_UNIQUEID" val="4875"/>
</p:tagLst>
</file>

<file path=ppt/tags/tag207.xml><?xml version="1.0" encoding="utf-8"?>
<p:tagLst xmlns:p="http://schemas.openxmlformats.org/presentationml/2006/main">
  <p:tag name="AS_UNIQUEID" val="4876"/>
</p:tagLst>
</file>

<file path=ppt/tags/tag208.xml><?xml version="1.0" encoding="utf-8"?>
<p:tagLst xmlns:p="http://schemas.openxmlformats.org/presentationml/2006/main">
  <p:tag name="AS_UNIQUEID" val="4877"/>
</p:tagLst>
</file>

<file path=ppt/tags/tag209.xml><?xml version="1.0" encoding="utf-8"?>
<p:tagLst xmlns:p="http://schemas.openxmlformats.org/presentationml/2006/main">
  <p:tag name="AS_UNIQUEID" val="4878"/>
</p:tagLst>
</file>

<file path=ppt/tags/tag21.xml><?xml version="1.0" encoding="utf-8"?>
<p:tagLst xmlns:p="http://schemas.openxmlformats.org/presentationml/2006/main">
  <p:tag name="AS_UNIQUEID" val="4748"/>
</p:tagLst>
</file>

<file path=ppt/tags/tag210.xml><?xml version="1.0" encoding="utf-8"?>
<p:tagLst xmlns:p="http://schemas.openxmlformats.org/presentationml/2006/main">
  <p:tag name="AS_UNIQUEID" val="4879"/>
</p:tagLst>
</file>

<file path=ppt/tags/tag211.xml><?xml version="1.0" encoding="utf-8"?>
<p:tagLst xmlns:p="http://schemas.openxmlformats.org/presentationml/2006/main">
  <p:tag name="AS_UNIQUEID" val="4880"/>
</p:tagLst>
</file>

<file path=ppt/tags/tag212.xml><?xml version="1.0" encoding="utf-8"?>
<p:tagLst xmlns:p="http://schemas.openxmlformats.org/presentationml/2006/main">
  <p:tag name="AS_UNIQUEID" val="4881"/>
</p:tagLst>
</file>

<file path=ppt/tags/tag213.xml><?xml version="1.0" encoding="utf-8"?>
<p:tagLst xmlns:p="http://schemas.openxmlformats.org/presentationml/2006/main">
  <p:tag name="AS_UNIQUEID" val="4882"/>
</p:tagLst>
</file>

<file path=ppt/tags/tag214.xml><?xml version="1.0" encoding="utf-8"?>
<p:tagLst xmlns:p="http://schemas.openxmlformats.org/presentationml/2006/main">
  <p:tag name="AS_UNIQUEID" val="4883"/>
</p:tagLst>
</file>

<file path=ppt/tags/tag215.xml><?xml version="1.0" encoding="utf-8"?>
<p:tagLst xmlns:p="http://schemas.openxmlformats.org/presentationml/2006/main">
  <p:tag name="AS_UNIQUEID" val="4884"/>
  <p:tag name="KSO_WM_BEAUTIFY_FLAG" val=""/>
</p:tagLst>
</file>

<file path=ppt/tags/tag216.xml><?xml version="1.0" encoding="utf-8"?>
<p:tagLst xmlns:p="http://schemas.openxmlformats.org/presentationml/2006/main">
  <p:tag name="AS_UNIQUEID" val="4885"/>
</p:tagLst>
</file>

<file path=ppt/tags/tag217.xml><?xml version="1.0" encoding="utf-8"?>
<p:tagLst xmlns:p="http://schemas.openxmlformats.org/presentationml/2006/main">
  <p:tag name="AS_UNIQUEID" val="4886"/>
  <p:tag name="KSO_WM_BEAUTIFY_FLAG" val=""/>
</p:tagLst>
</file>

<file path=ppt/tags/tag218.xml><?xml version="1.0" encoding="utf-8"?>
<p:tagLst xmlns:p="http://schemas.openxmlformats.org/presentationml/2006/main">
  <p:tag name="AS_UNIQUEID" val="4887"/>
  <p:tag name="KSO_WM_BEAUTIFY_FLAG" val=""/>
</p:tagLst>
</file>

<file path=ppt/tags/tag219.xml><?xml version="1.0" encoding="utf-8"?>
<p:tagLst xmlns:p="http://schemas.openxmlformats.org/presentationml/2006/main">
  <p:tag name="AS_UNIQUEID" val="957"/>
  <p:tag name="KSO_WM_BEAUTIFY_FLAG" val=""/>
</p:tagLst>
</file>

<file path=ppt/tags/tag22.xml><?xml version="1.0" encoding="utf-8"?>
<p:tagLst xmlns:p="http://schemas.openxmlformats.org/presentationml/2006/main">
  <p:tag name="AS_UNIQUEID" val="4749"/>
</p:tagLst>
</file>

<file path=ppt/tags/tag220.xml><?xml version="1.0" encoding="utf-8"?>
<p:tagLst xmlns:p="http://schemas.openxmlformats.org/presentationml/2006/main">
  <p:tag name="AS_UNIQUEID" val="4888"/>
</p:tagLst>
</file>

<file path=ppt/tags/tag221.xml><?xml version="1.0" encoding="utf-8"?>
<p:tagLst xmlns:p="http://schemas.openxmlformats.org/presentationml/2006/main">
  <p:tag name="AS_UNIQUEID" val="3772"/>
  <p:tag name="KSO_WM_BEAUTIFY_FLAG" val=""/>
</p:tagLst>
</file>

<file path=ppt/tags/tag222.xml><?xml version="1.0" encoding="utf-8"?>
<p:tagLst xmlns:p="http://schemas.openxmlformats.org/presentationml/2006/main">
  <p:tag name="AS_UNIQUEID" val="3774"/>
  <p:tag name="KSO_WM_BEAUTIFY_FLAG" val=""/>
</p:tagLst>
</file>

<file path=ppt/tags/tag223.xml><?xml version="1.0" encoding="utf-8"?>
<p:tagLst xmlns:p="http://schemas.openxmlformats.org/presentationml/2006/main">
  <p:tag name="AS_UNIQUEID" val="3775"/>
  <p:tag name="KSO_WM_BEAUTIFY_FLAG" val=""/>
</p:tagLst>
</file>

<file path=ppt/tags/tag224.xml><?xml version="1.0" encoding="utf-8"?>
<p:tagLst xmlns:p="http://schemas.openxmlformats.org/presentationml/2006/main">
  <p:tag name="AS_UNIQUEID" val="4889"/>
</p:tagLst>
</file>

<file path=ppt/tags/tag225.xml><?xml version="1.0" encoding="utf-8"?>
<p:tagLst xmlns:p="http://schemas.openxmlformats.org/presentationml/2006/main">
  <p:tag name="AS_UNIQUEID" val="4890"/>
</p:tagLst>
</file>

<file path=ppt/tags/tag226.xml><?xml version="1.0" encoding="utf-8"?>
<p:tagLst xmlns:p="http://schemas.openxmlformats.org/presentationml/2006/main">
  <p:tag name="AS_UNIQUEID" val="4891"/>
</p:tagLst>
</file>

<file path=ppt/tags/tag227.xml><?xml version="1.0" encoding="utf-8"?>
<p:tagLst xmlns:p="http://schemas.openxmlformats.org/presentationml/2006/main">
  <p:tag name="AS_UNIQUEID" val="4892"/>
</p:tagLst>
</file>

<file path=ppt/tags/tag228.xml><?xml version="1.0" encoding="utf-8"?>
<p:tagLst xmlns:p="http://schemas.openxmlformats.org/presentationml/2006/main">
  <p:tag name="AS_UNIQUEID" val="4893"/>
</p:tagLst>
</file>

<file path=ppt/tags/tag229.xml><?xml version="1.0" encoding="utf-8"?>
<p:tagLst xmlns:p="http://schemas.openxmlformats.org/presentationml/2006/main">
  <p:tag name="AS_UNIQUEID" val="4894"/>
</p:tagLst>
</file>

<file path=ppt/tags/tag23.xml><?xml version="1.0" encoding="utf-8"?>
<p:tagLst xmlns:p="http://schemas.openxmlformats.org/presentationml/2006/main">
  <p:tag name="AS_UNIQUEID" val="4750"/>
</p:tagLst>
</file>

<file path=ppt/tags/tag230.xml><?xml version="1.0" encoding="utf-8"?>
<p:tagLst xmlns:p="http://schemas.openxmlformats.org/presentationml/2006/main">
  <p:tag name="AS_UNIQUEID" val="4895"/>
</p:tagLst>
</file>

<file path=ppt/tags/tag231.xml><?xml version="1.0" encoding="utf-8"?>
<p:tagLst xmlns:p="http://schemas.openxmlformats.org/presentationml/2006/main">
  <p:tag name="AS_UNIQUEID" val="4896"/>
  <p:tag name="KSO_WM_BEAUTIFY_FLAG" val=""/>
</p:tagLst>
</file>

<file path=ppt/tags/tag232.xml><?xml version="1.0" encoding="utf-8"?>
<p:tagLst xmlns:p="http://schemas.openxmlformats.org/presentationml/2006/main">
  <p:tag name="AS_UNIQUEID" val="4897"/>
</p:tagLst>
</file>

<file path=ppt/tags/tag233.xml><?xml version="1.0" encoding="utf-8"?>
<p:tagLst xmlns:p="http://schemas.openxmlformats.org/presentationml/2006/main">
  <p:tag name="AS_UNIQUEID" val="4898"/>
  <p:tag name="KSO_WM_BEAUTIFY_FLAG" val=""/>
</p:tagLst>
</file>

<file path=ppt/tags/tag234.xml><?xml version="1.0" encoding="utf-8"?>
<p:tagLst xmlns:p="http://schemas.openxmlformats.org/presentationml/2006/main">
  <p:tag name="AS_UNIQUEID" val="4899"/>
  <p:tag name="KSO_WM_BEAUTIFY_FLAG" val=""/>
</p:tagLst>
</file>

<file path=ppt/tags/tag235.xml><?xml version="1.0" encoding="utf-8"?>
<p:tagLst xmlns:p="http://schemas.openxmlformats.org/presentationml/2006/main">
  <p:tag name="AS_UNIQUEID" val="957"/>
  <p:tag name="KSO_WM_BEAUTIFY_FLAG" val=""/>
</p:tagLst>
</file>

<file path=ppt/tags/tag236.xml><?xml version="1.0" encoding="utf-8"?>
<p:tagLst xmlns:p="http://schemas.openxmlformats.org/presentationml/2006/main">
  <p:tag name="AS_UNIQUEID" val="4900"/>
</p:tagLst>
</file>

<file path=ppt/tags/tag237.xml><?xml version="1.0" encoding="utf-8"?>
<p:tagLst xmlns:p="http://schemas.openxmlformats.org/presentationml/2006/main">
  <p:tag name="AS_UNIQUEID" val="4901"/>
  <p:tag name="KSO_WM_BEAUTIFY_FLAG" val=""/>
</p:tagLst>
</file>

<file path=ppt/tags/tag238.xml><?xml version="1.0" encoding="utf-8"?>
<p:tagLst xmlns:p="http://schemas.openxmlformats.org/presentationml/2006/main">
  <p:tag name="AS_UNIQUEID" val="4902"/>
</p:tagLst>
</file>

<file path=ppt/tags/tag239.xml><?xml version="1.0" encoding="utf-8"?>
<p:tagLst xmlns:p="http://schemas.openxmlformats.org/presentationml/2006/main">
  <p:tag name="AS_UNIQUEID" val="4903"/>
</p:tagLst>
</file>

<file path=ppt/tags/tag24.xml><?xml version="1.0" encoding="utf-8"?>
<p:tagLst xmlns:p="http://schemas.openxmlformats.org/presentationml/2006/main">
  <p:tag name="AS_UNIQUEID" val="4751"/>
</p:tagLst>
</file>

<file path=ppt/tags/tag240.xml><?xml version="1.0" encoding="utf-8"?>
<p:tagLst xmlns:p="http://schemas.openxmlformats.org/presentationml/2006/main">
  <p:tag name="AS_UNIQUEID" val="4904"/>
  <p:tag name="KSO_WM_BEAUTIFY_FLAG" val=""/>
  <p:tag name="KSO_WM_UNIT_PLACING_PICTURE_USER_VIEWPORT" val="{&quot;height&quot;:4492,&quot;width&quot;:4159}"/>
</p:tagLst>
</file>

<file path=ppt/tags/tag241.xml><?xml version="1.0" encoding="utf-8"?>
<p:tagLst xmlns:p="http://schemas.openxmlformats.org/presentationml/2006/main">
  <p:tag name="AS_UNIQUEID" val="4905"/>
</p:tagLst>
</file>

<file path=ppt/tags/tag242.xml><?xml version="1.0" encoding="utf-8"?>
<p:tagLst xmlns:p="http://schemas.openxmlformats.org/presentationml/2006/main">
  <p:tag name="AS_UNIQUEID" val="4906"/>
</p:tagLst>
</file>

<file path=ppt/tags/tag243.xml><?xml version="1.0" encoding="utf-8"?>
<p:tagLst xmlns:p="http://schemas.openxmlformats.org/presentationml/2006/main">
  <p:tag name="AS_UNIQUEID" val="4907"/>
</p:tagLst>
</file>

<file path=ppt/tags/tag244.xml><?xml version="1.0" encoding="utf-8"?>
<p:tagLst xmlns:p="http://schemas.openxmlformats.org/presentationml/2006/main">
  <p:tag name="AS_UNIQUEID" val="4908"/>
</p:tagLst>
</file>

<file path=ppt/tags/tag245.xml><?xml version="1.0" encoding="utf-8"?>
<p:tagLst xmlns:p="http://schemas.openxmlformats.org/presentationml/2006/main">
  <p:tag name="AS_UNIQUEID" val="4909"/>
</p:tagLst>
</file>

<file path=ppt/tags/tag246.xml><?xml version="1.0" encoding="utf-8"?>
<p:tagLst xmlns:p="http://schemas.openxmlformats.org/presentationml/2006/main">
  <p:tag name="AS_UNIQUEID" val="4910"/>
</p:tagLst>
</file>

<file path=ppt/tags/tag247.xml><?xml version="1.0" encoding="utf-8"?>
<p:tagLst xmlns:p="http://schemas.openxmlformats.org/presentationml/2006/main">
  <p:tag name="AS_UNIQUEID" val="4911"/>
</p:tagLst>
</file>

<file path=ppt/tags/tag248.xml><?xml version="1.0" encoding="utf-8"?>
<p:tagLst xmlns:p="http://schemas.openxmlformats.org/presentationml/2006/main">
  <p:tag name="AS_UNIQUEID" val="4912"/>
</p:tagLst>
</file>

<file path=ppt/tags/tag249.xml><?xml version="1.0" encoding="utf-8"?>
<p:tagLst xmlns:p="http://schemas.openxmlformats.org/presentationml/2006/main">
  <p:tag name="AS_UNIQUEID" val="4913"/>
</p:tagLst>
</file>

<file path=ppt/tags/tag25.xml><?xml version="1.0" encoding="utf-8"?>
<p:tagLst xmlns:p="http://schemas.openxmlformats.org/presentationml/2006/main">
  <p:tag name="AS_UNIQUEID" val="4752"/>
</p:tagLst>
</file>

<file path=ppt/tags/tag250.xml><?xml version="1.0" encoding="utf-8"?>
<p:tagLst xmlns:p="http://schemas.openxmlformats.org/presentationml/2006/main">
  <p:tag name="AS_UNIQUEID" val="4914"/>
  <p:tag name="KSO_WM_BEAUTIFY_FLAG" val=""/>
</p:tagLst>
</file>

<file path=ppt/tags/tag251.xml><?xml version="1.0" encoding="utf-8"?>
<p:tagLst xmlns:p="http://schemas.openxmlformats.org/presentationml/2006/main">
  <p:tag name="AS_UNIQUEID" val="4915"/>
</p:tagLst>
</file>

<file path=ppt/tags/tag252.xml><?xml version="1.0" encoding="utf-8"?>
<p:tagLst xmlns:p="http://schemas.openxmlformats.org/presentationml/2006/main">
  <p:tag name="AS_UNIQUEID" val="4916"/>
  <p:tag name="KSO_WM_BEAUTIFY_FLAG" val=""/>
</p:tagLst>
</file>

<file path=ppt/tags/tag253.xml><?xml version="1.0" encoding="utf-8"?>
<p:tagLst xmlns:p="http://schemas.openxmlformats.org/presentationml/2006/main">
  <p:tag name="AS_UNIQUEID" val="4917"/>
  <p:tag name="KSO_WM_BEAUTIFY_FLAG" val=""/>
</p:tagLst>
</file>

<file path=ppt/tags/tag254.xml><?xml version="1.0" encoding="utf-8"?>
<p:tagLst xmlns:p="http://schemas.openxmlformats.org/presentationml/2006/main">
  <p:tag name="AS_UNIQUEID" val="957"/>
  <p:tag name="KSO_WM_BEAUTIFY_FLAG" val=""/>
</p:tagLst>
</file>

<file path=ppt/tags/tag255.xml><?xml version="1.0" encoding="utf-8"?>
<p:tagLst xmlns:p="http://schemas.openxmlformats.org/presentationml/2006/main">
  <p:tag name="AS_UNIQUEID" val="957"/>
  <p:tag name="KSO_WM_BEAUTIFY_FLAG" val=""/>
</p:tagLst>
</file>

<file path=ppt/tags/tag256.xml><?xml version="1.0" encoding="utf-8"?>
<p:tagLst xmlns:p="http://schemas.openxmlformats.org/presentationml/2006/main">
  <p:tag name="AS_UNIQUEID" val="957"/>
  <p:tag name="KSO_WM_BEAUTIFY_FLAG" val=""/>
</p:tagLst>
</file>

<file path=ppt/tags/tag257.xml><?xml version="1.0" encoding="utf-8"?>
<p:tagLst xmlns:p="http://schemas.openxmlformats.org/presentationml/2006/main">
  <p:tag name="AS_UNIQUEID" val="957"/>
</p:tagLst>
</file>

<file path=ppt/tags/tag258.xml><?xml version="1.0" encoding="utf-8"?>
<p:tagLst xmlns:p="http://schemas.openxmlformats.org/presentationml/2006/main">
  <p:tag name="AS_UNIQUEID" val="3839"/>
</p:tagLst>
</file>

<file path=ppt/tags/tag259.xml><?xml version="1.0" encoding="utf-8"?>
<p:tagLst xmlns:p="http://schemas.openxmlformats.org/presentationml/2006/main">
  <p:tag name="AS_UNIQUEID" val="3839"/>
</p:tagLst>
</file>

<file path=ppt/tags/tag26.xml><?xml version="1.0" encoding="utf-8"?>
<p:tagLst xmlns:p="http://schemas.openxmlformats.org/presentationml/2006/main">
  <p:tag name="AS_UNIQUEID" val="4753"/>
</p:tagLst>
</file>

<file path=ppt/tags/tag260.xml><?xml version="1.0" encoding="utf-8"?>
<p:tagLst xmlns:p="http://schemas.openxmlformats.org/presentationml/2006/main">
  <p:tag name="AS_UNIQUEID" val="3848"/>
</p:tagLst>
</file>

<file path=ppt/tags/tag261.xml><?xml version="1.0" encoding="utf-8"?>
<p:tagLst xmlns:p="http://schemas.openxmlformats.org/presentationml/2006/main">
  <p:tag name="AS_UNIQUEID" val="3848"/>
</p:tagLst>
</file>

<file path=ppt/tags/tag262.xml><?xml version="1.0" encoding="utf-8"?>
<p:tagLst xmlns:p="http://schemas.openxmlformats.org/presentationml/2006/main">
  <p:tag name="AS_UNIQUEID" val="3857"/>
</p:tagLst>
</file>

<file path=ppt/tags/tag263.xml><?xml version="1.0" encoding="utf-8"?>
<p:tagLst xmlns:p="http://schemas.openxmlformats.org/presentationml/2006/main">
  <p:tag name="AS_UNIQUEID" val="4918"/>
</p:tagLst>
</file>

<file path=ppt/tags/tag264.xml><?xml version="1.0" encoding="utf-8"?>
<p:tagLst xmlns:p="http://schemas.openxmlformats.org/presentationml/2006/main">
  <p:tag name="AS_UNIQUEID" val="3755"/>
</p:tagLst>
</file>

<file path=ppt/tags/tag265.xml><?xml version="1.0" encoding="utf-8"?>
<p:tagLst xmlns:p="http://schemas.openxmlformats.org/presentationml/2006/main">
  <p:tag name="AS_UNIQUEID" val="3756"/>
  <p:tag name="KSO_WM_BEAUTIFY_FLAG" val=""/>
</p:tagLst>
</file>

<file path=ppt/tags/tag266.xml><?xml version="1.0" encoding="utf-8"?>
<p:tagLst xmlns:p="http://schemas.openxmlformats.org/presentationml/2006/main">
  <p:tag name="AS_UNIQUEID" val="3757"/>
</p:tagLst>
</file>

<file path=ppt/tags/tag267.xml><?xml version="1.0" encoding="utf-8"?>
<p:tagLst xmlns:p="http://schemas.openxmlformats.org/presentationml/2006/main">
  <p:tag name="AS_UNIQUEID" val="3758"/>
  <p:tag name="KSO_WM_BEAUTIFY_FLAG" val=""/>
</p:tagLst>
</file>

<file path=ppt/tags/tag268.xml><?xml version="1.0" encoding="utf-8"?>
<p:tagLst xmlns:p="http://schemas.openxmlformats.org/presentationml/2006/main">
  <p:tag name="AS_UNIQUEID" val="3758"/>
  <p:tag name="KSO_WM_BEAUTIFY_FLAG" val=""/>
</p:tagLst>
</file>

<file path=ppt/tags/tag269.xml><?xml version="1.0" encoding="utf-8"?>
<p:tagLst xmlns:p="http://schemas.openxmlformats.org/presentationml/2006/main">
  <p:tag name="AS_UNIQUEID" val="3759"/>
  <p:tag name="KSO_WM_BEAUTIFY_FLAG" val=""/>
</p:tagLst>
</file>

<file path=ppt/tags/tag27.xml><?xml version="1.0" encoding="utf-8"?>
<p:tagLst xmlns:p="http://schemas.openxmlformats.org/presentationml/2006/main">
  <p:tag name="AS_UNIQUEID" val="4754"/>
</p:tagLst>
</file>

<file path=ppt/tags/tag270.xml><?xml version="1.0" encoding="utf-8"?>
<p:tagLst xmlns:p="http://schemas.openxmlformats.org/presentationml/2006/main">
  <p:tag name="AS_UNIQUEID" val="3834"/>
</p:tagLst>
</file>

<file path=ppt/tags/tag271.xml><?xml version="1.0" encoding="utf-8"?>
<p:tagLst xmlns:p="http://schemas.openxmlformats.org/presentationml/2006/main">
  <p:tag name="AS_UNIQUEID" val="3835"/>
  <p:tag name="KSO_WM_BEAUTIFY_FLAG" val=""/>
</p:tagLst>
</file>

<file path=ppt/tags/tag272.xml><?xml version="1.0" encoding="utf-8"?>
<p:tagLst xmlns:p="http://schemas.openxmlformats.org/presentationml/2006/main">
  <p:tag name="AS_UNIQUEID" val="3836"/>
</p:tagLst>
</file>

<file path=ppt/tags/tag273.xml><?xml version="1.0" encoding="utf-8"?>
<p:tagLst xmlns:p="http://schemas.openxmlformats.org/presentationml/2006/main">
  <p:tag name="AS_UNIQUEID" val="3837"/>
  <p:tag name="KSO_WM_BEAUTIFY_FLAG" val=""/>
</p:tagLst>
</file>

<file path=ppt/tags/tag274.xml><?xml version="1.0" encoding="utf-8"?>
<p:tagLst xmlns:p="http://schemas.openxmlformats.org/presentationml/2006/main">
  <p:tag name="AS_UNIQUEID" val="3838"/>
  <p:tag name="KSO_WM_BEAUTIFY_FLAG" val=""/>
</p:tagLst>
</file>

<file path=ppt/tags/tag275.xml><?xml version="1.0" encoding="utf-8"?>
<p:tagLst xmlns:p="http://schemas.openxmlformats.org/presentationml/2006/main">
  <p:tag name="AS_UNIQUEID" val="3841"/>
</p:tagLst>
</file>

<file path=ppt/tags/tag276.xml><?xml version="1.0" encoding="utf-8"?>
<p:tagLst xmlns:p="http://schemas.openxmlformats.org/presentationml/2006/main">
  <p:tag name="AS_UNIQUEID" val="3842"/>
  <p:tag name="KSO_WM_BEAUTIFY_FLAG" val=""/>
</p:tagLst>
</file>

<file path=ppt/tags/tag277.xml><?xml version="1.0" encoding="utf-8"?>
<p:tagLst xmlns:p="http://schemas.openxmlformats.org/presentationml/2006/main">
  <p:tag name="AS_UNIQUEID" val="3843"/>
</p:tagLst>
</file>

<file path=ppt/tags/tag278.xml><?xml version="1.0" encoding="utf-8"?>
<p:tagLst xmlns:p="http://schemas.openxmlformats.org/presentationml/2006/main">
  <p:tag name="AS_UNIQUEID" val="3844"/>
</p:tagLst>
</file>

<file path=ppt/tags/tag279.xml><?xml version="1.0" encoding="utf-8"?>
<p:tagLst xmlns:p="http://schemas.openxmlformats.org/presentationml/2006/main">
  <p:tag name="AS_UNIQUEID" val="3845"/>
  <p:tag name="KSO_WM_BEAUTIFY_FLAG" val=""/>
</p:tagLst>
</file>

<file path=ppt/tags/tag28.xml><?xml version="1.0" encoding="utf-8"?>
<p:tagLst xmlns:p="http://schemas.openxmlformats.org/presentationml/2006/main">
  <p:tag name="AS_UNIQUEID" val="4755"/>
</p:tagLst>
</file>

<file path=ppt/tags/tag280.xml><?xml version="1.0" encoding="utf-8"?>
<p:tagLst xmlns:p="http://schemas.openxmlformats.org/presentationml/2006/main">
  <p:tag name="AS_UNIQUEID" val="3846"/>
  <p:tag name="KSO_WM_BEAUTIFY_FLAG" val=""/>
</p:tagLst>
</file>

<file path=ppt/tags/tag281.xml><?xml version="1.0" encoding="utf-8"?>
<p:tagLst xmlns:p="http://schemas.openxmlformats.org/presentationml/2006/main">
  <p:tag name="AS_UNIQUEID" val="3847"/>
  <p:tag name="KSO_WM_BEAUTIFY_FLAG" val=""/>
</p:tagLst>
</file>

<file path=ppt/tags/tag282.xml><?xml version="1.0" encoding="utf-8"?>
<p:tagLst xmlns:p="http://schemas.openxmlformats.org/presentationml/2006/main">
  <p:tag name="AS_UNIQUEID" val="3850"/>
</p:tagLst>
</file>

<file path=ppt/tags/tag283.xml><?xml version="1.0" encoding="utf-8"?>
<p:tagLst xmlns:p="http://schemas.openxmlformats.org/presentationml/2006/main">
  <p:tag name="AS_UNIQUEID" val="3851"/>
  <p:tag name="KSO_WM_BEAUTIFY_FLAG" val=""/>
</p:tagLst>
</file>

<file path=ppt/tags/tag284.xml><?xml version="1.0" encoding="utf-8"?>
<p:tagLst xmlns:p="http://schemas.openxmlformats.org/presentationml/2006/main">
  <p:tag name="AS_UNIQUEID" val="3852"/>
</p:tagLst>
</file>

<file path=ppt/tags/tag285.xml><?xml version="1.0" encoding="utf-8"?>
<p:tagLst xmlns:p="http://schemas.openxmlformats.org/presentationml/2006/main">
  <p:tag name="AS_UNIQUEID" val="3853"/>
</p:tagLst>
</file>

<file path=ppt/tags/tag286.xml><?xml version="1.0" encoding="utf-8"?>
<p:tagLst xmlns:p="http://schemas.openxmlformats.org/presentationml/2006/main">
  <p:tag name="AS_UNIQUEID" val="3854"/>
  <p:tag name="KSO_WM_BEAUTIFY_FLAG" val=""/>
</p:tagLst>
</file>

<file path=ppt/tags/tag287.xml><?xml version="1.0" encoding="utf-8"?>
<p:tagLst xmlns:p="http://schemas.openxmlformats.org/presentationml/2006/main">
  <p:tag name="AS_UNIQUEID" val="3855"/>
  <p:tag name="KSO_WM_BEAUTIFY_FLAG" val=""/>
</p:tagLst>
</file>

<file path=ppt/tags/tag288.xml><?xml version="1.0" encoding="utf-8"?>
<p:tagLst xmlns:p="http://schemas.openxmlformats.org/presentationml/2006/main">
  <p:tag name="AS_UNIQUEID" val="3856"/>
  <p:tag name="KSO_WM_BEAUTIFY_FLAG" val=""/>
</p:tagLst>
</file>

<file path=ppt/tags/tag289.xml><?xml version="1.0" encoding="utf-8"?>
<p:tagLst xmlns:p="http://schemas.openxmlformats.org/presentationml/2006/main">
  <p:tag name="AS_UNIQUEID" val="938"/>
</p:tagLst>
</file>

<file path=ppt/tags/tag29.xml><?xml version="1.0" encoding="utf-8"?>
<p:tagLst xmlns:p="http://schemas.openxmlformats.org/presentationml/2006/main">
  <p:tag name="AS_UNIQUEID" val="4756"/>
</p:tagLst>
</file>

<file path=ppt/tags/tag290.xml><?xml version="1.0" encoding="utf-8"?>
<p:tagLst xmlns:p="http://schemas.openxmlformats.org/presentationml/2006/main">
  <p:tag name="AS_UNIQUEID" val="938"/>
</p:tagLst>
</file>

<file path=ppt/tags/tag291.xml><?xml version="1.0" encoding="utf-8"?>
<p:tagLst xmlns:p="http://schemas.openxmlformats.org/presentationml/2006/main">
  <p:tag name="AS_UNIQUEID" val="940"/>
</p:tagLst>
</file>

<file path=ppt/tags/tag292.xml><?xml version="1.0" encoding="utf-8"?>
<p:tagLst xmlns:p="http://schemas.openxmlformats.org/presentationml/2006/main">
  <p:tag name="AS_UNIQUEID" val="4919"/>
</p:tagLst>
</file>

<file path=ppt/tags/tag293.xml><?xml version="1.0" encoding="utf-8"?>
<p:tagLst xmlns:p="http://schemas.openxmlformats.org/presentationml/2006/main">
  <p:tag name="AS_UNIQUEID" val="4920"/>
</p:tagLst>
</file>

<file path=ppt/tags/tag294.xml><?xml version="1.0" encoding="utf-8"?>
<p:tagLst xmlns:p="http://schemas.openxmlformats.org/presentationml/2006/main">
  <p:tag name="AS_UNIQUEID" val="4921"/>
</p:tagLst>
</file>

<file path=ppt/tags/tag295.xml><?xml version="1.0" encoding="utf-8"?>
<p:tagLst xmlns:p="http://schemas.openxmlformats.org/presentationml/2006/main">
  <p:tag name="AS_UNIQUEID" val="4922"/>
</p:tagLst>
</file>

<file path=ppt/tags/tag296.xml><?xml version="1.0" encoding="utf-8"?>
<p:tagLst xmlns:p="http://schemas.openxmlformats.org/presentationml/2006/main">
  <p:tag name="AS_UNIQUEID" val="4923"/>
</p:tagLst>
</file>

<file path=ppt/tags/tag297.xml><?xml version="1.0" encoding="utf-8"?>
<p:tagLst xmlns:p="http://schemas.openxmlformats.org/presentationml/2006/main">
  <p:tag name="AS_UNIQUEID" val="4924"/>
</p:tagLst>
</file>

<file path=ppt/tags/tag298.xml><?xml version="1.0" encoding="utf-8"?>
<p:tagLst xmlns:p="http://schemas.openxmlformats.org/presentationml/2006/main">
  <p:tag name="AS_UNIQUEID" val="4925"/>
</p:tagLst>
</file>

<file path=ppt/tags/tag299.xml><?xml version="1.0" encoding="utf-8"?>
<p:tagLst xmlns:p="http://schemas.openxmlformats.org/presentationml/2006/main">
  <p:tag name="AS_UNIQUEID" val="4926"/>
</p:tagLst>
</file>

<file path=ppt/tags/tag3.xml><?xml version="1.0" encoding="utf-8"?>
<p:tagLst xmlns:p="http://schemas.openxmlformats.org/presentationml/2006/main">
  <p:tag name="AS_UNIQUEID" val="4733"/>
</p:tagLst>
</file>

<file path=ppt/tags/tag30.xml><?xml version="1.0" encoding="utf-8"?>
<p:tagLst xmlns:p="http://schemas.openxmlformats.org/presentationml/2006/main">
  <p:tag name="AS_UNIQUEID" val="4757"/>
</p:tagLst>
</file>

<file path=ppt/tags/tag300.xml><?xml version="1.0" encoding="utf-8"?>
<p:tagLst xmlns:p="http://schemas.openxmlformats.org/presentationml/2006/main">
  <p:tag name="AS_UNIQUEID" val="4927"/>
  <p:tag name="KSO_WM_BEAUTIFY_FLAG" val=""/>
</p:tagLst>
</file>

<file path=ppt/tags/tag301.xml><?xml version="1.0" encoding="utf-8"?>
<p:tagLst xmlns:p="http://schemas.openxmlformats.org/presentationml/2006/main">
  <p:tag name="AS_UNIQUEID" val="4928"/>
</p:tagLst>
</file>

<file path=ppt/tags/tag302.xml><?xml version="1.0" encoding="utf-8"?>
<p:tagLst xmlns:p="http://schemas.openxmlformats.org/presentationml/2006/main">
  <p:tag name="AS_UNIQUEID" val="4929"/>
  <p:tag name="KSO_WM_BEAUTIFY_FLAG" val=""/>
</p:tagLst>
</file>

<file path=ppt/tags/tag303.xml><?xml version="1.0" encoding="utf-8"?>
<p:tagLst xmlns:p="http://schemas.openxmlformats.org/presentationml/2006/main">
  <p:tag name="AS_UNIQUEID" val="4930"/>
  <p:tag name="KSO_WM_BEAUTIFY_FLAG" val=""/>
</p:tagLst>
</file>

<file path=ppt/tags/tag304.xml><?xml version="1.0" encoding="utf-8"?>
<p:tagLst xmlns:p="http://schemas.openxmlformats.org/presentationml/2006/main">
  <p:tag name="AS_UNIQUEID" val="957"/>
  <p:tag name="KSO_WM_BEAUTIFY_FLAG" val=""/>
</p:tagLst>
</file>

<file path=ppt/tags/tag305.xml><?xml version="1.0" encoding="utf-8"?>
<p:tagLst xmlns:p="http://schemas.openxmlformats.org/presentationml/2006/main">
  <p:tag name="AS_UNIQUEID" val="957"/>
  <p:tag name="KSO_WM_BEAUTIFY_FLAG" val=""/>
</p:tagLst>
</file>

<file path=ppt/tags/tag306.xml><?xml version="1.0" encoding="utf-8"?>
<p:tagLst xmlns:p="http://schemas.openxmlformats.org/presentationml/2006/main">
  <p:tag name="AS_UNIQUEID" val="957"/>
  <p:tag name="KSO_WM_BEAUTIFY_FLAG" val=""/>
</p:tagLst>
</file>

<file path=ppt/tags/tag307.xml><?xml version="1.0" encoding="utf-8"?>
<p:tagLst xmlns:p="http://schemas.openxmlformats.org/presentationml/2006/main">
  <p:tag name="AS_UNIQUEID" val="957"/>
</p:tagLst>
</file>

<file path=ppt/tags/tag308.xml><?xml version="1.0" encoding="utf-8"?>
<p:tagLst xmlns:p="http://schemas.openxmlformats.org/presentationml/2006/main">
  <p:tag name="AS_UNIQUEID" val="3839"/>
</p:tagLst>
</file>

<file path=ppt/tags/tag309.xml><?xml version="1.0" encoding="utf-8"?>
<p:tagLst xmlns:p="http://schemas.openxmlformats.org/presentationml/2006/main">
  <p:tag name="AS_UNIQUEID" val="3839"/>
</p:tagLst>
</file>

<file path=ppt/tags/tag31.xml><?xml version="1.0" encoding="utf-8"?>
<p:tagLst xmlns:p="http://schemas.openxmlformats.org/presentationml/2006/main">
  <p:tag name="AS_UNIQUEID" val="4758"/>
</p:tagLst>
</file>

<file path=ppt/tags/tag310.xml><?xml version="1.0" encoding="utf-8"?>
<p:tagLst xmlns:p="http://schemas.openxmlformats.org/presentationml/2006/main">
  <p:tag name="AS_UNIQUEID" val="3848"/>
</p:tagLst>
</file>

<file path=ppt/tags/tag311.xml><?xml version="1.0" encoding="utf-8"?>
<p:tagLst xmlns:p="http://schemas.openxmlformats.org/presentationml/2006/main">
  <p:tag name="AS_UNIQUEID" val="3857"/>
</p:tagLst>
</file>

<file path=ppt/tags/tag312.xml><?xml version="1.0" encoding="utf-8"?>
<p:tagLst xmlns:p="http://schemas.openxmlformats.org/presentationml/2006/main">
  <p:tag name="AS_UNIQUEID" val="3857"/>
</p:tagLst>
</file>

<file path=ppt/tags/tag313.xml><?xml version="1.0" encoding="utf-8"?>
<p:tagLst xmlns:p="http://schemas.openxmlformats.org/presentationml/2006/main">
  <p:tag name="AS_UNIQUEID" val="4931"/>
</p:tagLst>
</file>

<file path=ppt/tags/tag314.xml><?xml version="1.0" encoding="utf-8"?>
<p:tagLst xmlns:p="http://schemas.openxmlformats.org/presentationml/2006/main">
  <p:tag name="AS_UNIQUEID" val="3755"/>
</p:tagLst>
</file>

<file path=ppt/tags/tag315.xml><?xml version="1.0" encoding="utf-8"?>
<p:tagLst xmlns:p="http://schemas.openxmlformats.org/presentationml/2006/main">
  <p:tag name="AS_UNIQUEID" val="3756"/>
  <p:tag name="KSO_WM_BEAUTIFY_FLAG" val=""/>
</p:tagLst>
</file>

<file path=ppt/tags/tag316.xml><?xml version="1.0" encoding="utf-8"?>
<p:tagLst xmlns:p="http://schemas.openxmlformats.org/presentationml/2006/main">
  <p:tag name="AS_UNIQUEID" val="3757"/>
</p:tagLst>
</file>

<file path=ppt/tags/tag317.xml><?xml version="1.0" encoding="utf-8"?>
<p:tagLst xmlns:p="http://schemas.openxmlformats.org/presentationml/2006/main">
  <p:tag name="AS_UNIQUEID" val="3758"/>
  <p:tag name="KSO_WM_BEAUTIFY_FLAG" val=""/>
</p:tagLst>
</file>

<file path=ppt/tags/tag318.xml><?xml version="1.0" encoding="utf-8"?>
<p:tagLst xmlns:p="http://schemas.openxmlformats.org/presentationml/2006/main">
  <p:tag name="AS_UNIQUEID" val="3758"/>
  <p:tag name="KSO_WM_BEAUTIFY_FLAG" val=""/>
</p:tagLst>
</file>

<file path=ppt/tags/tag319.xml><?xml version="1.0" encoding="utf-8"?>
<p:tagLst xmlns:p="http://schemas.openxmlformats.org/presentationml/2006/main">
  <p:tag name="AS_UNIQUEID" val="3759"/>
  <p:tag name="KSO_WM_BEAUTIFY_FLAG" val=""/>
</p:tagLst>
</file>

<file path=ppt/tags/tag32.xml><?xml version="1.0" encoding="utf-8"?>
<p:tagLst xmlns:p="http://schemas.openxmlformats.org/presentationml/2006/main">
  <p:tag name="AS_UNIQUEID" val="4759"/>
</p:tagLst>
</file>

<file path=ppt/tags/tag320.xml><?xml version="1.0" encoding="utf-8"?>
<p:tagLst xmlns:p="http://schemas.openxmlformats.org/presentationml/2006/main">
  <p:tag name="AS_UNIQUEID" val="938"/>
</p:tagLst>
</file>

<file path=ppt/tags/tag321.xml><?xml version="1.0" encoding="utf-8"?>
<p:tagLst xmlns:p="http://schemas.openxmlformats.org/presentationml/2006/main">
  <p:tag name="AS_UNIQUEID" val="938"/>
</p:tagLst>
</file>

<file path=ppt/tags/tag322.xml><?xml version="1.0" encoding="utf-8"?>
<p:tagLst xmlns:p="http://schemas.openxmlformats.org/presentationml/2006/main">
  <p:tag name="AS_UNIQUEID" val="3796"/>
</p:tagLst>
</file>

<file path=ppt/tags/tag323.xml><?xml version="1.0" encoding="utf-8"?>
<p:tagLst xmlns:p="http://schemas.openxmlformats.org/presentationml/2006/main">
  <p:tag name="AS_UNIQUEID" val="3797"/>
  <p:tag name="KSO_WM_BEAUTIFY_FLAG" val=""/>
</p:tagLst>
</file>

<file path=ppt/tags/tag324.xml><?xml version="1.0" encoding="utf-8"?>
<p:tagLst xmlns:p="http://schemas.openxmlformats.org/presentationml/2006/main">
  <p:tag name="AS_UNIQUEID" val="3798"/>
</p:tagLst>
</file>

<file path=ppt/tags/tag325.xml><?xml version="1.0" encoding="utf-8"?>
<p:tagLst xmlns:p="http://schemas.openxmlformats.org/presentationml/2006/main">
  <p:tag name="AS_UNIQUEID" val="3799"/>
</p:tagLst>
</file>

<file path=ppt/tags/tag326.xml><?xml version="1.0" encoding="utf-8"?>
<p:tagLst xmlns:p="http://schemas.openxmlformats.org/presentationml/2006/main">
  <p:tag name="AS_UNIQUEID" val="3800"/>
  <p:tag name="KSO_WM_BEAUTIFY_FLAG" val=""/>
</p:tagLst>
</file>

<file path=ppt/tags/tag327.xml><?xml version="1.0" encoding="utf-8"?>
<p:tagLst xmlns:p="http://schemas.openxmlformats.org/presentationml/2006/main">
  <p:tag name="AS_UNIQUEID" val="3801"/>
  <p:tag name="KSO_WM_BEAUTIFY_FLAG" val=""/>
</p:tagLst>
</file>

<file path=ppt/tags/tag328.xml><?xml version="1.0" encoding="utf-8"?>
<p:tagLst xmlns:p="http://schemas.openxmlformats.org/presentationml/2006/main">
  <p:tag name="AS_UNIQUEID" val="3802"/>
  <p:tag name="KSO_WM_BEAUTIFY_FLAG" val=""/>
</p:tagLst>
</file>

<file path=ppt/tags/tag329.xml><?xml version="1.0" encoding="utf-8"?>
<p:tagLst xmlns:p="http://schemas.openxmlformats.org/presentationml/2006/main">
  <p:tag name="AS_UNIQUEID" val="3803"/>
  <p:tag name="KSO_WM_BEAUTIFY_FLAG" val=""/>
</p:tagLst>
</file>

<file path=ppt/tags/tag33.xml><?xml version="1.0" encoding="utf-8"?>
<p:tagLst xmlns:p="http://schemas.openxmlformats.org/presentationml/2006/main">
  <p:tag name="AS_UNIQUEID" val="4760"/>
</p:tagLst>
</file>

<file path=ppt/tags/tag330.xml><?xml version="1.0" encoding="utf-8"?>
<p:tagLst xmlns:p="http://schemas.openxmlformats.org/presentationml/2006/main">
  <p:tag name="AS_UNIQUEID" val="3815"/>
</p:tagLst>
</file>

<file path=ppt/tags/tag331.xml><?xml version="1.0" encoding="utf-8"?>
<p:tagLst xmlns:p="http://schemas.openxmlformats.org/presentationml/2006/main">
  <p:tag name="AS_UNIQUEID" val="3816"/>
  <p:tag name="KSO_WM_BEAUTIFY_FLAG" val=""/>
</p:tagLst>
</file>

<file path=ppt/tags/tag332.xml><?xml version="1.0" encoding="utf-8"?>
<p:tagLst xmlns:p="http://schemas.openxmlformats.org/presentationml/2006/main">
  <p:tag name="AS_UNIQUEID" val="3817"/>
</p:tagLst>
</file>

<file path=ppt/tags/tag333.xml><?xml version="1.0" encoding="utf-8"?>
<p:tagLst xmlns:p="http://schemas.openxmlformats.org/presentationml/2006/main">
  <p:tag name="AS_UNIQUEID" val="3818"/>
</p:tagLst>
</file>

<file path=ppt/tags/tag334.xml><?xml version="1.0" encoding="utf-8"?>
<p:tagLst xmlns:p="http://schemas.openxmlformats.org/presentationml/2006/main">
  <p:tag name="AS_UNIQUEID" val="3819"/>
</p:tagLst>
</file>

<file path=ppt/tags/tag335.xml><?xml version="1.0" encoding="utf-8"?>
<p:tagLst xmlns:p="http://schemas.openxmlformats.org/presentationml/2006/main">
  <p:tag name="AS_UNIQUEID" val="3820"/>
  <p:tag name="KSO_WM_BEAUTIFY_FLAG" val=""/>
</p:tagLst>
</file>

<file path=ppt/tags/tag336.xml><?xml version="1.0" encoding="utf-8"?>
<p:tagLst xmlns:p="http://schemas.openxmlformats.org/presentationml/2006/main">
  <p:tag name="AS_UNIQUEID" val="3821"/>
  <p:tag name="KSO_WM_BEAUTIFY_FLAG" val=""/>
</p:tagLst>
</file>

<file path=ppt/tags/tag337.xml><?xml version="1.0" encoding="utf-8"?>
<p:tagLst xmlns:p="http://schemas.openxmlformats.org/presentationml/2006/main">
  <p:tag name="AS_UNIQUEID" val="3822"/>
  <p:tag name="KSO_WM_BEAUTIFY_FLAG" val=""/>
</p:tagLst>
</file>

<file path=ppt/tags/tag338.xml><?xml version="1.0" encoding="utf-8"?>
<p:tagLst xmlns:p="http://schemas.openxmlformats.org/presentationml/2006/main">
  <p:tag name="AS_UNIQUEID" val="3823"/>
  <p:tag name="KSO_WM_BEAUTIFY_FLAG" val=""/>
</p:tagLst>
</file>

<file path=ppt/tags/tag339.xml><?xml version="1.0" encoding="utf-8"?>
<p:tagLst xmlns:p="http://schemas.openxmlformats.org/presentationml/2006/main">
  <p:tag name="AS_UNIQUEID" val="3824"/>
  <p:tag name="KSO_WM_BEAUTIFY_FLAG" val=""/>
</p:tagLst>
</file>

<file path=ppt/tags/tag34.xml><?xml version="1.0" encoding="utf-8"?>
<p:tagLst xmlns:p="http://schemas.openxmlformats.org/presentationml/2006/main">
  <p:tag name="AS_UNIQUEID" val="4761"/>
</p:tagLst>
</file>

<file path=ppt/tags/tag340.xml><?xml version="1.0" encoding="utf-8"?>
<p:tagLst xmlns:p="http://schemas.openxmlformats.org/presentationml/2006/main">
  <p:tag name="AS_UNIQUEID" val="3806"/>
</p:tagLst>
</file>

<file path=ppt/tags/tag341.xml><?xml version="1.0" encoding="utf-8"?>
<p:tagLst xmlns:p="http://schemas.openxmlformats.org/presentationml/2006/main">
  <p:tag name="AS_UNIQUEID" val="3807"/>
  <p:tag name="KSO_WM_BEAUTIFY_FLAG" val=""/>
</p:tagLst>
</file>

<file path=ppt/tags/tag342.xml><?xml version="1.0" encoding="utf-8"?>
<p:tagLst xmlns:p="http://schemas.openxmlformats.org/presentationml/2006/main">
  <p:tag name="AS_UNIQUEID" val="3808"/>
</p:tagLst>
</file>

<file path=ppt/tags/tag343.xml><?xml version="1.0" encoding="utf-8"?>
<p:tagLst xmlns:p="http://schemas.openxmlformats.org/presentationml/2006/main">
  <p:tag name="AS_UNIQUEID" val="3809"/>
</p:tagLst>
</file>

<file path=ppt/tags/tag344.xml><?xml version="1.0" encoding="utf-8"?>
<p:tagLst xmlns:p="http://schemas.openxmlformats.org/presentationml/2006/main">
  <p:tag name="AS_UNIQUEID" val="3810"/>
  <p:tag name="KSO_WM_BEAUTIFY_FLAG" val=""/>
</p:tagLst>
</file>

<file path=ppt/tags/tag345.xml><?xml version="1.0" encoding="utf-8"?>
<p:tagLst xmlns:p="http://schemas.openxmlformats.org/presentationml/2006/main">
  <p:tag name="AS_UNIQUEID" val="3811"/>
  <p:tag name="KSO_WM_BEAUTIFY_FLAG" val=""/>
</p:tagLst>
</file>

<file path=ppt/tags/tag346.xml><?xml version="1.0" encoding="utf-8"?>
<p:tagLst xmlns:p="http://schemas.openxmlformats.org/presentationml/2006/main">
  <p:tag name="AS_UNIQUEID" val="3812"/>
  <p:tag name="KSO_WM_BEAUTIFY_FLAG" val=""/>
</p:tagLst>
</file>

<file path=ppt/tags/tag347.xml><?xml version="1.0" encoding="utf-8"?>
<p:tagLst xmlns:p="http://schemas.openxmlformats.org/presentationml/2006/main">
  <p:tag name="AS_UNIQUEID" val="4932"/>
</p:tagLst>
</file>

<file path=ppt/tags/tag348.xml><?xml version="1.0" encoding="utf-8"?>
<p:tagLst xmlns:p="http://schemas.openxmlformats.org/presentationml/2006/main">
  <p:tag name="AS_UNIQUEID" val="4933"/>
</p:tagLst>
</file>

<file path=ppt/tags/tag349.xml><?xml version="1.0" encoding="utf-8"?>
<p:tagLst xmlns:p="http://schemas.openxmlformats.org/presentationml/2006/main">
  <p:tag name="AS_UNIQUEID" val="4934"/>
</p:tagLst>
</file>

<file path=ppt/tags/tag35.xml><?xml version="1.0" encoding="utf-8"?>
<p:tagLst xmlns:p="http://schemas.openxmlformats.org/presentationml/2006/main">
  <p:tag name="AS_UNIQUEID" val="4762"/>
</p:tagLst>
</file>

<file path=ppt/tags/tag350.xml><?xml version="1.0" encoding="utf-8"?>
<p:tagLst xmlns:p="http://schemas.openxmlformats.org/presentationml/2006/main">
  <p:tag name="AS_UNIQUEID" val="4935"/>
</p:tagLst>
</file>

<file path=ppt/tags/tag351.xml><?xml version="1.0" encoding="utf-8"?>
<p:tagLst xmlns:p="http://schemas.openxmlformats.org/presentationml/2006/main">
  <p:tag name="AS_UNIQUEID" val="4936"/>
</p:tagLst>
</file>

<file path=ppt/tags/tag352.xml><?xml version="1.0" encoding="utf-8"?>
<p:tagLst xmlns:p="http://schemas.openxmlformats.org/presentationml/2006/main">
  <p:tag name="AS_UNIQUEID" val="4937"/>
</p:tagLst>
</file>

<file path=ppt/tags/tag353.xml><?xml version="1.0" encoding="utf-8"?>
<p:tagLst xmlns:p="http://schemas.openxmlformats.org/presentationml/2006/main">
  <p:tag name="AS_UNIQUEID" val="4938"/>
</p:tagLst>
</file>

<file path=ppt/tags/tag354.xml><?xml version="1.0" encoding="utf-8"?>
<p:tagLst xmlns:p="http://schemas.openxmlformats.org/presentationml/2006/main">
  <p:tag name="AS_UNIQUEID" val="4939"/>
</p:tagLst>
</file>

<file path=ppt/tags/tag355.xml><?xml version="1.0" encoding="utf-8"?>
<p:tagLst xmlns:p="http://schemas.openxmlformats.org/presentationml/2006/main">
  <p:tag name="AS_UNIQUEID" val="4940"/>
  <p:tag name="KSO_WM_BEAUTIFY_FLAG" val=""/>
</p:tagLst>
</file>

<file path=ppt/tags/tag356.xml><?xml version="1.0" encoding="utf-8"?>
<p:tagLst xmlns:p="http://schemas.openxmlformats.org/presentationml/2006/main">
  <p:tag name="AS_UNIQUEID" val="4941"/>
</p:tagLst>
</file>

<file path=ppt/tags/tag357.xml><?xml version="1.0" encoding="utf-8"?>
<p:tagLst xmlns:p="http://schemas.openxmlformats.org/presentationml/2006/main">
  <p:tag name="AS_UNIQUEID" val="4942"/>
  <p:tag name="KSO_WM_BEAUTIFY_FLAG" val=""/>
</p:tagLst>
</file>

<file path=ppt/tags/tag358.xml><?xml version="1.0" encoding="utf-8"?>
<p:tagLst xmlns:p="http://schemas.openxmlformats.org/presentationml/2006/main">
  <p:tag name="AS_UNIQUEID" val="4943"/>
  <p:tag name="KSO_WM_BEAUTIFY_FLAG" val=""/>
</p:tagLst>
</file>

<file path=ppt/tags/tag359.xml><?xml version="1.0" encoding="utf-8"?>
<p:tagLst xmlns:p="http://schemas.openxmlformats.org/presentationml/2006/main">
  <p:tag name="AS_UNIQUEID" val="957"/>
  <p:tag name="KSO_WM_BEAUTIFY_FLAG" val=""/>
</p:tagLst>
</file>

<file path=ppt/tags/tag36.xml><?xml version="1.0" encoding="utf-8"?>
<p:tagLst xmlns:p="http://schemas.openxmlformats.org/presentationml/2006/main">
  <p:tag name="AS_UNIQUEID" val="4725"/>
</p:tagLst>
</file>

<file path=ppt/tags/tag360.xml><?xml version="1.0" encoding="utf-8"?>
<p:tagLst xmlns:p="http://schemas.openxmlformats.org/presentationml/2006/main">
  <p:tag name="AS_UNIQUEID" val="957"/>
  <p:tag name="KSO_WM_BEAUTIFY_FLAG" val=""/>
</p:tagLst>
</file>

<file path=ppt/tags/tag361.xml><?xml version="1.0" encoding="utf-8"?>
<p:tagLst xmlns:p="http://schemas.openxmlformats.org/presentationml/2006/main">
  <p:tag name="AS_UNIQUEID" val="957"/>
  <p:tag name="KSO_WM_BEAUTIFY_FLAG" val=""/>
</p:tagLst>
</file>

<file path=ppt/tags/tag362.xml><?xml version="1.0" encoding="utf-8"?>
<p:tagLst xmlns:p="http://schemas.openxmlformats.org/presentationml/2006/main">
  <p:tag name="AS_UNIQUEID" val="4944"/>
</p:tagLst>
</file>

<file path=ppt/tags/tag363.xml><?xml version="1.0" encoding="utf-8"?>
<p:tagLst xmlns:p="http://schemas.openxmlformats.org/presentationml/2006/main">
  <p:tag name="AS_UNIQUEID" val="4945"/>
</p:tagLst>
</file>

<file path=ppt/tags/tag364.xml><?xml version="1.0" encoding="utf-8"?>
<p:tagLst xmlns:p="http://schemas.openxmlformats.org/presentationml/2006/main">
  <p:tag name="AS_UNIQUEID" val="4946"/>
</p:tagLst>
</file>

<file path=ppt/tags/tag365.xml><?xml version="1.0" encoding="utf-8"?>
<p:tagLst xmlns:p="http://schemas.openxmlformats.org/presentationml/2006/main">
  <p:tag name="AS_UNIQUEID" val="4947"/>
</p:tagLst>
</file>

<file path=ppt/tags/tag366.xml><?xml version="1.0" encoding="utf-8"?>
<p:tagLst xmlns:p="http://schemas.openxmlformats.org/presentationml/2006/main">
  <p:tag name="AS_UNIQUEID" val="4948"/>
</p:tagLst>
</file>

<file path=ppt/tags/tag367.xml><?xml version="1.0" encoding="utf-8"?>
<p:tagLst xmlns:p="http://schemas.openxmlformats.org/presentationml/2006/main">
  <p:tag name="AS_UNIQUEID" val="4949"/>
</p:tagLst>
</file>

<file path=ppt/tags/tag368.xml><?xml version="1.0" encoding="utf-8"?>
<p:tagLst xmlns:p="http://schemas.openxmlformats.org/presentationml/2006/main">
  <p:tag name="AS_UNIQUEID" val="4950"/>
</p:tagLst>
</file>

<file path=ppt/tags/tag369.xml><?xml version="1.0" encoding="utf-8"?>
<p:tagLst xmlns:p="http://schemas.openxmlformats.org/presentationml/2006/main">
  <p:tag name="AS_UNIQUEID" val="4951"/>
</p:tagLst>
</file>

<file path=ppt/tags/tag37.xml><?xml version="1.0" encoding="utf-8"?>
<p:tagLst xmlns:p="http://schemas.openxmlformats.org/presentationml/2006/main">
  <p:tag name="AS_UNIQUEID" val="4726"/>
</p:tagLst>
</file>

<file path=ppt/tags/tag370.xml><?xml version="1.0" encoding="utf-8"?>
<p:tagLst xmlns:p="http://schemas.openxmlformats.org/presentationml/2006/main">
  <p:tag name="AS_UNIQUEID" val="4952"/>
  <p:tag name="KSO_WM_BEAUTIFY_FLAG" val=""/>
</p:tagLst>
</file>

<file path=ppt/tags/tag371.xml><?xml version="1.0" encoding="utf-8"?>
<p:tagLst xmlns:p="http://schemas.openxmlformats.org/presentationml/2006/main">
  <p:tag name="AS_UNIQUEID" val="4953"/>
</p:tagLst>
</file>

<file path=ppt/tags/tag372.xml><?xml version="1.0" encoding="utf-8"?>
<p:tagLst xmlns:p="http://schemas.openxmlformats.org/presentationml/2006/main">
  <p:tag name="AS_UNIQUEID" val="4954"/>
  <p:tag name="KSO_WM_BEAUTIFY_FLAG" val=""/>
</p:tagLst>
</file>

<file path=ppt/tags/tag373.xml><?xml version="1.0" encoding="utf-8"?>
<p:tagLst xmlns:p="http://schemas.openxmlformats.org/presentationml/2006/main">
  <p:tag name="AS_UNIQUEID" val="4955"/>
  <p:tag name="KSO_WM_BEAUTIFY_FLAG" val=""/>
</p:tagLst>
</file>

<file path=ppt/tags/tag374.xml><?xml version="1.0" encoding="utf-8"?>
<p:tagLst xmlns:p="http://schemas.openxmlformats.org/presentationml/2006/main">
  <p:tag name="AS_UNIQUEID" val="957"/>
  <p:tag name="KSO_WM_BEAUTIFY_FLAG" val=""/>
</p:tagLst>
</file>

<file path=ppt/tags/tag375.xml><?xml version="1.0" encoding="utf-8"?>
<p:tagLst xmlns:p="http://schemas.openxmlformats.org/presentationml/2006/main">
  <p:tag name="AS_UNIQUEID" val="3755"/>
</p:tagLst>
</file>

<file path=ppt/tags/tag376.xml><?xml version="1.0" encoding="utf-8"?>
<p:tagLst xmlns:p="http://schemas.openxmlformats.org/presentationml/2006/main">
  <p:tag name="AS_UNIQUEID" val="3756"/>
  <p:tag name="KSO_WM_BEAUTIFY_FLAG" val=""/>
</p:tagLst>
</file>

<file path=ppt/tags/tag377.xml><?xml version="1.0" encoding="utf-8"?>
<p:tagLst xmlns:p="http://schemas.openxmlformats.org/presentationml/2006/main">
  <p:tag name="AS_UNIQUEID" val="3757"/>
</p:tagLst>
</file>

<file path=ppt/tags/tag378.xml><?xml version="1.0" encoding="utf-8"?>
<p:tagLst xmlns:p="http://schemas.openxmlformats.org/presentationml/2006/main">
  <p:tag name="AS_UNIQUEID" val="3758"/>
  <p:tag name="KSO_WM_BEAUTIFY_FLAG" val=""/>
</p:tagLst>
</file>

<file path=ppt/tags/tag379.xml><?xml version="1.0" encoding="utf-8"?>
<p:tagLst xmlns:p="http://schemas.openxmlformats.org/presentationml/2006/main">
  <p:tag name="AS_UNIQUEID" val="3759"/>
  <p:tag name="KSO_WM_BEAUTIFY_FLAG" val=""/>
</p:tagLst>
</file>

<file path=ppt/tags/tag38.xml><?xml version="1.0" encoding="utf-8"?>
<p:tagLst xmlns:p="http://schemas.openxmlformats.org/presentationml/2006/main">
  <p:tag name="AS_UNIQUEID" val="4727"/>
</p:tagLst>
</file>

<file path=ppt/tags/tag380.xml><?xml version="1.0" encoding="utf-8"?>
<p:tagLst xmlns:p="http://schemas.openxmlformats.org/presentationml/2006/main">
  <p:tag name="AS_UNIQUEID" val="3760"/>
  <p:tag name="KSO_WM_BEAUTIFY_FLAG" val=""/>
</p:tagLst>
</file>

<file path=ppt/tags/tag381.xml><?xml version="1.0" encoding="utf-8"?>
<p:tagLst xmlns:p="http://schemas.openxmlformats.org/presentationml/2006/main">
  <p:tag name="AS_UNIQUEID" val="3761"/>
</p:tagLst>
</file>

<file path=ppt/tags/tag382.xml><?xml version="1.0" encoding="utf-8"?>
<p:tagLst xmlns:p="http://schemas.openxmlformats.org/presentationml/2006/main">
  <p:tag name="AS_UNIQUEID" val="3762"/>
</p:tagLst>
</file>

<file path=ppt/tags/tag383.xml><?xml version="1.0" encoding="utf-8"?>
<p:tagLst xmlns:p="http://schemas.openxmlformats.org/presentationml/2006/main">
  <p:tag name="AS_UNIQUEID" val="3763"/>
  <p:tag name="KSO_WM_BEAUTIFY_FLAG" val=""/>
</p:tagLst>
</file>

<file path=ppt/tags/tag384.xml><?xml version="1.0" encoding="utf-8"?>
<p:tagLst xmlns:p="http://schemas.openxmlformats.org/presentationml/2006/main">
  <p:tag name="AS_UNIQUEID" val="3764"/>
  <p:tag name="KSO_WM_BEAUTIFY_FLAG" val=""/>
</p:tagLst>
</file>

<file path=ppt/tags/tag385.xml><?xml version="1.0" encoding="utf-8"?>
<p:tagLst xmlns:p="http://schemas.openxmlformats.org/presentationml/2006/main">
  <p:tag name="AS_UNIQUEID" val="3765"/>
  <p:tag name="KSO_WM_BEAUTIFY_FLAG" val=""/>
</p:tagLst>
</file>

<file path=ppt/tags/tag386.xml><?xml version="1.0" encoding="utf-8"?>
<p:tagLst xmlns:p="http://schemas.openxmlformats.org/presentationml/2006/main">
  <p:tag name="AS_UNIQUEID" val="3767"/>
  <p:tag name="KSO_WM_BEAUTIFY_FLAG" val=""/>
</p:tagLst>
</file>

<file path=ppt/tags/tag387.xml><?xml version="1.0" encoding="utf-8"?>
<p:tagLst xmlns:p="http://schemas.openxmlformats.org/presentationml/2006/main">
  <p:tag name="AS_UNIQUEID" val="4956"/>
</p:tagLst>
</file>

<file path=ppt/tags/tag388.xml><?xml version="1.0" encoding="utf-8"?>
<p:tagLst xmlns:p="http://schemas.openxmlformats.org/presentationml/2006/main">
  <p:tag name="AS_UNIQUEID" val="4957"/>
</p:tagLst>
</file>

<file path=ppt/tags/tag389.xml><?xml version="1.0" encoding="utf-8"?>
<p:tagLst xmlns:p="http://schemas.openxmlformats.org/presentationml/2006/main">
  <p:tag name="AS_UNIQUEID" val="4958"/>
</p:tagLst>
</file>

<file path=ppt/tags/tag39.xml><?xml version="1.0" encoding="utf-8"?>
<p:tagLst xmlns:p="http://schemas.openxmlformats.org/presentationml/2006/main">
  <p:tag name="AS_UNIQUEID" val="4728"/>
</p:tagLst>
</file>

<file path=ppt/tags/tag390.xml><?xml version="1.0" encoding="utf-8"?>
<p:tagLst xmlns:p="http://schemas.openxmlformats.org/presentationml/2006/main">
  <p:tag name="AS_UNIQUEID" val="4959"/>
</p:tagLst>
</file>

<file path=ppt/tags/tag391.xml><?xml version="1.0" encoding="utf-8"?>
<p:tagLst xmlns:p="http://schemas.openxmlformats.org/presentationml/2006/main">
  <p:tag name="AS_UNIQUEID" val="4960"/>
</p:tagLst>
</file>

<file path=ppt/tags/tag392.xml><?xml version="1.0" encoding="utf-8"?>
<p:tagLst xmlns:p="http://schemas.openxmlformats.org/presentationml/2006/main">
  <p:tag name="AS_UNIQUEID" val="957"/>
  <p:tag name="KSO_WM_BEAUTIFY_FLAG" val=""/>
</p:tagLst>
</file>

<file path=ppt/tags/tag393.xml><?xml version="1.0" encoding="utf-8"?>
<p:tagLst xmlns:p="http://schemas.openxmlformats.org/presentationml/2006/main">
  <p:tag name="AS_UNIQUEID" val="4961"/>
</p:tagLst>
</file>

<file path=ppt/tags/tag394.xml><?xml version="1.0" encoding="utf-8"?>
<p:tagLst xmlns:p="http://schemas.openxmlformats.org/presentationml/2006/main">
  <p:tag name="AS_UNIQUEID" val="4962"/>
</p:tagLst>
</file>

<file path=ppt/tags/tag395.xml><?xml version="1.0" encoding="utf-8"?>
<p:tagLst xmlns:p="http://schemas.openxmlformats.org/presentationml/2006/main">
  <p:tag name="AS_UNIQUEID" val="4963"/>
</p:tagLst>
</file>

<file path=ppt/tags/tag396.xml><?xml version="1.0" encoding="utf-8"?>
<p:tagLst xmlns:p="http://schemas.openxmlformats.org/presentationml/2006/main">
  <p:tag name="AS_UNIQUEID" val="4964"/>
</p:tagLst>
</file>

<file path=ppt/tags/tag397.xml><?xml version="1.0" encoding="utf-8"?>
<p:tagLst xmlns:p="http://schemas.openxmlformats.org/presentationml/2006/main">
  <p:tag name="AS_UNIQUEID" val="4965"/>
</p:tagLst>
</file>

<file path=ppt/tags/tag398.xml><?xml version="1.0" encoding="utf-8"?>
<p:tagLst xmlns:p="http://schemas.openxmlformats.org/presentationml/2006/main">
  <p:tag name="AS_UNIQUEID" val="4966"/>
</p:tagLst>
</file>

<file path=ppt/tags/tag399.xml><?xml version="1.0" encoding="utf-8"?>
<p:tagLst xmlns:p="http://schemas.openxmlformats.org/presentationml/2006/main">
  <p:tag name="AS_UNIQUEID" val="4967"/>
</p:tagLst>
</file>

<file path=ppt/tags/tag4.xml><?xml version="1.0" encoding="utf-8"?>
<p:tagLst xmlns:p="http://schemas.openxmlformats.org/presentationml/2006/main">
  <p:tag name="AS_UNIQUEID" val="4734"/>
</p:tagLst>
</file>

<file path=ppt/tags/tag40.xml><?xml version="1.0" encoding="utf-8"?>
<p:tagLst xmlns:p="http://schemas.openxmlformats.org/presentationml/2006/main">
  <p:tag name="AS_UNIQUEID" val="4730"/>
</p:tagLst>
</file>

<file path=ppt/tags/tag400.xml><?xml version="1.0" encoding="utf-8"?>
<p:tagLst xmlns:p="http://schemas.openxmlformats.org/presentationml/2006/main">
  <p:tag name="AS_UNIQUEID" val="4968"/>
</p:tagLst>
</file>

<file path=ppt/tags/tag401.xml><?xml version="1.0" encoding="utf-8"?>
<p:tagLst xmlns:p="http://schemas.openxmlformats.org/presentationml/2006/main">
  <p:tag name="AS_UNIQUEID" val="4969"/>
  <p:tag name="KSO_WM_BEAUTIFY_FLAG" val=""/>
</p:tagLst>
</file>

<file path=ppt/tags/tag402.xml><?xml version="1.0" encoding="utf-8"?>
<p:tagLst xmlns:p="http://schemas.openxmlformats.org/presentationml/2006/main">
  <p:tag name="AS_UNIQUEID" val="4970"/>
</p:tagLst>
</file>

<file path=ppt/tags/tag403.xml><?xml version="1.0" encoding="utf-8"?>
<p:tagLst xmlns:p="http://schemas.openxmlformats.org/presentationml/2006/main">
  <p:tag name="AS_UNIQUEID" val="4971"/>
  <p:tag name="KSO_WM_BEAUTIFY_FLAG" val=""/>
</p:tagLst>
</file>

<file path=ppt/tags/tag404.xml><?xml version="1.0" encoding="utf-8"?>
<p:tagLst xmlns:p="http://schemas.openxmlformats.org/presentationml/2006/main">
  <p:tag name="AS_UNIQUEID" val="4972"/>
  <p:tag name="KSO_WM_BEAUTIFY_FLAG" val=""/>
</p:tagLst>
</file>

<file path=ppt/tags/tag405.xml><?xml version="1.0" encoding="utf-8"?>
<p:tagLst xmlns:p="http://schemas.openxmlformats.org/presentationml/2006/main">
  <p:tag name="AS_UNIQUEID" val="957"/>
</p:tagLst>
</file>

<file path=ppt/tags/tag406.xml><?xml version="1.0" encoding="utf-8"?>
<p:tagLst xmlns:p="http://schemas.openxmlformats.org/presentationml/2006/main">
  <p:tag name="AS_UNIQUEID" val="4973"/>
</p:tagLst>
</file>

<file path=ppt/tags/tag407.xml><?xml version="1.0" encoding="utf-8"?>
<p:tagLst xmlns:p="http://schemas.openxmlformats.org/presentationml/2006/main">
  <p:tag name="AS_UNIQUEID" val="957"/>
</p:tagLst>
</file>

<file path=ppt/tags/tag408.xml><?xml version="1.0" encoding="utf-8"?>
<p:tagLst xmlns:p="http://schemas.openxmlformats.org/presentationml/2006/main">
  <p:tag name="AS_UNIQUEID" val="4974"/>
</p:tagLst>
</file>

<file path=ppt/tags/tag409.xml><?xml version="1.0" encoding="utf-8"?>
<p:tagLst xmlns:p="http://schemas.openxmlformats.org/presentationml/2006/main">
  <p:tag name="AS_UNIQUEID" val="4975"/>
</p:tagLst>
</file>

<file path=ppt/tags/tag41.xml><?xml version="1.0" encoding="utf-8"?>
<p:tagLst xmlns:p="http://schemas.openxmlformats.org/presentationml/2006/main">
  <p:tag name="AS_UNIQUEID" val="4730"/>
  <p:tag name="KSO_WM_BEAUTIFY_FLAG" val=""/>
</p:tagLst>
</file>

<file path=ppt/tags/tag410.xml><?xml version="1.0" encoding="utf-8"?>
<p:tagLst xmlns:p="http://schemas.openxmlformats.org/presentationml/2006/main">
  <p:tag name="AS_UNIQUEID" val="4976"/>
</p:tagLst>
</file>

<file path=ppt/tags/tag411.xml><?xml version="1.0" encoding="utf-8"?>
<p:tagLst xmlns:p="http://schemas.openxmlformats.org/presentationml/2006/main">
  <p:tag name="AS_UNIQUEID" val="4977"/>
</p:tagLst>
</file>

<file path=ppt/tags/tag412.xml><?xml version="1.0" encoding="utf-8"?>
<p:tagLst xmlns:p="http://schemas.openxmlformats.org/presentationml/2006/main">
  <p:tag name="AS_UNIQUEID" val="4978"/>
</p:tagLst>
</file>

<file path=ppt/tags/tag413.xml><?xml version="1.0" encoding="utf-8"?>
<p:tagLst xmlns:p="http://schemas.openxmlformats.org/presentationml/2006/main">
  <p:tag name="AS_UNIQUEID" val="4979"/>
</p:tagLst>
</file>

<file path=ppt/tags/tag414.xml><?xml version="1.0" encoding="utf-8"?>
<p:tagLst xmlns:p="http://schemas.openxmlformats.org/presentationml/2006/main">
  <p:tag name="AS_UNIQUEID" val="4980"/>
</p:tagLst>
</file>

<file path=ppt/tags/tag415.xml><?xml version="1.0" encoding="utf-8"?>
<p:tagLst xmlns:p="http://schemas.openxmlformats.org/presentationml/2006/main">
  <p:tag name="AS_UNIQUEID" val="4981"/>
</p:tagLst>
</file>

<file path=ppt/tags/tag416.xml><?xml version="1.0" encoding="utf-8"?>
<p:tagLst xmlns:p="http://schemas.openxmlformats.org/presentationml/2006/main">
  <p:tag name="AS_UNIQUEID" val="4982"/>
</p:tagLst>
</file>

<file path=ppt/tags/tag417.xml><?xml version="1.0" encoding="utf-8"?>
<p:tagLst xmlns:p="http://schemas.openxmlformats.org/presentationml/2006/main">
  <p:tag name="AS_UNIQUEID" val="4983"/>
  <p:tag name="KSO_WM_BEAUTIFY_FLAG" val=""/>
</p:tagLst>
</file>

<file path=ppt/tags/tag418.xml><?xml version="1.0" encoding="utf-8"?>
<p:tagLst xmlns:p="http://schemas.openxmlformats.org/presentationml/2006/main">
  <p:tag name="AS_UNIQUEID" val="4984"/>
</p:tagLst>
</file>

<file path=ppt/tags/tag419.xml><?xml version="1.0" encoding="utf-8"?>
<p:tagLst xmlns:p="http://schemas.openxmlformats.org/presentationml/2006/main">
  <p:tag name="AS_UNIQUEID" val="4985"/>
  <p:tag name="KSO_WM_BEAUTIFY_FLAG" val=""/>
</p:tagLst>
</file>

<file path=ppt/tags/tag42.xml><?xml version="1.0" encoding="utf-8"?>
<p:tagLst xmlns:p="http://schemas.openxmlformats.org/presentationml/2006/main">
  <p:tag name="AS_UNIQUEID" val="4763"/>
  <p:tag name="KSO_WM_BEAUTIFY_FLAG" val=""/>
  <p:tag name="KSO_WM_UNIT_PLACING_PICTURE_USER_VIEWPORT" val="{&quot;height&quot;:9582.946456692913,&quot;width&quot;:14781.176377952756}"/>
</p:tagLst>
</file>

<file path=ppt/tags/tag420.xml><?xml version="1.0" encoding="utf-8"?>
<p:tagLst xmlns:p="http://schemas.openxmlformats.org/presentationml/2006/main">
  <p:tag name="AS_UNIQUEID" val="4986"/>
  <p:tag name="KSO_WM_BEAUTIFY_FLAG" val=""/>
</p:tagLst>
</file>

<file path=ppt/tags/tag421.xml><?xml version="1.0" encoding="utf-8"?>
<p:tagLst xmlns:p="http://schemas.openxmlformats.org/presentationml/2006/main">
  <p:tag name="AS_UNIQUEID" val="3933"/>
  <p:tag name="KSO_WM_BEAUTIFY_FLAG" val=""/>
</p:tagLst>
</file>

<file path=ppt/tags/tag422.xml><?xml version="1.0" encoding="utf-8"?>
<p:tagLst xmlns:p="http://schemas.openxmlformats.org/presentationml/2006/main">
  <p:tag name="AS_UNIQUEID" val="3934"/>
  <p:tag name="KSO_WM_BEAUTIFY_FLAG" val=""/>
</p:tagLst>
</file>

<file path=ppt/tags/tag423.xml><?xml version="1.0" encoding="utf-8"?>
<p:tagLst xmlns:p="http://schemas.openxmlformats.org/presentationml/2006/main">
  <p:tag name="AS_UNIQUEID" val="3935"/>
  <p:tag name="KSO_WM_BEAUTIFY_FLAG" val=""/>
</p:tagLst>
</file>

<file path=ppt/tags/tag424.xml><?xml version="1.0" encoding="utf-8"?>
<p:tagLst xmlns:p="http://schemas.openxmlformats.org/presentationml/2006/main">
  <p:tag name="AS_UNIQUEID" val="4987"/>
</p:tagLst>
</file>

<file path=ppt/tags/tag425.xml><?xml version="1.0" encoding="utf-8"?>
<p:tagLst xmlns:p="http://schemas.openxmlformats.org/presentationml/2006/main">
  <p:tag name="AS_UNIQUEID" val="4988"/>
</p:tagLst>
</file>

<file path=ppt/tags/tag426.xml><?xml version="1.0" encoding="utf-8"?>
<p:tagLst xmlns:p="http://schemas.openxmlformats.org/presentationml/2006/main">
  <p:tag name="AS_UNIQUEID" val="4989"/>
</p:tagLst>
</file>

<file path=ppt/tags/tag427.xml><?xml version="1.0" encoding="utf-8"?>
<p:tagLst xmlns:p="http://schemas.openxmlformats.org/presentationml/2006/main">
  <p:tag name="AS_UNIQUEID" val="4990"/>
</p:tagLst>
</file>

<file path=ppt/tags/tag428.xml><?xml version="1.0" encoding="utf-8"?>
<p:tagLst xmlns:p="http://schemas.openxmlformats.org/presentationml/2006/main">
  <p:tag name="AS_UNIQUEID" val="4991"/>
</p:tagLst>
</file>

<file path=ppt/tags/tag429.xml><?xml version="1.0" encoding="utf-8"?>
<p:tagLst xmlns:p="http://schemas.openxmlformats.org/presentationml/2006/main">
  <p:tag name="AS_UNIQUEID" val="4992"/>
</p:tagLst>
</file>

<file path=ppt/tags/tag43.xml><?xml version="1.0" encoding="utf-8"?>
<p:tagLst xmlns:p="http://schemas.openxmlformats.org/presentationml/2006/main">
  <p:tag name="AS_UNIQUEID" val="4764"/>
</p:tagLst>
</file>

<file path=ppt/tags/tag430.xml><?xml version="1.0" encoding="utf-8"?>
<p:tagLst xmlns:p="http://schemas.openxmlformats.org/presentationml/2006/main">
  <p:tag name="AS_UNIQUEID" val="4993"/>
</p:tagLst>
</file>

<file path=ppt/tags/tag431.xml><?xml version="1.0" encoding="utf-8"?>
<p:tagLst xmlns:p="http://schemas.openxmlformats.org/presentationml/2006/main">
  <p:tag name="AS_UNIQUEID" val="4994"/>
  <p:tag name="KSO_WM_BEAUTIFY_FLAG" val=""/>
</p:tagLst>
</file>

<file path=ppt/tags/tag432.xml><?xml version="1.0" encoding="utf-8"?>
<p:tagLst xmlns:p="http://schemas.openxmlformats.org/presentationml/2006/main">
  <p:tag name="AS_UNIQUEID" val="4995"/>
</p:tagLst>
</file>

<file path=ppt/tags/tag433.xml><?xml version="1.0" encoding="utf-8"?>
<p:tagLst xmlns:p="http://schemas.openxmlformats.org/presentationml/2006/main">
  <p:tag name="AS_UNIQUEID" val="4996"/>
  <p:tag name="KSO_WM_BEAUTIFY_FLAG" val=""/>
</p:tagLst>
</file>

<file path=ppt/tags/tag434.xml><?xml version="1.0" encoding="utf-8"?>
<p:tagLst xmlns:p="http://schemas.openxmlformats.org/presentationml/2006/main">
  <p:tag name="AS_UNIQUEID" val="4997"/>
  <p:tag name="KSO_WM_BEAUTIFY_FLAG" val=""/>
</p:tagLst>
</file>

<file path=ppt/tags/tag435.xml><?xml version="1.0" encoding="utf-8"?>
<p:tagLst xmlns:p="http://schemas.openxmlformats.org/presentationml/2006/main">
  <p:tag name="AS_UNIQUEID" val="4998"/>
  <p:tag name="KSO_WM_BEAUTIFY_FLAG" val=""/>
</p:tagLst>
</file>

<file path=ppt/tags/tag436.xml><?xml version="1.0" encoding="utf-8"?>
<p:tagLst xmlns:p="http://schemas.openxmlformats.org/presentationml/2006/main">
  <p:tag name="AS_UNIQUEID" val="4999"/>
  <p:tag name="KSO_WM_BEAUTIFY_FLAG" val=""/>
</p:tagLst>
</file>

<file path=ppt/tags/tag437.xml><?xml version="1.0" encoding="utf-8"?>
<p:tagLst xmlns:p="http://schemas.openxmlformats.org/presentationml/2006/main">
  <p:tag name="AS_UNIQUEID" val="5000"/>
</p:tagLst>
</file>

<file path=ppt/tags/tag438.xml><?xml version="1.0" encoding="utf-8"?>
<p:tagLst xmlns:p="http://schemas.openxmlformats.org/presentationml/2006/main">
  <p:tag name="AS_UNIQUEID" val="5001"/>
</p:tagLst>
</file>

<file path=ppt/tags/tag439.xml><?xml version="1.0" encoding="utf-8"?>
<p:tagLst xmlns:p="http://schemas.openxmlformats.org/presentationml/2006/main">
  <p:tag name="AS_UNIQUEID" val="5002"/>
</p:tagLst>
</file>

<file path=ppt/tags/tag44.xml><?xml version="1.0" encoding="utf-8"?>
<p:tagLst xmlns:p="http://schemas.openxmlformats.org/presentationml/2006/main">
  <p:tag name="AS_UNIQUEID" val="4765"/>
</p:tagLst>
</file>

<file path=ppt/tags/tag440.xml><?xml version="1.0" encoding="utf-8"?>
<p:tagLst xmlns:p="http://schemas.openxmlformats.org/presentationml/2006/main">
  <p:tag name="AS_UNIQUEID" val="5003"/>
</p:tagLst>
</file>

<file path=ppt/tags/tag441.xml><?xml version="1.0" encoding="utf-8"?>
<p:tagLst xmlns:p="http://schemas.openxmlformats.org/presentationml/2006/main">
  <p:tag name="AS_UNIQUEID" val="5004"/>
</p:tagLst>
</file>

<file path=ppt/tags/tag442.xml><?xml version="1.0" encoding="utf-8"?>
<p:tagLst xmlns:p="http://schemas.openxmlformats.org/presentationml/2006/main">
  <p:tag name="AS_UNIQUEID" val="5005"/>
</p:tagLst>
</file>

<file path=ppt/tags/tag443.xml><?xml version="1.0" encoding="utf-8"?>
<p:tagLst xmlns:p="http://schemas.openxmlformats.org/presentationml/2006/main">
  <p:tag name="AS_UNIQUEID" val="4016"/>
</p:tagLst>
</file>

<file path=ppt/tags/tag444.xml><?xml version="1.0" encoding="utf-8"?>
<p:tagLst xmlns:p="http://schemas.openxmlformats.org/presentationml/2006/main">
  <p:tag name="AS_UNIQUEID" val="4017"/>
</p:tagLst>
</file>

<file path=ppt/tags/tag445.xml><?xml version="1.0" encoding="utf-8"?>
<p:tagLst xmlns:p="http://schemas.openxmlformats.org/presentationml/2006/main">
  <p:tag name="AS_UNIQUEID" val="4018"/>
</p:tagLst>
</file>

<file path=ppt/tags/tag446.xml><?xml version="1.0" encoding="utf-8"?>
<p:tagLst xmlns:p="http://schemas.openxmlformats.org/presentationml/2006/main">
  <p:tag name="AS_UNIQUEID" val="4020"/>
</p:tagLst>
</file>

<file path=ppt/tags/tag447.xml><?xml version="1.0" encoding="utf-8"?>
<p:tagLst xmlns:p="http://schemas.openxmlformats.org/presentationml/2006/main">
  <p:tag name="AS_UNIQUEID" val="4022"/>
</p:tagLst>
</file>

<file path=ppt/tags/tag448.xml><?xml version="1.0" encoding="utf-8"?>
<p:tagLst xmlns:p="http://schemas.openxmlformats.org/presentationml/2006/main">
  <p:tag name="AS_UNIQUEID" val="4025"/>
</p:tagLst>
</file>

<file path=ppt/tags/tag449.xml><?xml version="1.0" encoding="utf-8"?>
<p:tagLst xmlns:p="http://schemas.openxmlformats.org/presentationml/2006/main">
  <p:tag name="AS_UNIQUEID" val="4026"/>
</p:tagLst>
</file>

<file path=ppt/tags/tag45.xml><?xml version="1.0" encoding="utf-8"?>
<p:tagLst xmlns:p="http://schemas.openxmlformats.org/presentationml/2006/main">
  <p:tag name="AS_UNIQUEID" val="4766"/>
</p:tagLst>
</file>

<file path=ppt/tags/tag450.xml><?xml version="1.0" encoding="utf-8"?>
<p:tagLst xmlns:p="http://schemas.openxmlformats.org/presentationml/2006/main">
  <p:tag name="AS_UNIQUEID" val="4027"/>
</p:tagLst>
</file>

<file path=ppt/tags/tag451.xml><?xml version="1.0" encoding="utf-8"?>
<p:tagLst xmlns:p="http://schemas.openxmlformats.org/presentationml/2006/main">
  <p:tag name="AS_UNIQUEID" val="4028"/>
</p:tagLst>
</file>

<file path=ppt/tags/tag452.xml><?xml version="1.0" encoding="utf-8"?>
<p:tagLst xmlns:p="http://schemas.openxmlformats.org/presentationml/2006/main">
  <p:tag name="AS_UNIQUEID" val="4029"/>
</p:tagLst>
</file>

<file path=ppt/tags/tag453.xml><?xml version="1.0" encoding="utf-8"?>
<p:tagLst xmlns:p="http://schemas.openxmlformats.org/presentationml/2006/main">
  <p:tag name="AS_UNIQUEID" val="4032"/>
</p:tagLst>
</file>

<file path=ppt/tags/tag454.xml><?xml version="1.0" encoding="utf-8"?>
<p:tagLst xmlns:p="http://schemas.openxmlformats.org/presentationml/2006/main">
  <p:tag name="AS_UNIQUEID" val="4033"/>
</p:tagLst>
</file>

<file path=ppt/tags/tag455.xml><?xml version="1.0" encoding="utf-8"?>
<p:tagLst xmlns:p="http://schemas.openxmlformats.org/presentationml/2006/main">
  <p:tag name="AS_UNIQUEID" val="4034"/>
</p:tagLst>
</file>

<file path=ppt/tags/tag456.xml><?xml version="1.0" encoding="utf-8"?>
<p:tagLst xmlns:p="http://schemas.openxmlformats.org/presentationml/2006/main">
  <p:tag name="AS_UNIQUEID" val="5006"/>
  <p:tag name="KSO_WM_BEAUTIFY_FLAG" val=""/>
</p:tagLst>
</file>

<file path=ppt/tags/tag457.xml><?xml version="1.0" encoding="utf-8"?>
<p:tagLst xmlns:p="http://schemas.openxmlformats.org/presentationml/2006/main">
  <p:tag name="AS_UNIQUEID" val="5007"/>
</p:tagLst>
</file>

<file path=ppt/tags/tag458.xml><?xml version="1.0" encoding="utf-8"?>
<p:tagLst xmlns:p="http://schemas.openxmlformats.org/presentationml/2006/main">
  <p:tag name="AS_UNIQUEID" val="5008"/>
  <p:tag name="KSO_WM_BEAUTIFY_FLAG" val=""/>
</p:tagLst>
</file>

<file path=ppt/tags/tag459.xml><?xml version="1.0" encoding="utf-8"?>
<p:tagLst xmlns:p="http://schemas.openxmlformats.org/presentationml/2006/main">
  <p:tag name="AS_UNIQUEID" val="5009"/>
</p:tagLst>
</file>

<file path=ppt/tags/tag46.xml><?xml version="1.0" encoding="utf-8"?>
<p:tagLst xmlns:p="http://schemas.openxmlformats.org/presentationml/2006/main">
  <p:tag name="AS_UNIQUEID" val="4767"/>
</p:tagLst>
</file>

<file path=ppt/tags/tag460.xml><?xml version="1.0" encoding="utf-8"?>
<p:tagLst xmlns:p="http://schemas.openxmlformats.org/presentationml/2006/main">
  <p:tag name="AS_UNIQUEID" val="5010"/>
  <p:tag name="KSO_WM_BEAUTIFY_FLAG" val=""/>
</p:tagLst>
</file>

<file path=ppt/tags/tag461.xml><?xml version="1.0" encoding="utf-8"?>
<p:tagLst xmlns:p="http://schemas.openxmlformats.org/presentationml/2006/main">
  <p:tag name="AS_UNIQUEID" val="5011"/>
  <p:tag name="KSO_WM_BEAUTIFY_FLAG" val=""/>
</p:tagLst>
</file>

<file path=ppt/tags/tag462.xml><?xml version="1.0" encoding="utf-8"?>
<p:tagLst xmlns:p="http://schemas.openxmlformats.org/presentationml/2006/main">
  <p:tag name="AS_UNIQUEID" val="5012"/>
</p:tagLst>
</file>

<file path=ppt/tags/tag463.xml><?xml version="1.0" encoding="utf-8"?>
<p:tagLst xmlns:p="http://schemas.openxmlformats.org/presentationml/2006/main">
  <p:tag name="AS_UNIQUEID" val="5013"/>
</p:tagLst>
</file>

<file path=ppt/tags/tag464.xml><?xml version="1.0" encoding="utf-8"?>
<p:tagLst xmlns:p="http://schemas.openxmlformats.org/presentationml/2006/main">
  <p:tag name="AS_UNIQUEID" val="5014"/>
</p:tagLst>
</file>

<file path=ppt/tags/tag465.xml><?xml version="1.0" encoding="utf-8"?>
<p:tagLst xmlns:p="http://schemas.openxmlformats.org/presentationml/2006/main">
  <p:tag name="AS_UNIQUEID" val="5015"/>
</p:tagLst>
</file>

<file path=ppt/tags/tag466.xml><?xml version="1.0" encoding="utf-8"?>
<p:tagLst xmlns:p="http://schemas.openxmlformats.org/presentationml/2006/main">
  <p:tag name="AS_UNIQUEID" val="5016"/>
</p:tagLst>
</file>

<file path=ppt/tags/tag467.xml><?xml version="1.0" encoding="utf-8"?>
<p:tagLst xmlns:p="http://schemas.openxmlformats.org/presentationml/2006/main">
  <p:tag name="AS_UNIQUEID" val="5017"/>
</p:tagLst>
</file>

<file path=ppt/tags/tag468.xml><?xml version="1.0" encoding="utf-8"?>
<p:tagLst xmlns:p="http://schemas.openxmlformats.org/presentationml/2006/main">
  <p:tag name="AS_UNIQUEID" val="5018"/>
</p:tagLst>
</file>

<file path=ppt/tags/tag469.xml><?xml version="1.0" encoding="utf-8"?>
<p:tagLst xmlns:p="http://schemas.openxmlformats.org/presentationml/2006/main">
  <p:tag name="AS_UNIQUEID" val="5019"/>
</p:tagLst>
</file>

<file path=ppt/tags/tag47.xml><?xml version="1.0" encoding="utf-8"?>
<p:tagLst xmlns:p="http://schemas.openxmlformats.org/presentationml/2006/main">
  <p:tag name="AS_UNIQUEID" val="4768"/>
</p:tagLst>
</file>

<file path=ppt/tags/tag470.xml><?xml version="1.0" encoding="utf-8"?>
<p:tagLst xmlns:p="http://schemas.openxmlformats.org/presentationml/2006/main">
  <p:tag name="AS_UNIQUEID" val="5020"/>
  <p:tag name="KSO_WM_BEAUTIFY_FLAG" val=""/>
</p:tagLst>
</file>

<file path=ppt/tags/tag471.xml><?xml version="1.0" encoding="utf-8"?>
<p:tagLst xmlns:p="http://schemas.openxmlformats.org/presentationml/2006/main">
  <p:tag name="AS_UNIQUEID" val="5021"/>
</p:tagLst>
</file>

<file path=ppt/tags/tag472.xml><?xml version="1.0" encoding="utf-8"?>
<p:tagLst xmlns:p="http://schemas.openxmlformats.org/presentationml/2006/main">
  <p:tag name="AS_UNIQUEID" val="5022"/>
  <p:tag name="KSO_WM_BEAUTIFY_FLAG" val=""/>
</p:tagLst>
</file>

<file path=ppt/tags/tag473.xml><?xml version="1.0" encoding="utf-8"?>
<p:tagLst xmlns:p="http://schemas.openxmlformats.org/presentationml/2006/main">
  <p:tag name="AS_UNIQUEID" val="5023"/>
  <p:tag name="KSO_WM_BEAUTIFY_FLAG" val=""/>
</p:tagLst>
</file>

<file path=ppt/tags/tag474.xml><?xml version="1.0" encoding="utf-8"?>
<p:tagLst xmlns:p="http://schemas.openxmlformats.org/presentationml/2006/main">
  <p:tag name="AS_UNIQUEID" val="4037"/>
  <p:tag name="KSO_WM_BEAUTIFY_FLAG" val=""/>
</p:tagLst>
</file>

<file path=ppt/tags/tag475.xml><?xml version="1.0" encoding="utf-8"?>
<p:tagLst xmlns:p="http://schemas.openxmlformats.org/presentationml/2006/main">
  <p:tag name="AS_UNIQUEID" val="4038"/>
  <p:tag name="KSO_WM_BEAUTIFY_FLAG" val=""/>
</p:tagLst>
</file>

<file path=ppt/tags/tag476.xml><?xml version="1.0" encoding="utf-8"?>
<p:tagLst xmlns:p="http://schemas.openxmlformats.org/presentationml/2006/main">
  <p:tag name="AS_UNIQUEID" val="4039"/>
  <p:tag name="KSO_WM_BEAUTIFY_FLAG" val=""/>
</p:tagLst>
</file>

<file path=ppt/tags/tag477.xml><?xml version="1.0" encoding="utf-8"?>
<p:tagLst xmlns:p="http://schemas.openxmlformats.org/presentationml/2006/main">
  <p:tag name="AS_UNIQUEID" val="4040"/>
</p:tagLst>
</file>

<file path=ppt/tags/tag478.xml><?xml version="1.0" encoding="utf-8"?>
<p:tagLst xmlns:p="http://schemas.openxmlformats.org/presentationml/2006/main">
  <p:tag name="AS_UNIQUEID" val="4041"/>
  <p:tag name="KSO_WM_BEAUTIFY_FLAG" val=""/>
</p:tagLst>
</file>

<file path=ppt/tags/tag479.xml><?xml version="1.0" encoding="utf-8"?>
<p:tagLst xmlns:p="http://schemas.openxmlformats.org/presentationml/2006/main">
  <p:tag name="AS_UNIQUEID" val="4042"/>
  <p:tag name="KSO_WM_BEAUTIFY_FLAG" val=""/>
</p:tagLst>
</file>

<file path=ppt/tags/tag48.xml><?xml version="1.0" encoding="utf-8"?>
<p:tagLst xmlns:p="http://schemas.openxmlformats.org/presentationml/2006/main">
  <p:tag name="AS_UNIQUEID" val="4769"/>
</p:tagLst>
</file>

<file path=ppt/tags/tag480.xml><?xml version="1.0" encoding="utf-8"?>
<p:tagLst xmlns:p="http://schemas.openxmlformats.org/presentationml/2006/main">
  <p:tag name="AS_UNIQUEID" val="4042"/>
  <p:tag name="KSO_WM_BEAUTIFY_FLAG" val=""/>
</p:tagLst>
</file>

<file path=ppt/tags/tag481.xml><?xml version="1.0" encoding="utf-8"?>
<p:tagLst xmlns:p="http://schemas.openxmlformats.org/presentationml/2006/main">
  <p:tag name="AS_UNIQUEID" val="4044"/>
</p:tagLst>
</file>

<file path=ppt/tags/tag482.xml><?xml version="1.0" encoding="utf-8"?>
<p:tagLst xmlns:p="http://schemas.openxmlformats.org/presentationml/2006/main">
  <p:tag name="AS_UNIQUEID" val="4045"/>
  <p:tag name="KSO_WM_BEAUTIFY_FLAG" val=""/>
</p:tagLst>
</file>

<file path=ppt/tags/tag483.xml><?xml version="1.0" encoding="utf-8"?>
<p:tagLst xmlns:p="http://schemas.openxmlformats.org/presentationml/2006/main">
  <p:tag name="AS_UNIQUEID" val="4046"/>
  <p:tag name="KSO_WM_BEAUTIFY_FLAG" val=""/>
</p:tagLst>
</file>

<file path=ppt/tags/tag484.xml><?xml version="1.0" encoding="utf-8"?>
<p:tagLst xmlns:p="http://schemas.openxmlformats.org/presentationml/2006/main">
  <p:tag name="AS_UNIQUEID" val="4046"/>
  <p:tag name="KSO_WM_BEAUTIFY_FLAG" val=""/>
</p:tagLst>
</file>

<file path=ppt/tags/tag485.xml><?xml version="1.0" encoding="utf-8"?>
<p:tagLst xmlns:p="http://schemas.openxmlformats.org/presentationml/2006/main">
  <p:tag name="AS_UNIQUEID" val="5024"/>
</p:tagLst>
</file>

<file path=ppt/tags/tag486.xml><?xml version="1.0" encoding="utf-8"?>
<p:tagLst xmlns:p="http://schemas.openxmlformats.org/presentationml/2006/main">
  <p:tag name="AS_UNIQUEID" val="5025"/>
</p:tagLst>
</file>

<file path=ppt/tags/tag487.xml><?xml version="1.0" encoding="utf-8"?>
<p:tagLst xmlns:p="http://schemas.openxmlformats.org/presentationml/2006/main">
  <p:tag name="AS_UNIQUEID" val="5026"/>
</p:tagLst>
</file>

<file path=ppt/tags/tag488.xml><?xml version="1.0" encoding="utf-8"?>
<p:tagLst xmlns:p="http://schemas.openxmlformats.org/presentationml/2006/main">
  <p:tag name="AS_UNIQUEID" val="5027"/>
</p:tagLst>
</file>

<file path=ppt/tags/tag489.xml><?xml version="1.0" encoding="utf-8"?>
<p:tagLst xmlns:p="http://schemas.openxmlformats.org/presentationml/2006/main">
  <p:tag name="AS_UNIQUEID" val="5028"/>
</p:tagLst>
</file>

<file path=ppt/tags/tag49.xml><?xml version="1.0" encoding="utf-8"?>
<p:tagLst xmlns:p="http://schemas.openxmlformats.org/presentationml/2006/main">
  <p:tag name="AS_UNIQUEID" val="4770"/>
  <p:tag name="KSO_WM_BEAUTIFY_FLAG" val=""/>
</p:tagLst>
</file>

<file path=ppt/tags/tag490.xml><?xml version="1.0" encoding="utf-8"?>
<p:tagLst xmlns:p="http://schemas.openxmlformats.org/presentationml/2006/main">
  <p:tag name="AS_UNIQUEID" val="5029"/>
</p:tagLst>
</file>

<file path=ppt/tags/tag491.xml><?xml version="1.0" encoding="utf-8"?>
<p:tagLst xmlns:p="http://schemas.openxmlformats.org/presentationml/2006/main">
  <p:tag name="AS_UNIQUEID" val="5030"/>
</p:tagLst>
</file>

<file path=ppt/tags/tag492.xml><?xml version="1.0" encoding="utf-8"?>
<p:tagLst xmlns:p="http://schemas.openxmlformats.org/presentationml/2006/main">
  <p:tag name="AS_UNIQUEID" val="5031"/>
  <p:tag name="KSO_WM_BEAUTIFY_FLAG" val=""/>
</p:tagLst>
</file>

<file path=ppt/tags/tag493.xml><?xml version="1.0" encoding="utf-8"?>
<p:tagLst xmlns:p="http://schemas.openxmlformats.org/presentationml/2006/main">
  <p:tag name="AS_UNIQUEID" val="5032"/>
</p:tagLst>
</file>

<file path=ppt/tags/tag494.xml><?xml version="1.0" encoding="utf-8"?>
<p:tagLst xmlns:p="http://schemas.openxmlformats.org/presentationml/2006/main">
  <p:tag name="AS_UNIQUEID" val="5033"/>
  <p:tag name="KSO_WM_BEAUTIFY_FLAG" val=""/>
</p:tagLst>
</file>

<file path=ppt/tags/tag495.xml><?xml version="1.0" encoding="utf-8"?>
<p:tagLst xmlns:p="http://schemas.openxmlformats.org/presentationml/2006/main">
  <p:tag name="AS_UNIQUEID" val="5034"/>
  <p:tag name="KSO_WM_BEAUTIFY_FLAG" val=""/>
</p:tagLst>
</file>

<file path=ppt/tags/tag496.xml><?xml version="1.0" encoding="utf-8"?>
<p:tagLst xmlns:p="http://schemas.openxmlformats.org/presentationml/2006/main">
  <p:tag name="AS_UNIQUEID" val="5035"/>
</p:tagLst>
</file>

<file path=ppt/tags/tag497.xml><?xml version="1.0" encoding="utf-8"?>
<p:tagLst xmlns:p="http://schemas.openxmlformats.org/presentationml/2006/main">
  <p:tag name="AS_UNIQUEID" val="5036"/>
</p:tagLst>
</file>

<file path=ppt/tags/tag498.xml><?xml version="1.0" encoding="utf-8"?>
<p:tagLst xmlns:p="http://schemas.openxmlformats.org/presentationml/2006/main">
  <p:tag name="AS_UNIQUEID" val="5037"/>
</p:tagLst>
</file>

<file path=ppt/tags/tag499.xml><?xml version="1.0" encoding="utf-8"?>
<p:tagLst xmlns:p="http://schemas.openxmlformats.org/presentationml/2006/main">
  <p:tag name="AS_UNIQUEID" val="5038"/>
</p:tagLst>
</file>

<file path=ppt/tags/tag5.xml><?xml version="1.0" encoding="utf-8"?>
<p:tagLst xmlns:p="http://schemas.openxmlformats.org/presentationml/2006/main">
  <p:tag name="AS_UNIQUEID" val="4735"/>
</p:tagLst>
</file>

<file path=ppt/tags/tag50.xml><?xml version="1.0" encoding="utf-8"?>
<p:tagLst xmlns:p="http://schemas.openxmlformats.org/presentationml/2006/main">
  <p:tag name="AS_UNIQUEID" val="4771"/>
</p:tagLst>
</file>

<file path=ppt/tags/tag500.xml><?xml version="1.0" encoding="utf-8"?>
<p:tagLst xmlns:p="http://schemas.openxmlformats.org/presentationml/2006/main">
  <p:tag name="AS_UNIQUEID" val="5039"/>
</p:tagLst>
</file>

<file path=ppt/tags/tag501.xml><?xml version="1.0" encoding="utf-8"?>
<p:tagLst xmlns:p="http://schemas.openxmlformats.org/presentationml/2006/main">
  <p:tag name="AS_UNIQUEID" val="5040"/>
</p:tagLst>
</file>

<file path=ppt/tags/tag502.xml><?xml version="1.0" encoding="utf-8"?>
<p:tagLst xmlns:p="http://schemas.openxmlformats.org/presentationml/2006/main">
  <p:tag name="AS_UNIQUEID" val="5041"/>
</p:tagLst>
</file>

<file path=ppt/tags/tag503.xml><?xml version="1.0" encoding="utf-8"?>
<p:tagLst xmlns:p="http://schemas.openxmlformats.org/presentationml/2006/main">
  <p:tag name="AS_UNIQUEID" val="5042"/>
</p:tagLst>
</file>

<file path=ppt/tags/tag504.xml><?xml version="1.0" encoding="utf-8"?>
<p:tagLst xmlns:p="http://schemas.openxmlformats.org/presentationml/2006/main">
  <p:tag name="AS_UNIQUEID" val="5043"/>
  <p:tag name="KSO_WM_BEAUTIFY_FLAG" val=""/>
</p:tagLst>
</file>

<file path=ppt/tags/tag505.xml><?xml version="1.0" encoding="utf-8"?>
<p:tagLst xmlns:p="http://schemas.openxmlformats.org/presentationml/2006/main">
  <p:tag name="AS_UNIQUEID" val="5044"/>
</p:tagLst>
</file>

<file path=ppt/tags/tag506.xml><?xml version="1.0" encoding="utf-8"?>
<p:tagLst xmlns:p="http://schemas.openxmlformats.org/presentationml/2006/main">
  <p:tag name="AS_UNIQUEID" val="5045"/>
  <p:tag name="KSO_WM_BEAUTIFY_FLAG" val=""/>
</p:tagLst>
</file>

<file path=ppt/tags/tag507.xml><?xml version="1.0" encoding="utf-8"?>
<p:tagLst xmlns:p="http://schemas.openxmlformats.org/presentationml/2006/main">
  <p:tag name="AS_UNIQUEID" val="5046"/>
  <p:tag name="KSO_WM_BEAUTIFY_FLAG" val=""/>
</p:tagLst>
</file>

<file path=ppt/tags/tag508.xml><?xml version="1.0" encoding="utf-8"?>
<p:tagLst xmlns:p="http://schemas.openxmlformats.org/presentationml/2006/main">
  <p:tag name="AS_UNIQUEID" val="5047"/>
</p:tagLst>
</file>

<file path=ppt/tags/tag509.xml><?xml version="1.0" encoding="utf-8"?>
<p:tagLst xmlns:p="http://schemas.openxmlformats.org/presentationml/2006/main">
  <p:tag name="AS_UNIQUEID" val="5048"/>
</p:tagLst>
</file>

<file path=ppt/tags/tag51.xml><?xml version="1.0" encoding="utf-8"?>
<p:tagLst xmlns:p="http://schemas.openxmlformats.org/presentationml/2006/main">
  <p:tag name="AS_UNIQUEID" val="4772"/>
  <p:tag name="KSO_WM_BEAUTIFY_FLAG" val=""/>
</p:tagLst>
</file>

<file path=ppt/tags/tag510.xml><?xml version="1.0" encoding="utf-8"?>
<p:tagLst xmlns:p="http://schemas.openxmlformats.org/presentationml/2006/main">
  <p:tag name="AS_UNIQUEID" val="5049"/>
</p:tagLst>
</file>

<file path=ppt/tags/tag511.xml><?xml version="1.0" encoding="utf-8"?>
<p:tagLst xmlns:p="http://schemas.openxmlformats.org/presentationml/2006/main">
  <p:tag name="AS_UNIQUEID" val="5050"/>
</p:tagLst>
</file>

<file path=ppt/tags/tag512.xml><?xml version="1.0" encoding="utf-8"?>
<p:tagLst xmlns:p="http://schemas.openxmlformats.org/presentationml/2006/main">
  <p:tag name="AS_UNIQUEID" val="5051"/>
</p:tagLst>
</file>

<file path=ppt/tags/tag513.xml><?xml version="1.0" encoding="utf-8"?>
<p:tagLst xmlns:p="http://schemas.openxmlformats.org/presentationml/2006/main">
  <p:tag name="AS_UNIQUEID" val="5052"/>
</p:tagLst>
</file>

<file path=ppt/tags/tag514.xml><?xml version="1.0" encoding="utf-8"?>
<p:tagLst xmlns:p="http://schemas.openxmlformats.org/presentationml/2006/main">
  <p:tag name="AS_UNIQUEID" val="5053"/>
  <p:tag name="KSO_WM_BEAUTIFY_FLAG" val=""/>
</p:tagLst>
</file>

<file path=ppt/tags/tag515.xml><?xml version="1.0" encoding="utf-8"?>
<p:tagLst xmlns:p="http://schemas.openxmlformats.org/presentationml/2006/main">
  <p:tag name="AS_UNIQUEID" val="5054"/>
  <p:tag name="KSO_WM_BEAUTIFY_FLAG" val=""/>
</p:tagLst>
</file>

<file path=ppt/tags/tag516.xml><?xml version="1.0" encoding="utf-8"?>
<p:tagLst xmlns:p="http://schemas.openxmlformats.org/presentationml/2006/main">
  <p:tag name="AS_UNIQUEID" val="5055"/>
</p:tagLst>
</file>

<file path=ppt/tags/tag517.xml><?xml version="1.0" encoding="utf-8"?>
<p:tagLst xmlns:p="http://schemas.openxmlformats.org/presentationml/2006/main">
  <p:tag name="AS_UNIQUEID" val="5056"/>
  <p:tag name="KSO_WM_BEAUTIFY_FLAG" val=""/>
</p:tagLst>
</file>

<file path=ppt/tags/tag518.xml><?xml version="1.0" encoding="utf-8"?>
<p:tagLst xmlns:p="http://schemas.openxmlformats.org/presentationml/2006/main">
  <p:tag name="AS_UNIQUEID" val="5057"/>
</p:tagLst>
</file>

<file path=ppt/tags/tag519.xml><?xml version="1.0" encoding="utf-8"?>
<p:tagLst xmlns:p="http://schemas.openxmlformats.org/presentationml/2006/main">
  <p:tag name="AS_UNIQUEID" val="5058"/>
  <p:tag name="KSO_WM_BEAUTIFY_FLAG" val=""/>
</p:tagLst>
</file>

<file path=ppt/tags/tag52.xml><?xml version="1.0" encoding="utf-8"?>
<p:tagLst xmlns:p="http://schemas.openxmlformats.org/presentationml/2006/main">
  <p:tag name="AS_UNIQUEID" val="4773"/>
  <p:tag name="KSO_WM_BEAUTIFY_FLAG" val=""/>
</p:tagLst>
</file>

<file path=ppt/tags/tag520.xml><?xml version="1.0" encoding="utf-8"?>
<p:tagLst xmlns:p="http://schemas.openxmlformats.org/presentationml/2006/main">
  <p:tag name="AS_UNIQUEID" val="5059"/>
  <p:tag name="KSO_WM_BEAUTIFY_FLAG" val=""/>
</p:tagLst>
</file>

<file path=ppt/tags/tag52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czZTRhNjgyZDY5MWQ1YjQ5ZTgwMDQ4ODZlMjVlMjMifQ=="/>
  <p:tag name="KSO_WPP_MARK_KEY" val="f45c9c3e-e688-497f-9794-ec145ffb7bc0"/>
</p:tagLst>
</file>

<file path=ppt/tags/tag53.xml><?xml version="1.0" encoding="utf-8"?>
<p:tagLst xmlns:p="http://schemas.openxmlformats.org/presentationml/2006/main">
  <p:tag name="AS_UNIQUEID" val="4774"/>
  <p:tag name="KSO_WM_BEAUTIFY_FLAG" val=""/>
</p:tagLst>
</file>

<file path=ppt/tags/tag54.xml><?xml version="1.0" encoding="utf-8"?>
<p:tagLst xmlns:p="http://schemas.openxmlformats.org/presentationml/2006/main">
  <p:tag name="AS_UNIQUEID" val="4775"/>
</p:tagLst>
</file>

<file path=ppt/tags/tag55.xml><?xml version="1.0" encoding="utf-8"?>
<p:tagLst xmlns:p="http://schemas.openxmlformats.org/presentationml/2006/main">
  <p:tag name="AS_UNIQUEID" val="4776"/>
</p:tagLst>
</file>

<file path=ppt/tags/tag56.xml><?xml version="1.0" encoding="utf-8"?>
<p:tagLst xmlns:p="http://schemas.openxmlformats.org/presentationml/2006/main">
  <p:tag name="AS_UNIQUEID" val="4777"/>
</p:tagLst>
</file>

<file path=ppt/tags/tag57.xml><?xml version="1.0" encoding="utf-8"?>
<p:tagLst xmlns:p="http://schemas.openxmlformats.org/presentationml/2006/main">
  <p:tag name="AS_UNIQUEID" val="4778"/>
</p:tagLst>
</file>

<file path=ppt/tags/tag58.xml><?xml version="1.0" encoding="utf-8"?>
<p:tagLst xmlns:p="http://schemas.openxmlformats.org/presentationml/2006/main">
  <p:tag name="AS_UNIQUEID" val="4779"/>
</p:tagLst>
</file>

<file path=ppt/tags/tag59.xml><?xml version="1.0" encoding="utf-8"?>
<p:tagLst xmlns:p="http://schemas.openxmlformats.org/presentationml/2006/main">
  <p:tag name="AS_UNIQUEID" val="1814"/>
</p:tagLst>
</file>

<file path=ppt/tags/tag6.xml><?xml version="1.0" encoding="utf-8"?>
<p:tagLst xmlns:p="http://schemas.openxmlformats.org/presentationml/2006/main">
  <p:tag name="AS_UNIQUEID" val="4736"/>
</p:tagLst>
</file>

<file path=ppt/tags/tag60.xml><?xml version="1.0" encoding="utf-8"?>
<p:tagLst xmlns:p="http://schemas.openxmlformats.org/presentationml/2006/main">
  <p:tag name="AS_UNIQUEID" val="4780"/>
</p:tagLst>
</file>

<file path=ppt/tags/tag61.xml><?xml version="1.0" encoding="utf-8"?>
<p:tagLst xmlns:p="http://schemas.openxmlformats.org/presentationml/2006/main">
  <p:tag name="AS_UNIQUEID" val="4781"/>
</p:tagLst>
</file>

<file path=ppt/tags/tag62.xml><?xml version="1.0" encoding="utf-8"?>
<p:tagLst xmlns:p="http://schemas.openxmlformats.org/presentationml/2006/main">
  <p:tag name="AS_UNIQUEID" val="4782"/>
</p:tagLst>
</file>

<file path=ppt/tags/tag63.xml><?xml version="1.0" encoding="utf-8"?>
<p:tagLst xmlns:p="http://schemas.openxmlformats.org/presentationml/2006/main">
  <p:tag name="AS_UNIQUEID" val="4783"/>
</p:tagLst>
</file>

<file path=ppt/tags/tag64.xml><?xml version="1.0" encoding="utf-8"?>
<p:tagLst xmlns:p="http://schemas.openxmlformats.org/presentationml/2006/main">
  <p:tag name="AS_UNIQUEID" val="4784"/>
</p:tagLst>
</file>

<file path=ppt/tags/tag65.xml><?xml version="1.0" encoding="utf-8"?>
<p:tagLst xmlns:p="http://schemas.openxmlformats.org/presentationml/2006/main">
  <p:tag name="AS_UNIQUEID" val="4785"/>
</p:tagLst>
</file>

<file path=ppt/tags/tag66.xml><?xml version="1.0" encoding="utf-8"?>
<p:tagLst xmlns:p="http://schemas.openxmlformats.org/presentationml/2006/main">
  <p:tag name="AS_UNIQUEID" val="4786"/>
</p:tagLst>
</file>

<file path=ppt/tags/tag67.xml><?xml version="1.0" encoding="utf-8"?>
<p:tagLst xmlns:p="http://schemas.openxmlformats.org/presentationml/2006/main">
  <p:tag name="AS_UNIQUEID" val="4787"/>
</p:tagLst>
</file>

<file path=ppt/tags/tag68.xml><?xml version="1.0" encoding="utf-8"?>
<p:tagLst xmlns:p="http://schemas.openxmlformats.org/presentationml/2006/main">
  <p:tag name="AS_UNIQUEID" val="4788"/>
</p:tagLst>
</file>

<file path=ppt/tags/tag69.xml><?xml version="1.0" encoding="utf-8"?>
<p:tagLst xmlns:p="http://schemas.openxmlformats.org/presentationml/2006/main">
  <p:tag name="AS_UNIQUEID" val="4789"/>
</p:tagLst>
</file>

<file path=ppt/tags/tag7.xml><?xml version="1.0" encoding="utf-8"?>
<p:tagLst xmlns:p="http://schemas.openxmlformats.org/presentationml/2006/main">
  <p:tag name="AS_UNIQUEID" val="4737"/>
</p:tagLst>
</file>

<file path=ppt/tags/tag70.xml><?xml version="1.0" encoding="utf-8"?>
<p:tagLst xmlns:p="http://schemas.openxmlformats.org/presentationml/2006/main">
  <p:tag name="AS_UNIQUEID" val="4790"/>
</p:tagLst>
</file>

<file path=ppt/tags/tag71.xml><?xml version="1.0" encoding="utf-8"?>
<p:tagLst xmlns:p="http://schemas.openxmlformats.org/presentationml/2006/main">
  <p:tag name="AS_UNIQUEID" val="4791"/>
</p:tagLst>
</file>

<file path=ppt/tags/tag72.xml><?xml version="1.0" encoding="utf-8"?>
<p:tagLst xmlns:p="http://schemas.openxmlformats.org/presentationml/2006/main">
  <p:tag name="AS_UNIQUEID" val="4792"/>
</p:tagLst>
</file>

<file path=ppt/tags/tag73.xml><?xml version="1.0" encoding="utf-8"?>
<p:tagLst xmlns:p="http://schemas.openxmlformats.org/presentationml/2006/main">
  <p:tag name="AS_UNIQUEID" val="4793"/>
</p:tagLst>
</file>

<file path=ppt/tags/tag74.xml><?xml version="1.0" encoding="utf-8"?>
<p:tagLst xmlns:p="http://schemas.openxmlformats.org/presentationml/2006/main">
  <p:tag name="AS_UNIQUEID" val="4794"/>
</p:tagLst>
</file>

<file path=ppt/tags/tag75.xml><?xml version="1.0" encoding="utf-8"?>
<p:tagLst xmlns:p="http://schemas.openxmlformats.org/presentationml/2006/main">
  <p:tag name="AS_UNIQUEID" val="4795"/>
  <p:tag name="KSO_WM_BEAUTIFY_FLAG" val=""/>
</p:tagLst>
</file>

<file path=ppt/tags/tag76.xml><?xml version="1.0" encoding="utf-8"?>
<p:tagLst xmlns:p="http://schemas.openxmlformats.org/presentationml/2006/main">
  <p:tag name="AS_UNIQUEID" val="4796"/>
</p:tagLst>
</file>

<file path=ppt/tags/tag77.xml><?xml version="1.0" encoding="utf-8"?>
<p:tagLst xmlns:p="http://schemas.openxmlformats.org/presentationml/2006/main">
  <p:tag name="AS_UNIQUEID" val="4797"/>
  <p:tag name="KSO_WM_BEAUTIFY_FLAG" val=""/>
</p:tagLst>
</file>

<file path=ppt/tags/tag78.xml><?xml version="1.0" encoding="utf-8"?>
<p:tagLst xmlns:p="http://schemas.openxmlformats.org/presentationml/2006/main">
  <p:tag name="AS_UNIQUEID" val="4798"/>
  <p:tag name="KSO_WM_BEAUTIFY_FLAG" val=""/>
</p:tagLst>
</file>

<file path=ppt/tags/tag79.xml><?xml version="1.0" encoding="utf-8"?>
<p:tagLst xmlns:p="http://schemas.openxmlformats.org/presentationml/2006/main">
  <p:tag name="AS_UNIQUEID" val="957"/>
  <p:tag name="KSO_WM_BEAUTIFY_FLAG" val=""/>
</p:tagLst>
</file>

<file path=ppt/tags/tag8.xml><?xml version="1.0" encoding="utf-8"?>
<p:tagLst xmlns:p="http://schemas.openxmlformats.org/presentationml/2006/main">
  <p:tag name="AS_UNIQUEID" val="4738"/>
</p:tagLst>
</file>

<file path=ppt/tags/tag80.xml><?xml version="1.0" encoding="utf-8"?>
<p:tagLst xmlns:p="http://schemas.openxmlformats.org/presentationml/2006/main">
  <p:tag name="AS_UNIQUEID" val="957"/>
  <p:tag name="KSO_WM_BEAUTIFY_FLAG" val=""/>
</p:tagLst>
</file>

<file path=ppt/tags/tag81.xml><?xml version="1.0" encoding="utf-8"?>
<p:tagLst xmlns:p="http://schemas.openxmlformats.org/presentationml/2006/main">
  <p:tag name="AS_UNIQUEID" val="957"/>
  <p:tag name="KSO_WM_BEAUTIFY_FLAG" val=""/>
</p:tagLst>
</file>

<file path=ppt/tags/tag82.xml><?xml version="1.0" encoding="utf-8"?>
<p:tagLst xmlns:p="http://schemas.openxmlformats.org/presentationml/2006/main">
  <p:tag name="AS_UNIQUEID" val="957"/>
  <p:tag name="KSO_WM_BEAUTIFY_FLAG" val=""/>
</p:tagLst>
</file>

<file path=ppt/tags/tag83.xml><?xml version="1.0" encoding="utf-8"?>
<p:tagLst xmlns:p="http://schemas.openxmlformats.org/presentationml/2006/main">
  <p:tag name="AS_UNIQUEID" val="4799"/>
  <p:tag name="KSO_WM_BEAUTIFY_FLAG" val=""/>
</p:tagLst>
</file>

<file path=ppt/tags/tag84.xml><?xml version="1.0" encoding="utf-8"?>
<p:tagLst xmlns:p="http://schemas.openxmlformats.org/presentationml/2006/main">
  <p:tag name="AS_UNIQUEID" val="957"/>
  <p:tag name="KSO_WM_BEAUTIFY_FLAG" val=""/>
</p:tagLst>
</file>

<file path=ppt/tags/tag85.xml><?xml version="1.0" encoding="utf-8"?>
<p:tagLst xmlns:p="http://schemas.openxmlformats.org/presentationml/2006/main">
  <p:tag name="AS_UNIQUEID" val="957"/>
</p:tagLst>
</file>

<file path=ppt/tags/tag86.xml><?xml version="1.0" encoding="utf-8"?>
<p:tagLst xmlns:p="http://schemas.openxmlformats.org/presentationml/2006/main">
  <p:tag name="AS_UNIQUEID" val="4800"/>
</p:tagLst>
</file>

<file path=ppt/tags/tag87.xml><?xml version="1.0" encoding="utf-8"?>
<p:tagLst xmlns:p="http://schemas.openxmlformats.org/presentationml/2006/main">
  <p:tag name="AS_UNIQUEID" val="5060"/>
</p:tagLst>
</file>

<file path=ppt/tags/tag88.xml><?xml version="1.0" encoding="utf-8"?>
<p:tagLst xmlns:p="http://schemas.openxmlformats.org/presentationml/2006/main">
  <p:tag name="AS_UNIQUEID" val="4801"/>
</p:tagLst>
</file>

<file path=ppt/tags/tag89.xml><?xml version="1.0" encoding="utf-8"?>
<p:tagLst xmlns:p="http://schemas.openxmlformats.org/presentationml/2006/main">
  <p:tag name="AS_UNIQUEID" val="4802"/>
</p:tagLst>
</file>

<file path=ppt/tags/tag9.xml><?xml version="1.0" encoding="utf-8"?>
<p:tagLst xmlns:p="http://schemas.openxmlformats.org/presentationml/2006/main">
  <p:tag name="AS_UNIQUEID" val="4739"/>
</p:tagLst>
</file>

<file path=ppt/tags/tag90.xml><?xml version="1.0" encoding="utf-8"?>
<p:tagLst xmlns:p="http://schemas.openxmlformats.org/presentationml/2006/main">
  <p:tag name="AS_UNIQUEID" val="4803"/>
</p:tagLst>
</file>

<file path=ppt/tags/tag91.xml><?xml version="1.0" encoding="utf-8"?>
<p:tagLst xmlns:p="http://schemas.openxmlformats.org/presentationml/2006/main">
  <p:tag name="AS_UNIQUEID" val="4804"/>
</p:tagLst>
</file>

<file path=ppt/tags/tag92.xml><?xml version="1.0" encoding="utf-8"?>
<p:tagLst xmlns:p="http://schemas.openxmlformats.org/presentationml/2006/main">
  <p:tag name="AS_UNIQUEID" val="4805"/>
</p:tagLst>
</file>

<file path=ppt/tags/tag93.xml><?xml version="1.0" encoding="utf-8"?>
<p:tagLst xmlns:p="http://schemas.openxmlformats.org/presentationml/2006/main">
  <p:tag name="AS_UNIQUEID" val="4806"/>
</p:tagLst>
</file>

<file path=ppt/tags/tag94.xml><?xml version="1.0" encoding="utf-8"?>
<p:tagLst xmlns:p="http://schemas.openxmlformats.org/presentationml/2006/main">
  <p:tag name="AS_UNIQUEID" val="4807"/>
</p:tagLst>
</file>

<file path=ppt/tags/tag95.xml><?xml version="1.0" encoding="utf-8"?>
<p:tagLst xmlns:p="http://schemas.openxmlformats.org/presentationml/2006/main">
  <p:tag name="AS_UNIQUEID" val="4808"/>
  <p:tag name="KSO_WM_BEAUTIFY_FLAG" val=""/>
</p:tagLst>
</file>

<file path=ppt/tags/tag96.xml><?xml version="1.0" encoding="utf-8"?>
<p:tagLst xmlns:p="http://schemas.openxmlformats.org/presentationml/2006/main">
  <p:tag name="AS_UNIQUEID" val="4809"/>
</p:tagLst>
</file>

<file path=ppt/tags/tag97.xml><?xml version="1.0" encoding="utf-8"?>
<p:tagLst xmlns:p="http://schemas.openxmlformats.org/presentationml/2006/main">
  <p:tag name="AS_UNIQUEID" val="4810"/>
  <p:tag name="KSO_WM_BEAUTIFY_FLAG" val=""/>
</p:tagLst>
</file>

<file path=ppt/tags/tag98.xml><?xml version="1.0" encoding="utf-8"?>
<p:tagLst xmlns:p="http://schemas.openxmlformats.org/presentationml/2006/main">
  <p:tag name="AS_UNIQUEID" val="4811"/>
  <p:tag name="KSO_WM_BEAUTIFY_FLAG" val=""/>
</p:tagLst>
</file>

<file path=ppt/tags/tag99.xml><?xml version="1.0" encoding="utf-8"?>
<p:tagLst xmlns:p="http://schemas.openxmlformats.org/presentationml/2006/main">
  <p:tag name="AS_UNIQUEID" val="957"/>
  <p:tag name="KSO_WM_BEAUTIFY_FLAG" val="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183</Paragraphs>
  <Slides>22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Arial</vt:lpstr>
      <vt:lpstr>Calibri Light</vt:lpstr>
      <vt:lpstr>宋体</vt:lpstr>
      <vt:lpstr>Calibri</vt:lpstr>
      <vt:lpstr>黑体</vt:lpstr>
      <vt:lpstr>华文楷体</vt:lpstr>
      <vt:lpstr>微软雅黑</vt:lpstr>
      <vt:lpstr>等线</vt:lpstr>
      <vt:lpstr>阿里巴巴普惠体</vt:lpstr>
      <vt:lpstr>Aparajita</vt:lpstr>
      <vt:lpstr>楷体</vt:lpstr>
      <vt:lpstr>Times New Roman</vt:lpstr>
      <vt:lpstr>Helvetica</vt:lpstr>
      <vt:lpstr>Wingdings</vt:lpstr>
      <vt:lpstr>华文细黑</vt:lpstr>
      <vt:lpstr>Cambria Math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2026-01-11T20:37:32Z</cp:lastPrinted>
  <dcterms:created xsi:type="dcterms:W3CDTF">2026-01-11T20:37:32Z</dcterms:created>
  <dcterms:modified xsi:type="dcterms:W3CDTF">2026-01-11T12:37:32Z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