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273" r:id="rId7"/>
    <p:sldId id="7274" r:id="rId8"/>
    <p:sldId id="7275" r:id="rId9"/>
    <p:sldId id="7276" r:id="rId10"/>
    <p:sldId id="7277" r:id="rId11"/>
    <p:sldId id="7278" r:id="rId12"/>
    <p:sldId id="7279" r:id="rId13"/>
    <p:sldId id="7280" r:id="rId14"/>
    <p:sldId id="7281" r:id="rId15"/>
    <p:sldId id="7282" r:id="rId16"/>
    <p:sldId id="7283" r:id="rId17"/>
    <p:sldId id="7284" r:id="rId18"/>
    <p:sldId id="7286" r:id="rId19"/>
    <p:sldId id="7287" r:id="rId20"/>
    <p:sldId id="7288" r:id="rId21"/>
    <p:sldId id="7289" r:id="rId22"/>
    <p:sldId id="7290" r:id="rId23"/>
    <p:sldId id="7291" r:id="rId24"/>
    <p:sldId id="7292" r:id="rId25"/>
    <p:sldId id="7293" r:id="rId26"/>
    <p:sldId id="7294" r:id="rId27"/>
    <p:sldId id="7295" r:id="rId28"/>
    <p:sldId id="7296" r:id="rId29"/>
    <p:sldId id="7285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527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tags" Target="../tags/tag39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0.xml" /><Relationship Id="rId4" Type="http://schemas.openxmlformats.org/officeDocument/2006/relationships/tags" Target="../tags/tag411.xml" /><Relationship Id="rId5" Type="http://schemas.openxmlformats.org/officeDocument/2006/relationships/tags" Target="../tags/tag412.xml" /><Relationship Id="rId6" Type="http://schemas.openxmlformats.org/officeDocument/2006/relationships/tags" Target="../tags/tag41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tags" Target="../tags/tag426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tags" Target="../tags/tag433.xml" /><Relationship Id="rId6" Type="http://schemas.openxmlformats.org/officeDocument/2006/relationships/tags" Target="../tags/tag434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1.xml" /><Relationship Id="rId4" Type="http://schemas.openxmlformats.org/officeDocument/2006/relationships/tags" Target="../tags/tag442.xml" /><Relationship Id="rId5" Type="http://schemas.openxmlformats.org/officeDocument/2006/relationships/tags" Target="../tags/tag443.xml" /><Relationship Id="rId6" Type="http://schemas.openxmlformats.org/officeDocument/2006/relationships/tags" Target="../tags/tag444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2.xml" /><Relationship Id="rId4" Type="http://schemas.openxmlformats.org/officeDocument/2006/relationships/tags" Target="../tags/tag453.xml" /><Relationship Id="rId5" Type="http://schemas.openxmlformats.org/officeDocument/2006/relationships/tags" Target="../tags/tag454.xml" /><Relationship Id="rId6" Type="http://schemas.openxmlformats.org/officeDocument/2006/relationships/tags" Target="../tags/tag45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2.xml" /><Relationship Id="rId4" Type="http://schemas.openxmlformats.org/officeDocument/2006/relationships/tags" Target="../tags/tag463.xml" /><Relationship Id="rId5" Type="http://schemas.openxmlformats.org/officeDocument/2006/relationships/tags" Target="../tags/tag464.xml" /><Relationship Id="rId6" Type="http://schemas.openxmlformats.org/officeDocument/2006/relationships/tags" Target="../tags/tag46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tags" Target="../tags/tag15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4.xml" /><Relationship Id="rId4" Type="http://schemas.openxmlformats.org/officeDocument/2006/relationships/tags" Target="../tags/tag475.xml" /><Relationship Id="rId5" Type="http://schemas.openxmlformats.org/officeDocument/2006/relationships/tags" Target="../tags/tag476.xml" /><Relationship Id="rId6" Type="http://schemas.openxmlformats.org/officeDocument/2006/relationships/tags" Target="../tags/tag477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7.xml" /><Relationship Id="rId4" Type="http://schemas.openxmlformats.org/officeDocument/2006/relationships/tags" Target="../tags/tag488.xml" /><Relationship Id="rId5" Type="http://schemas.openxmlformats.org/officeDocument/2006/relationships/tags" Target="../tags/tag489.xml" /><Relationship Id="rId6" Type="http://schemas.openxmlformats.org/officeDocument/2006/relationships/tags" Target="../tags/tag49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tags" Target="../tags/tag17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3.xml" /><Relationship Id="rId4" Type="http://schemas.openxmlformats.org/officeDocument/2006/relationships/tags" Target="../tags/tag284.xml" /><Relationship Id="rId5" Type="http://schemas.openxmlformats.org/officeDocument/2006/relationships/tags" Target="../tags/tag28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>
              <a:sym typeface="+mn-ea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>
              <a:sym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54c7dd5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400dc55a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66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67.xml" /><Relationship Id="rId17" Type="http://schemas.openxmlformats.org/officeDocument/2006/relationships/tags" Target="../tags/tag68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7.xml" /><Relationship Id="rId11" Type="http://schemas.openxmlformats.org/officeDocument/2006/relationships/tags" Target="../tags/tag88.xml" /><Relationship Id="rId12" Type="http://schemas.openxmlformats.org/officeDocument/2006/relationships/tags" Target="../tags/tag89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0.xml" /><Relationship Id="rId16" Type="http://schemas.openxmlformats.org/officeDocument/2006/relationships/image" Target="../media/image20.png" /><Relationship Id="rId17" Type="http://schemas.openxmlformats.org/officeDocument/2006/relationships/tags" Target="../tags/tag91.xml" /><Relationship Id="rId18" Type="http://schemas.openxmlformats.org/officeDocument/2006/relationships/image" Target="../media/image21.png" /><Relationship Id="rId19" Type="http://schemas.openxmlformats.org/officeDocument/2006/relationships/tags" Target="../tags/tag92.xml" /><Relationship Id="rId2" Type="http://schemas.openxmlformats.org/officeDocument/2006/relationships/tags" Target="../tags/tag81.xml" /><Relationship Id="rId20" Type="http://schemas.openxmlformats.org/officeDocument/2006/relationships/tags" Target="../tags/tag93.xml" /><Relationship Id="rId21" Type="http://schemas.openxmlformats.org/officeDocument/2006/relationships/tags" Target="../tags/tag94.xml" /><Relationship Id="rId22" Type="http://schemas.openxmlformats.org/officeDocument/2006/relationships/tags" Target="../tags/tag95.xml" /><Relationship Id="rId23" Type="http://schemas.openxmlformats.org/officeDocument/2006/relationships/tags" Target="../tags/tag96.xml" /><Relationship Id="rId24" Type="http://schemas.openxmlformats.org/officeDocument/2006/relationships/image" Target="../media/image22.png" /><Relationship Id="rId25" Type="http://schemas.openxmlformats.org/officeDocument/2006/relationships/tags" Target="../tags/tag97.xml" /><Relationship Id="rId26" Type="http://schemas.openxmlformats.org/officeDocument/2006/relationships/image" Target="../media/image23.png" /><Relationship Id="rId27" Type="http://schemas.openxmlformats.org/officeDocument/2006/relationships/tags" Target="../tags/tag98.xml" /><Relationship Id="rId28" Type="http://schemas.openxmlformats.org/officeDocument/2006/relationships/image" Target="../media/image24.gif" /><Relationship Id="rId29" Type="http://schemas.openxmlformats.org/officeDocument/2006/relationships/tags" Target="../tags/tag99.xml" /><Relationship Id="rId3" Type="http://schemas.openxmlformats.org/officeDocument/2006/relationships/tags" Target="../tags/tag82.xml" /><Relationship Id="rId30" Type="http://schemas.openxmlformats.org/officeDocument/2006/relationships/tags" Target="../tags/tag100.xml" /><Relationship Id="rId31" Type="http://schemas.openxmlformats.org/officeDocument/2006/relationships/tags" Target="../tags/tag101.xml" /><Relationship Id="rId32" Type="http://schemas.openxmlformats.org/officeDocument/2006/relationships/tags" Target="../tags/tag102.xml" /><Relationship Id="rId33" Type="http://schemas.openxmlformats.org/officeDocument/2006/relationships/image" Target="../media/image25.png" /><Relationship Id="rId34" Type="http://schemas.openxmlformats.org/officeDocument/2006/relationships/tags" Target="../tags/tag103.xml" /><Relationship Id="rId35" Type="http://schemas.openxmlformats.org/officeDocument/2006/relationships/image" Target="../media/image26.png" /><Relationship Id="rId36" Type="http://schemas.openxmlformats.org/officeDocument/2006/relationships/tags" Target="../tags/tag104.xml" /><Relationship Id="rId37" Type="http://schemas.openxmlformats.org/officeDocument/2006/relationships/tags" Target="../tags/tag105.xml" /><Relationship Id="rId38" Type="http://schemas.openxmlformats.org/officeDocument/2006/relationships/image" Target="../media/image27.png" /><Relationship Id="rId39" Type="http://schemas.openxmlformats.org/officeDocument/2006/relationships/tags" Target="../tags/tag106.xml" /><Relationship Id="rId4" Type="http://schemas.openxmlformats.org/officeDocument/2006/relationships/tags" Target="../tags/tag83.xml" /><Relationship Id="rId40" Type="http://schemas.openxmlformats.org/officeDocument/2006/relationships/tags" Target="../tags/tag107.xml" /><Relationship Id="rId41" Type="http://schemas.openxmlformats.org/officeDocument/2006/relationships/image" Target="../media/image28.png" /><Relationship Id="rId42" Type="http://schemas.openxmlformats.org/officeDocument/2006/relationships/tags" Target="../tags/tag108.xml" /><Relationship Id="rId43" Type="http://schemas.openxmlformats.org/officeDocument/2006/relationships/image" Target="../media/image29.png" /><Relationship Id="rId44" Type="http://schemas.openxmlformats.org/officeDocument/2006/relationships/tags" Target="../tags/tag109.xml" /><Relationship Id="rId45" Type="http://schemas.openxmlformats.org/officeDocument/2006/relationships/image" Target="../media/image30.png" /><Relationship Id="rId46" Type="http://schemas.openxmlformats.org/officeDocument/2006/relationships/tags" Target="../tags/tag110.xml" /><Relationship Id="rId47" Type="http://schemas.openxmlformats.org/officeDocument/2006/relationships/tags" Target="../tags/tag111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image" Target="../media/image16.png" /><Relationship Id="rId8" Type="http://schemas.openxmlformats.org/officeDocument/2006/relationships/tags" Target="../tags/tag86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3.xml" /><Relationship Id="rId11" Type="http://schemas.openxmlformats.org/officeDocument/2006/relationships/tags" Target="../tags/tag294.xml" /><Relationship Id="rId12" Type="http://schemas.openxmlformats.org/officeDocument/2006/relationships/tags" Target="../tags/tag295.xml" /><Relationship Id="rId13" Type="http://schemas.openxmlformats.org/officeDocument/2006/relationships/tags" Target="../tags/tag296.xml" /><Relationship Id="rId14" Type="http://schemas.openxmlformats.org/officeDocument/2006/relationships/tags" Target="../tags/tag297.xml" /><Relationship Id="rId15" Type="http://schemas.openxmlformats.org/officeDocument/2006/relationships/tags" Target="../tags/tag298.xml" /><Relationship Id="rId16" Type="http://schemas.openxmlformats.org/officeDocument/2006/relationships/tags" Target="../tags/tag299.xml" /><Relationship Id="rId17" Type="http://schemas.openxmlformats.org/officeDocument/2006/relationships/tags" Target="../tags/tag300.xml" /><Relationship Id="rId18" Type="http://schemas.openxmlformats.org/officeDocument/2006/relationships/tags" Target="../tags/tag301.xml" /><Relationship Id="rId19" Type="http://schemas.openxmlformats.org/officeDocument/2006/relationships/tags" Target="../tags/tag302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03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Relationship Id="rId7" Type="http://schemas.openxmlformats.org/officeDocument/2006/relationships/tags" Target="../tags/tag290.xml" /><Relationship Id="rId8" Type="http://schemas.openxmlformats.org/officeDocument/2006/relationships/tags" Target="../tags/tag291.xml" /><Relationship Id="rId9" Type="http://schemas.openxmlformats.org/officeDocument/2006/relationships/tags" Target="../tags/tag29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1.png" /><Relationship Id="rId11" Type="http://schemas.openxmlformats.org/officeDocument/2006/relationships/tags" Target="../tags/tag314.xml" /><Relationship Id="rId12" Type="http://schemas.openxmlformats.org/officeDocument/2006/relationships/tags" Target="../tags/tag315.xml" /><Relationship Id="rId13" Type="http://schemas.openxmlformats.org/officeDocument/2006/relationships/tags" Target="../tags/tag316.xml" /><Relationship Id="rId14" Type="http://schemas.openxmlformats.org/officeDocument/2006/relationships/tags" Target="../tags/tag317.xml" /><Relationship Id="rId15" Type="http://schemas.openxmlformats.org/officeDocument/2006/relationships/tags" Target="../tags/tag318.xml" /><Relationship Id="rId16" Type="http://schemas.openxmlformats.org/officeDocument/2006/relationships/tags" Target="../tags/tag319.xml" /><Relationship Id="rId17" Type="http://schemas.openxmlformats.org/officeDocument/2006/relationships/tags" Target="../tags/tag320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07.xml" /><Relationship Id="rId4" Type="http://schemas.openxmlformats.org/officeDocument/2006/relationships/tags" Target="../tags/tag308.xml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tags" Target="../tags/tag312.xml" /><Relationship Id="rId9" Type="http://schemas.openxmlformats.org/officeDocument/2006/relationships/tags" Target="../tags/tag31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9.xml" /><Relationship Id="rId11" Type="http://schemas.openxmlformats.org/officeDocument/2006/relationships/tags" Target="../tags/tag330.xml" /><Relationship Id="rId12" Type="http://schemas.openxmlformats.org/officeDocument/2006/relationships/tags" Target="../tags/tag331.xml" /><Relationship Id="rId13" Type="http://schemas.openxmlformats.org/officeDocument/2006/relationships/tags" Target="../tags/tag332.xml" /><Relationship Id="rId14" Type="http://schemas.openxmlformats.org/officeDocument/2006/relationships/tags" Target="../tags/tag333.xml" /><Relationship Id="rId15" Type="http://schemas.openxmlformats.org/officeDocument/2006/relationships/tags" Target="../tags/tag334.xml" /><Relationship Id="rId16" Type="http://schemas.openxmlformats.org/officeDocument/2006/relationships/tags" Target="../tags/tag335.xml" /><Relationship Id="rId17" Type="http://schemas.openxmlformats.org/officeDocument/2006/relationships/tags" Target="../tags/tag336.xml" /><Relationship Id="rId18" Type="http://schemas.openxmlformats.org/officeDocument/2006/relationships/tags" Target="../tags/tag337.xml" /><Relationship Id="rId19" Type="http://schemas.openxmlformats.org/officeDocument/2006/relationships/tags" Target="../tags/tag338.xml" /><Relationship Id="rId2" Type="http://schemas.openxmlformats.org/officeDocument/2006/relationships/tags" Target="../tags/tag32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tags" Target="../tags/tag327.xml" /><Relationship Id="rId9" Type="http://schemas.openxmlformats.org/officeDocument/2006/relationships/tags" Target="../tags/tag32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7.xml" /><Relationship Id="rId11" Type="http://schemas.openxmlformats.org/officeDocument/2006/relationships/tags" Target="../tags/tag348.xml" /><Relationship Id="rId12" Type="http://schemas.openxmlformats.org/officeDocument/2006/relationships/tags" Target="../tags/tag349.xml" /><Relationship Id="rId13" Type="http://schemas.openxmlformats.org/officeDocument/2006/relationships/tags" Target="../tags/tag350.xml" /><Relationship Id="rId14" Type="http://schemas.openxmlformats.org/officeDocument/2006/relationships/tags" Target="../tags/tag351.xml" /><Relationship Id="rId15" Type="http://schemas.openxmlformats.org/officeDocument/2006/relationships/tags" Target="../tags/tag352.xml" /><Relationship Id="rId16" Type="http://schemas.openxmlformats.org/officeDocument/2006/relationships/tags" Target="../tags/tag353.xml" /><Relationship Id="rId17" Type="http://schemas.openxmlformats.org/officeDocument/2006/relationships/tags" Target="../tags/tag354.xml" /><Relationship Id="rId18" Type="http://schemas.openxmlformats.org/officeDocument/2006/relationships/tags" Target="../tags/tag355.xml" /><Relationship Id="rId19" Type="http://schemas.openxmlformats.org/officeDocument/2006/relationships/tags" Target="../tags/tag356.xml" /><Relationship Id="rId2" Type="http://schemas.openxmlformats.org/officeDocument/2006/relationships/tags" Target="../tags/tag339.xml" /><Relationship Id="rId20" Type="http://schemas.openxmlformats.org/officeDocument/2006/relationships/tags" Target="../tags/tag357.xml" /><Relationship Id="rId21" Type="http://schemas.openxmlformats.org/officeDocument/2006/relationships/tags" Target="../tags/tag358.xml" /><Relationship Id="rId22" Type="http://schemas.openxmlformats.org/officeDocument/2006/relationships/tags" Target="../tags/tag359.xml" /><Relationship Id="rId23" Type="http://schemas.openxmlformats.org/officeDocument/2006/relationships/tags" Target="../tags/tag360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Relationship Id="rId7" Type="http://schemas.openxmlformats.org/officeDocument/2006/relationships/tags" Target="../tags/tag344.xml" /><Relationship Id="rId8" Type="http://schemas.openxmlformats.org/officeDocument/2006/relationships/tags" Target="../tags/tag345.xml" /><Relationship Id="rId9" Type="http://schemas.openxmlformats.org/officeDocument/2006/relationships/tags" Target="../tags/tag34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1.xml" /><Relationship Id="rId11" Type="http://schemas.openxmlformats.org/officeDocument/2006/relationships/tags" Target="../tags/tag372.xml" /><Relationship Id="rId12" Type="http://schemas.openxmlformats.org/officeDocument/2006/relationships/tags" Target="../tags/tag373.xml" /><Relationship Id="rId13" Type="http://schemas.openxmlformats.org/officeDocument/2006/relationships/tags" Target="../tags/tag374.xml" /><Relationship Id="rId14" Type="http://schemas.openxmlformats.org/officeDocument/2006/relationships/tags" Target="../tags/tag375.xml" /><Relationship Id="rId15" Type="http://schemas.openxmlformats.org/officeDocument/2006/relationships/image" Target="../media/image52.jpeg" /><Relationship Id="rId16" Type="http://schemas.openxmlformats.org/officeDocument/2006/relationships/tags" Target="../tags/tag376.xml" /><Relationship Id="rId17" Type="http://schemas.openxmlformats.org/officeDocument/2006/relationships/tags" Target="../tags/tag377.xml" /><Relationship Id="rId18" Type="http://schemas.openxmlformats.org/officeDocument/2006/relationships/tags" Target="../tags/tag378.xml" /><Relationship Id="rId19" Type="http://schemas.openxmlformats.org/officeDocument/2006/relationships/tags" Target="../tags/tag379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80.xml" /><Relationship Id="rId21" Type="http://schemas.openxmlformats.org/officeDocument/2006/relationships/tags" Target="../tags/tag38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tags" Target="../tags/tag367.xml" /><Relationship Id="rId7" Type="http://schemas.openxmlformats.org/officeDocument/2006/relationships/tags" Target="../tags/tag368.xml" /><Relationship Id="rId8" Type="http://schemas.openxmlformats.org/officeDocument/2006/relationships/tags" Target="../tags/tag369.xml" /><Relationship Id="rId9" Type="http://schemas.openxmlformats.org/officeDocument/2006/relationships/tags" Target="../tags/tag37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tags" Target="../tags/tag38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image" Target="../media/image53.png" /><Relationship Id="rId7" Type="http://schemas.openxmlformats.org/officeDocument/2006/relationships/tags" Target="../tags/tag397.xml" /><Relationship Id="rId8" Type="http://schemas.openxmlformats.org/officeDocument/2006/relationships/tags" Target="../tags/tag39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8.xml" /><Relationship Id="rId11" Type="http://schemas.openxmlformats.org/officeDocument/2006/relationships/tags" Target="../tags/tag409.xml" /><Relationship Id="rId12" Type="http://schemas.openxmlformats.org/officeDocument/2006/relationships/image" Target="../media/image56.png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image" Target="../media/image54.png" /><Relationship Id="rId7" Type="http://schemas.openxmlformats.org/officeDocument/2006/relationships/image" Target="../media/image55.jpeg" /><Relationship Id="rId8" Type="http://schemas.openxmlformats.org/officeDocument/2006/relationships/tags" Target="../tags/tag406.xml" /><Relationship Id="rId9" Type="http://schemas.openxmlformats.org/officeDocument/2006/relationships/tags" Target="../tags/tag40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9.xml" /><Relationship Id="rId11" Type="http://schemas.openxmlformats.org/officeDocument/2006/relationships/tags" Target="../tags/tag420.xml" /><Relationship Id="rId12" Type="http://schemas.openxmlformats.org/officeDocument/2006/relationships/image" Target="../media/image59.png" /><Relationship Id="rId13" Type="http://schemas.openxmlformats.org/officeDocument/2006/relationships/tags" Target="../tags/tag421.xml" /><Relationship Id="rId14" Type="http://schemas.openxmlformats.org/officeDocument/2006/relationships/tags" Target="../tags/tag422.xml" /><Relationship Id="rId15" Type="http://schemas.openxmlformats.org/officeDocument/2006/relationships/image" Target="../media/image60.png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14.xml" /><Relationship Id="rId4" Type="http://schemas.openxmlformats.org/officeDocument/2006/relationships/image" Target="../media/image57.jpeg" /><Relationship Id="rId5" Type="http://schemas.openxmlformats.org/officeDocument/2006/relationships/tags" Target="../tags/tag415.xml" /><Relationship Id="rId6" Type="http://schemas.openxmlformats.org/officeDocument/2006/relationships/tags" Target="../tags/tag416.xml" /><Relationship Id="rId7" Type="http://schemas.openxmlformats.org/officeDocument/2006/relationships/tags" Target="../tags/tag417.xml" /><Relationship Id="rId8" Type="http://schemas.openxmlformats.org/officeDocument/2006/relationships/image" Target="../media/image58.png" /><Relationship Id="rId9" Type="http://schemas.openxmlformats.org/officeDocument/2006/relationships/tags" Target="../tags/tag4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27.xml" /><Relationship Id="rId4" Type="http://schemas.openxmlformats.org/officeDocument/2006/relationships/tags" Target="../tags/tag428.xml" /><Relationship Id="rId5" Type="http://schemas.openxmlformats.org/officeDocument/2006/relationships/tags" Target="../tags/tag429.xml" /><Relationship Id="rId6" Type="http://schemas.openxmlformats.org/officeDocument/2006/relationships/image" Target="../media/image61.png" /><Relationship Id="rId7" Type="http://schemas.openxmlformats.org/officeDocument/2006/relationships/image" Target="../media/image57.jpeg" /><Relationship Id="rId8" Type="http://schemas.openxmlformats.org/officeDocument/2006/relationships/tags" Target="../tags/tag43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9.xml" /><Relationship Id="rId12" Type="http://schemas.openxmlformats.org/officeDocument/2006/relationships/tags" Target="../tags/tag120.xml" /><Relationship Id="rId13" Type="http://schemas.openxmlformats.org/officeDocument/2006/relationships/tags" Target="../tags/tag121.xml" /><Relationship Id="rId14" Type="http://schemas.openxmlformats.org/officeDocument/2006/relationships/tags" Target="../tags/tag122.xml" /><Relationship Id="rId15" Type="http://schemas.openxmlformats.org/officeDocument/2006/relationships/tags" Target="../tags/tag123.xml" /><Relationship Id="rId16" Type="http://schemas.openxmlformats.org/officeDocument/2006/relationships/tags" Target="../tags/tag124.xml" /><Relationship Id="rId17" Type="http://schemas.openxmlformats.org/officeDocument/2006/relationships/tags" Target="../tags/tag125.xml" /><Relationship Id="rId18" Type="http://schemas.openxmlformats.org/officeDocument/2006/relationships/tags" Target="../tags/tag126.xml" /><Relationship Id="rId19" Type="http://schemas.openxmlformats.org/officeDocument/2006/relationships/tags" Target="../tags/tag127.xml" /><Relationship Id="rId2" Type="http://schemas.openxmlformats.org/officeDocument/2006/relationships/tags" Target="../tags/tag112.xml" /><Relationship Id="rId20" Type="http://schemas.openxmlformats.org/officeDocument/2006/relationships/tags" Target="../tags/tag128.xml" /><Relationship Id="rId21" Type="http://schemas.openxmlformats.org/officeDocument/2006/relationships/tags" Target="../tags/tag129.xml" /><Relationship Id="rId22" Type="http://schemas.openxmlformats.org/officeDocument/2006/relationships/tags" Target="../tags/tag130.xml" /><Relationship Id="rId23" Type="http://schemas.openxmlformats.org/officeDocument/2006/relationships/tags" Target="../tags/tag131.xml" /><Relationship Id="rId24" Type="http://schemas.openxmlformats.org/officeDocument/2006/relationships/tags" Target="../tags/tag132.xml" /><Relationship Id="rId25" Type="http://schemas.openxmlformats.org/officeDocument/2006/relationships/image" Target="../media/image33.png" /><Relationship Id="rId26" Type="http://schemas.openxmlformats.org/officeDocument/2006/relationships/tags" Target="../tags/tag133.xml" /><Relationship Id="rId27" Type="http://schemas.openxmlformats.org/officeDocument/2006/relationships/tags" Target="../tags/tag134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3.xml" /><Relationship Id="rId30" Type="http://schemas.openxmlformats.org/officeDocument/2006/relationships/tags" Target="../tags/tag135.xml" /><Relationship Id="rId31" Type="http://schemas.openxmlformats.org/officeDocument/2006/relationships/image" Target="../media/image36.png" /><Relationship Id="rId32" Type="http://schemas.openxmlformats.org/officeDocument/2006/relationships/tags" Target="../tags/tag136.xml" /><Relationship Id="rId33" Type="http://schemas.openxmlformats.org/officeDocument/2006/relationships/tags" Target="../tags/tag137.xml" /><Relationship Id="rId4" Type="http://schemas.openxmlformats.org/officeDocument/2006/relationships/image" Target="../media/image31.png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tags" Target="../tags/tag116.xml" /><Relationship Id="rId8" Type="http://schemas.openxmlformats.org/officeDocument/2006/relationships/tags" Target="../tags/tag117.xml" /><Relationship Id="rId9" Type="http://schemas.openxmlformats.org/officeDocument/2006/relationships/tags" Target="../tags/tag11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40.xml" /><Relationship Id="rId11" Type="http://schemas.openxmlformats.org/officeDocument/2006/relationships/image" Target="../media/image64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image" Target="../media/image62.png" /><Relationship Id="rId7" Type="http://schemas.openxmlformats.org/officeDocument/2006/relationships/image" Target="../media/image63.jpeg" /><Relationship Id="rId8" Type="http://schemas.openxmlformats.org/officeDocument/2006/relationships/tags" Target="../tags/tag438.xml" /><Relationship Id="rId9" Type="http://schemas.openxmlformats.org/officeDocument/2006/relationships/tags" Target="../tags/tag43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0.xml" /><Relationship Id="rId11" Type="http://schemas.openxmlformats.org/officeDocument/2006/relationships/image" Target="../media/image66.png" /><Relationship Id="rId12" Type="http://schemas.openxmlformats.org/officeDocument/2006/relationships/image" Target="../media/image67.png" /><Relationship Id="rId13" Type="http://schemas.openxmlformats.org/officeDocument/2006/relationships/tags" Target="../tags/tag451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45.xml" /><Relationship Id="rId4" Type="http://schemas.openxmlformats.org/officeDocument/2006/relationships/image" Target="../media/image63.jpeg" /><Relationship Id="rId5" Type="http://schemas.openxmlformats.org/officeDocument/2006/relationships/tags" Target="../tags/tag446.xml" /><Relationship Id="rId6" Type="http://schemas.openxmlformats.org/officeDocument/2006/relationships/tags" Target="../tags/tag447.xml" /><Relationship Id="rId7" Type="http://schemas.openxmlformats.org/officeDocument/2006/relationships/tags" Target="../tags/tag448.xml" /><Relationship Id="rId8" Type="http://schemas.openxmlformats.org/officeDocument/2006/relationships/image" Target="../media/image65.png" /><Relationship Id="rId9" Type="http://schemas.openxmlformats.org/officeDocument/2006/relationships/tags" Target="../tags/tag44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1.xml" /><Relationship Id="rId11" Type="http://schemas.openxmlformats.org/officeDocument/2006/relationships/image" Target="../media/image69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56.xml" /><Relationship Id="rId4" Type="http://schemas.openxmlformats.org/officeDocument/2006/relationships/tags" Target="../tags/tag457.xml" /><Relationship Id="rId5" Type="http://schemas.openxmlformats.org/officeDocument/2006/relationships/tags" Target="../tags/tag458.xml" /><Relationship Id="rId6" Type="http://schemas.openxmlformats.org/officeDocument/2006/relationships/image" Target="../media/image68.png" /><Relationship Id="rId7" Type="http://schemas.openxmlformats.org/officeDocument/2006/relationships/image" Target="../media/image63.jpeg" /><Relationship Id="rId8" Type="http://schemas.openxmlformats.org/officeDocument/2006/relationships/tags" Target="../tags/tag459.xml" /><Relationship Id="rId9" Type="http://schemas.openxmlformats.org/officeDocument/2006/relationships/tags" Target="../tags/tag46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0.xml" /><Relationship Id="rId11" Type="http://schemas.openxmlformats.org/officeDocument/2006/relationships/tags" Target="../tags/tag471.xml" /><Relationship Id="rId12" Type="http://schemas.openxmlformats.org/officeDocument/2006/relationships/tags" Target="../tags/tag472.xml" /><Relationship Id="rId13" Type="http://schemas.openxmlformats.org/officeDocument/2006/relationships/tags" Target="../tags/tag473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66.xml" /><Relationship Id="rId4" Type="http://schemas.openxmlformats.org/officeDocument/2006/relationships/image" Target="../media/image70.jpeg" /><Relationship Id="rId5" Type="http://schemas.openxmlformats.org/officeDocument/2006/relationships/tags" Target="../tags/tag467.xml" /><Relationship Id="rId6" Type="http://schemas.openxmlformats.org/officeDocument/2006/relationships/tags" Target="../tags/tag468.xml" /><Relationship Id="rId7" Type="http://schemas.openxmlformats.org/officeDocument/2006/relationships/tags" Target="../tags/tag469.xml" /><Relationship Id="rId8" Type="http://schemas.openxmlformats.org/officeDocument/2006/relationships/image" Target="../media/image71.png" /><Relationship Id="rId9" Type="http://schemas.openxmlformats.org/officeDocument/2006/relationships/image" Target="../media/image72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83.xml" /><Relationship Id="rId11" Type="http://schemas.openxmlformats.org/officeDocument/2006/relationships/tags" Target="../tags/tag484.xml" /><Relationship Id="rId12" Type="http://schemas.openxmlformats.org/officeDocument/2006/relationships/image" Target="../media/image75.png" /><Relationship Id="rId13" Type="http://schemas.openxmlformats.org/officeDocument/2006/relationships/tags" Target="../tags/tag485.xml" /><Relationship Id="rId14" Type="http://schemas.openxmlformats.org/officeDocument/2006/relationships/tags" Target="../tags/tag486.xml" /><Relationship Id="rId15" Type="http://schemas.openxmlformats.org/officeDocument/2006/relationships/image" Target="../media/image76.png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78.xml" /><Relationship Id="rId4" Type="http://schemas.openxmlformats.org/officeDocument/2006/relationships/image" Target="../media/image73.jpeg" /><Relationship Id="rId5" Type="http://schemas.openxmlformats.org/officeDocument/2006/relationships/tags" Target="../tags/tag479.xml" /><Relationship Id="rId6" Type="http://schemas.openxmlformats.org/officeDocument/2006/relationships/tags" Target="../tags/tag480.xml" /><Relationship Id="rId7" Type="http://schemas.openxmlformats.org/officeDocument/2006/relationships/tags" Target="../tags/tag481.xml" /><Relationship Id="rId8" Type="http://schemas.openxmlformats.org/officeDocument/2006/relationships/image" Target="../media/image74.png" /><Relationship Id="rId9" Type="http://schemas.openxmlformats.org/officeDocument/2006/relationships/tags" Target="../tags/tag48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9.jpeg" /><Relationship Id="rId11" Type="http://schemas.openxmlformats.org/officeDocument/2006/relationships/tags" Target="../tags/tag496.xml" /><Relationship Id="rId12" Type="http://schemas.openxmlformats.org/officeDocument/2006/relationships/image" Target="../media/image80.jpeg" /><Relationship Id="rId13" Type="http://schemas.openxmlformats.org/officeDocument/2006/relationships/tags" Target="../tags/tag497.xml" /><Relationship Id="rId14" Type="http://schemas.openxmlformats.org/officeDocument/2006/relationships/tags" Target="../tags/tag498.xml" /><Relationship Id="rId15" Type="http://schemas.openxmlformats.org/officeDocument/2006/relationships/tags" Target="../tags/tag499.xml" /><Relationship Id="rId16" Type="http://schemas.openxmlformats.org/officeDocument/2006/relationships/tags" Target="../tags/tag500.xml" /><Relationship Id="rId17" Type="http://schemas.openxmlformats.org/officeDocument/2006/relationships/image" Target="../media/image81.png" /><Relationship Id="rId18" Type="http://schemas.openxmlformats.org/officeDocument/2006/relationships/tags" Target="../tags/tag501.xml" /><Relationship Id="rId19" Type="http://schemas.openxmlformats.org/officeDocument/2006/relationships/tags" Target="../tags/tag502.xml" /><Relationship Id="rId2" Type="http://schemas.openxmlformats.org/officeDocument/2006/relationships/notesSlide" Target="../notesSlides/notesSlide21.xml" /><Relationship Id="rId20" Type="http://schemas.openxmlformats.org/officeDocument/2006/relationships/image" Target="../media/image82.png" /><Relationship Id="rId3" Type="http://schemas.openxmlformats.org/officeDocument/2006/relationships/tags" Target="../tags/tag491.xml" /><Relationship Id="rId4" Type="http://schemas.openxmlformats.org/officeDocument/2006/relationships/image" Target="../media/image77.jpeg" /><Relationship Id="rId5" Type="http://schemas.openxmlformats.org/officeDocument/2006/relationships/tags" Target="../tags/tag492.xml" /><Relationship Id="rId6" Type="http://schemas.openxmlformats.org/officeDocument/2006/relationships/tags" Target="../tags/tag493.xml" /><Relationship Id="rId7" Type="http://schemas.openxmlformats.org/officeDocument/2006/relationships/tags" Target="../tags/tag494.xml" /><Relationship Id="rId8" Type="http://schemas.openxmlformats.org/officeDocument/2006/relationships/tags" Target="../tags/tag495.xml" /><Relationship Id="rId9" Type="http://schemas.openxmlformats.org/officeDocument/2006/relationships/image" Target="../media/image78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11.xml" /><Relationship Id="rId11" Type="http://schemas.openxmlformats.org/officeDocument/2006/relationships/tags" Target="../tags/tag512.xml" /><Relationship Id="rId12" Type="http://schemas.openxmlformats.org/officeDocument/2006/relationships/tags" Target="../tags/tag513.xml" /><Relationship Id="rId13" Type="http://schemas.openxmlformats.org/officeDocument/2006/relationships/tags" Target="../tags/tag514.xml" /><Relationship Id="rId14" Type="http://schemas.openxmlformats.org/officeDocument/2006/relationships/tags" Target="../tags/tag515.xml" /><Relationship Id="rId15" Type="http://schemas.openxmlformats.org/officeDocument/2006/relationships/tags" Target="../tags/tag516.xml" /><Relationship Id="rId16" Type="http://schemas.openxmlformats.org/officeDocument/2006/relationships/tags" Target="../tags/tag517.xml" /><Relationship Id="rId17" Type="http://schemas.openxmlformats.org/officeDocument/2006/relationships/tags" Target="../tags/tag518.xml" /><Relationship Id="rId18" Type="http://schemas.openxmlformats.org/officeDocument/2006/relationships/tags" Target="../tags/tag519.xml" /><Relationship Id="rId19" Type="http://schemas.openxmlformats.org/officeDocument/2006/relationships/tags" Target="../tags/tag520.xml" /><Relationship Id="rId2" Type="http://schemas.openxmlformats.org/officeDocument/2006/relationships/tags" Target="../tags/tag503.xml" /><Relationship Id="rId20" Type="http://schemas.openxmlformats.org/officeDocument/2006/relationships/tags" Target="../tags/tag521.xml" /><Relationship Id="rId21" Type="http://schemas.openxmlformats.org/officeDocument/2006/relationships/tags" Target="../tags/tag522.xml" /><Relationship Id="rId22" Type="http://schemas.openxmlformats.org/officeDocument/2006/relationships/tags" Target="../tags/tag523.xml" /><Relationship Id="rId23" Type="http://schemas.openxmlformats.org/officeDocument/2006/relationships/tags" Target="../tags/tag524.xml" /><Relationship Id="rId24" Type="http://schemas.openxmlformats.org/officeDocument/2006/relationships/tags" Target="../tags/tag525.xml" /><Relationship Id="rId25" Type="http://schemas.openxmlformats.org/officeDocument/2006/relationships/tags" Target="../tags/tag526.xml" /><Relationship Id="rId3" Type="http://schemas.openxmlformats.org/officeDocument/2006/relationships/tags" Target="../tags/tag504.xml" /><Relationship Id="rId4" Type="http://schemas.openxmlformats.org/officeDocument/2006/relationships/tags" Target="../tags/tag505.xml" /><Relationship Id="rId5" Type="http://schemas.openxmlformats.org/officeDocument/2006/relationships/tags" Target="../tags/tag506.xml" /><Relationship Id="rId6" Type="http://schemas.openxmlformats.org/officeDocument/2006/relationships/tags" Target="../tags/tag507.xml" /><Relationship Id="rId7" Type="http://schemas.openxmlformats.org/officeDocument/2006/relationships/tags" Target="../tags/tag508.xml" /><Relationship Id="rId8" Type="http://schemas.openxmlformats.org/officeDocument/2006/relationships/tags" Target="../tags/tag509.xml" /><Relationship Id="rId9" Type="http://schemas.openxmlformats.org/officeDocument/2006/relationships/tags" Target="../tags/tag51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7.xml" /><Relationship Id="rId11" Type="http://schemas.openxmlformats.org/officeDocument/2006/relationships/tags" Target="../tags/tag148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1.xml" /><Relationship Id="rId4" Type="http://schemas.openxmlformats.org/officeDocument/2006/relationships/image" Target="../media/image37.png" /><Relationship Id="rId5" Type="http://schemas.openxmlformats.org/officeDocument/2006/relationships/tags" Target="../tags/tag142.xml" /><Relationship Id="rId6" Type="http://schemas.openxmlformats.org/officeDocument/2006/relationships/tags" Target="../tags/tag143.xml" /><Relationship Id="rId7" Type="http://schemas.openxmlformats.org/officeDocument/2006/relationships/tags" Target="../tags/tag144.xml" /><Relationship Id="rId8" Type="http://schemas.openxmlformats.org/officeDocument/2006/relationships/tags" Target="../tags/tag145.xml" /><Relationship Id="rId9" Type="http://schemas.openxmlformats.org/officeDocument/2006/relationships/tags" Target="../tags/tag14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9.xml" /><Relationship Id="rId11" Type="http://schemas.openxmlformats.org/officeDocument/2006/relationships/tags" Target="../tags/tag160.xml" /><Relationship Id="rId12" Type="http://schemas.openxmlformats.org/officeDocument/2006/relationships/tags" Target="../tags/tag161.xml" /><Relationship Id="rId13" Type="http://schemas.openxmlformats.org/officeDocument/2006/relationships/tags" Target="../tags/tag162.xml" /><Relationship Id="rId14" Type="http://schemas.openxmlformats.org/officeDocument/2006/relationships/tags" Target="../tags/tag163.xml" /><Relationship Id="rId15" Type="http://schemas.openxmlformats.org/officeDocument/2006/relationships/tags" Target="../tags/tag164.xml" /><Relationship Id="rId16" Type="http://schemas.openxmlformats.org/officeDocument/2006/relationships/tags" Target="../tags/tag165.xml" /><Relationship Id="rId17" Type="http://schemas.openxmlformats.org/officeDocument/2006/relationships/tags" Target="../tags/tag166.xml" /><Relationship Id="rId18" Type="http://schemas.openxmlformats.org/officeDocument/2006/relationships/tags" Target="../tags/tag167.xml" /><Relationship Id="rId19" Type="http://schemas.openxmlformats.org/officeDocument/2006/relationships/tags" Target="../tags/tag168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9.xml" /><Relationship Id="rId21" Type="http://schemas.openxmlformats.org/officeDocument/2006/relationships/tags" Target="../tags/tag170.xml" /><Relationship Id="rId22" Type="http://schemas.openxmlformats.org/officeDocument/2006/relationships/tags" Target="../tags/tag171.xml" /><Relationship Id="rId23" Type="http://schemas.openxmlformats.org/officeDocument/2006/relationships/tags" Target="../tags/tag172.xml" /><Relationship Id="rId3" Type="http://schemas.openxmlformats.org/officeDocument/2006/relationships/tags" Target="../tags/tag152.xml" /><Relationship Id="rId4" Type="http://schemas.openxmlformats.org/officeDocument/2006/relationships/tags" Target="../tags/tag153.xml" /><Relationship Id="rId5" Type="http://schemas.openxmlformats.org/officeDocument/2006/relationships/tags" Target="../tags/tag154.xml" /><Relationship Id="rId6" Type="http://schemas.openxmlformats.org/officeDocument/2006/relationships/tags" Target="../tags/tag155.xml" /><Relationship Id="rId7" Type="http://schemas.openxmlformats.org/officeDocument/2006/relationships/tags" Target="../tags/tag156.xml" /><Relationship Id="rId8" Type="http://schemas.openxmlformats.org/officeDocument/2006/relationships/tags" Target="../tags/tag157.xml" /><Relationship Id="rId9" Type="http://schemas.openxmlformats.org/officeDocument/2006/relationships/tags" Target="../tags/tag15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3.xml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tags" Target="../tags/tag187.xml" /><Relationship Id="rId15" Type="http://schemas.openxmlformats.org/officeDocument/2006/relationships/tags" Target="../tags/tag188.xml" /><Relationship Id="rId16" Type="http://schemas.openxmlformats.org/officeDocument/2006/relationships/tags" Target="../tags/tag189.xml" /><Relationship Id="rId17" Type="http://schemas.openxmlformats.org/officeDocument/2006/relationships/tags" Target="../tags/tag190.xml" /><Relationship Id="rId18" Type="http://schemas.openxmlformats.org/officeDocument/2006/relationships/tags" Target="../tags/tag191.xml" /><Relationship Id="rId19" Type="http://schemas.openxmlformats.org/officeDocument/2006/relationships/tags" Target="../tags/tag192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93.xml" /><Relationship Id="rId21" Type="http://schemas.openxmlformats.org/officeDocument/2006/relationships/tags" Target="../tags/tag194.xml" /><Relationship Id="rId22" Type="http://schemas.openxmlformats.org/officeDocument/2006/relationships/tags" Target="../tags/tag195.xml" /><Relationship Id="rId23" Type="http://schemas.openxmlformats.org/officeDocument/2006/relationships/tags" Target="../tags/tag196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tags" Target="../tags/tag18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7.xml" /><Relationship Id="rId11" Type="http://schemas.openxmlformats.org/officeDocument/2006/relationships/tags" Target="../tags/tag208.xml" /><Relationship Id="rId12" Type="http://schemas.openxmlformats.org/officeDocument/2006/relationships/tags" Target="../tags/tag209.xml" /><Relationship Id="rId13" Type="http://schemas.openxmlformats.org/officeDocument/2006/relationships/tags" Target="../tags/tag210.xml" /><Relationship Id="rId14" Type="http://schemas.openxmlformats.org/officeDocument/2006/relationships/tags" Target="../tags/tag211.xml" /><Relationship Id="rId15" Type="http://schemas.openxmlformats.org/officeDocument/2006/relationships/tags" Target="../tags/tag212.xml" /><Relationship Id="rId16" Type="http://schemas.openxmlformats.org/officeDocument/2006/relationships/tags" Target="../tags/tag213.xml" /><Relationship Id="rId17" Type="http://schemas.openxmlformats.org/officeDocument/2006/relationships/tags" Target="../tags/tag214.xml" /><Relationship Id="rId18" Type="http://schemas.openxmlformats.org/officeDocument/2006/relationships/tags" Target="../tags/tag215.xml" /><Relationship Id="rId19" Type="http://schemas.openxmlformats.org/officeDocument/2006/relationships/tags" Target="../tags/tag216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17.xml" /><Relationship Id="rId21" Type="http://schemas.openxmlformats.org/officeDocument/2006/relationships/tags" Target="../tags/tag218.xml" /><Relationship Id="rId22" Type="http://schemas.openxmlformats.org/officeDocument/2006/relationships/tags" Target="../tags/tag219.xml" /><Relationship Id="rId23" Type="http://schemas.openxmlformats.org/officeDocument/2006/relationships/tags" Target="../tags/tag220.xml" /><Relationship Id="rId24" Type="http://schemas.openxmlformats.org/officeDocument/2006/relationships/tags" Target="../tags/tag221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png" /><Relationship Id="rId11" Type="http://schemas.openxmlformats.org/officeDocument/2006/relationships/tags" Target="../tags/tag230.xml" /><Relationship Id="rId12" Type="http://schemas.openxmlformats.org/officeDocument/2006/relationships/image" Target="../media/image41.jpeg" /><Relationship Id="rId13" Type="http://schemas.openxmlformats.org/officeDocument/2006/relationships/tags" Target="../tags/tag231.xml" /><Relationship Id="rId14" Type="http://schemas.openxmlformats.org/officeDocument/2006/relationships/image" Target="../media/image42.png" /><Relationship Id="rId15" Type="http://schemas.openxmlformats.org/officeDocument/2006/relationships/tags" Target="../tags/tag232.xml" /><Relationship Id="rId16" Type="http://schemas.openxmlformats.org/officeDocument/2006/relationships/image" Target="../media/image43.jpeg" /><Relationship Id="rId17" Type="http://schemas.openxmlformats.org/officeDocument/2006/relationships/tags" Target="../tags/tag233.xml" /><Relationship Id="rId18" Type="http://schemas.openxmlformats.org/officeDocument/2006/relationships/image" Target="../media/image44.jpeg" /><Relationship Id="rId19" Type="http://schemas.openxmlformats.org/officeDocument/2006/relationships/tags" Target="../tags/tag234.xml" /><Relationship Id="rId2" Type="http://schemas.openxmlformats.org/officeDocument/2006/relationships/notesSlide" Target="../notesSlides/notesSlide5.xml" /><Relationship Id="rId20" Type="http://schemas.openxmlformats.org/officeDocument/2006/relationships/image" Target="../media/image45.jpeg" /><Relationship Id="rId21" Type="http://schemas.openxmlformats.org/officeDocument/2006/relationships/tags" Target="../tags/tag235.xml" /><Relationship Id="rId22" Type="http://schemas.openxmlformats.org/officeDocument/2006/relationships/tags" Target="../tags/tag236.xml" /><Relationship Id="rId23" Type="http://schemas.openxmlformats.org/officeDocument/2006/relationships/tags" Target="../tags/tag237.xml" /><Relationship Id="rId24" Type="http://schemas.openxmlformats.org/officeDocument/2006/relationships/tags" Target="../tags/tag238.xml" /><Relationship Id="rId25" Type="http://schemas.openxmlformats.org/officeDocument/2006/relationships/tags" Target="../tags/tag239.xml" /><Relationship Id="rId26" Type="http://schemas.openxmlformats.org/officeDocument/2006/relationships/tags" Target="../tags/tag240.xml" /><Relationship Id="rId27" Type="http://schemas.openxmlformats.org/officeDocument/2006/relationships/tags" Target="../tags/tag241.xml" /><Relationship Id="rId28" Type="http://schemas.openxmlformats.org/officeDocument/2006/relationships/tags" Target="../tags/tag242.xml" /><Relationship Id="rId29" Type="http://schemas.openxmlformats.org/officeDocument/2006/relationships/tags" Target="../tags/tag243.xml" /><Relationship Id="rId3" Type="http://schemas.openxmlformats.org/officeDocument/2006/relationships/tags" Target="../tags/tag225.xml" /><Relationship Id="rId30" Type="http://schemas.openxmlformats.org/officeDocument/2006/relationships/tags" Target="../tags/tag244.xml" /><Relationship Id="rId31" Type="http://schemas.openxmlformats.org/officeDocument/2006/relationships/tags" Target="../tags/tag24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image" Target="../media/image38.png" /><Relationship Id="rId7" Type="http://schemas.openxmlformats.org/officeDocument/2006/relationships/tags" Target="../tags/tag228.xml" /><Relationship Id="rId8" Type="http://schemas.openxmlformats.org/officeDocument/2006/relationships/image" Target="../media/image39.png" /><Relationship Id="rId9" Type="http://schemas.openxmlformats.org/officeDocument/2006/relationships/tags" Target="../tags/tag22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tags" Target="../tags/tag258.xml" /><Relationship Id="rId15" Type="http://schemas.openxmlformats.org/officeDocument/2006/relationships/tags" Target="../tags/tag259.xml" /><Relationship Id="rId16" Type="http://schemas.openxmlformats.org/officeDocument/2006/relationships/tags" Target="../tags/tag26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image" Target="../media/image46.png" /><Relationship Id="rId7" Type="http://schemas.openxmlformats.org/officeDocument/2006/relationships/tags" Target="../tags/tag252.xml" /><Relationship Id="rId8" Type="http://schemas.openxmlformats.org/officeDocument/2006/relationships/image" Target="../media/image47.png" /><Relationship Id="rId9" Type="http://schemas.openxmlformats.org/officeDocument/2006/relationships/tags" Target="../tags/tag25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video" Target="../media/media2.mp4" /><Relationship Id="rId12" Type="http://schemas.microsoft.com/office/2007/relationships/media" Target="../media/media2.mp4" /><Relationship Id="rId13" Type="http://schemas.openxmlformats.org/officeDocument/2006/relationships/image" Target="../media/image50.png" /><Relationship Id="rId14" Type="http://schemas.openxmlformats.org/officeDocument/2006/relationships/tags" Target="../tags/tag268.xml" /><Relationship Id="rId15" Type="http://schemas.openxmlformats.org/officeDocument/2006/relationships/video" Target="../media/media3.mp4" /><Relationship Id="rId16" Type="http://schemas.microsoft.com/office/2007/relationships/media" Target="../media/media3.mp4" /><Relationship Id="rId17" Type="http://schemas.openxmlformats.org/officeDocument/2006/relationships/tags" Target="../tags/tag269.xml" /><Relationship Id="rId18" Type="http://schemas.openxmlformats.org/officeDocument/2006/relationships/tags" Target="../tags/tag270.xml" /><Relationship Id="rId19" Type="http://schemas.openxmlformats.org/officeDocument/2006/relationships/tags" Target="../tags/tag271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72.xml" /><Relationship Id="rId21" Type="http://schemas.openxmlformats.org/officeDocument/2006/relationships/tags" Target="../tags/tag273.xml" /><Relationship Id="rId22" Type="http://schemas.openxmlformats.org/officeDocument/2006/relationships/tags" Target="../tags/tag274.xml" /><Relationship Id="rId23" Type="http://schemas.openxmlformats.org/officeDocument/2006/relationships/tags" Target="../tags/tag275.xml" /><Relationship Id="rId24" Type="http://schemas.openxmlformats.org/officeDocument/2006/relationships/tags" Target="../tags/tag276.xml" /><Relationship Id="rId25" Type="http://schemas.openxmlformats.org/officeDocument/2006/relationships/tags" Target="../tags/tag277.xml" /><Relationship Id="rId26" Type="http://schemas.openxmlformats.org/officeDocument/2006/relationships/tags" Target="../tags/tag278.xml" /><Relationship Id="rId27" Type="http://schemas.openxmlformats.org/officeDocument/2006/relationships/tags" Target="../tags/tag279.xml" /><Relationship Id="rId28" Type="http://schemas.openxmlformats.org/officeDocument/2006/relationships/tags" Target="../tags/tag280.xml" /><Relationship Id="rId29" Type="http://schemas.openxmlformats.org/officeDocument/2006/relationships/tags" Target="../tags/tag281.xml" /><Relationship Id="rId3" Type="http://schemas.openxmlformats.org/officeDocument/2006/relationships/tags" Target="../tags/tag264.xml" /><Relationship Id="rId30" Type="http://schemas.openxmlformats.org/officeDocument/2006/relationships/tags" Target="../tags/tag282.xml" /><Relationship Id="rId4" Type="http://schemas.openxmlformats.org/officeDocument/2006/relationships/tags" Target="../tags/tag265.xml" /><Relationship Id="rId5" Type="http://schemas.openxmlformats.org/officeDocument/2006/relationships/image" Target="../media/image48.png" /><Relationship Id="rId6" Type="http://schemas.openxmlformats.org/officeDocument/2006/relationships/tags" Target="../tags/tag266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image" Target="../media/image4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18.2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电功率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第十八章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电功率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18.2</a:t>
            </a:r>
            <a:r>
              <a:rPr lang="zh-CN" altLang="en-US" sz="100">
                <a:noFill/>
              </a:rPr>
              <a:t>电功率同步练习题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电功率是表示电流做功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的物理量，符号为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电功率的国际单位是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，符号为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，常用单位还有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电功率定义公式：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，通用计算公式：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单位换算：</a:t>
            </a:r>
            <a:r>
              <a:rPr lang="en-US" altLang="zh-CN" sz="100">
                <a:noFill/>
              </a:rPr>
              <a:t>1kW=________W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1W=________mW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用电器正常工作时的电压叫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电压，此时的功率叫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功率。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关于电功率，下列说法正确的是（）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做功越多，功率越大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做功时间越短，功率越大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做功越快，功率越大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功率小的用电器做功一定少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下列电器中，额定功率最大的是（）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手电筒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家用空调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台灯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手机充电器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用电器的额定功率是指（）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任意电压下的功率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正常工作时的功率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实际电压偏大的功率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实际电压偏小的功率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一台用电器功率越大，说明（）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消耗电能越快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消耗电能越多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工作时间越长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电压一定越高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纯电阻电路中，计算电功率的推导公式正确的是（）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$$P=IR$$ B. $$P=I^2R$$ C. $$P=UR$$ D. $$P=R/I$$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根据电功率知识填空：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）电功率公式</a:t>
            </a:r>
            <a:r>
              <a:rPr lang="en-US" altLang="zh-CN" sz="100">
                <a:noFill/>
              </a:rPr>
              <a:t>$$P=\frac{W}{t}$$</a:t>
            </a:r>
            <a:r>
              <a:rPr lang="zh-CN" altLang="en-US" sz="100">
                <a:noFill/>
              </a:rPr>
              <a:t>中，</a:t>
            </a:r>
            <a:r>
              <a:rPr lang="en-US" altLang="zh-CN" sz="100">
                <a:noFill/>
              </a:rPr>
              <a:t>W</a:t>
            </a:r>
            <a:r>
              <a:rPr lang="zh-CN" altLang="en-US" sz="100">
                <a:noFill/>
              </a:rPr>
              <a:t>表示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t</a:t>
            </a:r>
            <a:r>
              <a:rPr lang="zh-CN" altLang="en-US" sz="100">
                <a:noFill/>
              </a:rPr>
              <a:t>表示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P</a:t>
            </a:r>
            <a:r>
              <a:rPr lang="zh-CN" altLang="en-US" sz="100">
                <a:noFill/>
              </a:rPr>
              <a:t>表示电功率。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）当</a:t>
            </a:r>
            <a:r>
              <a:rPr lang="en-US" altLang="zh-CN" sz="100">
                <a:noFill/>
              </a:rPr>
              <a:t>$$U_{</a:t>
            </a:r>
            <a:r>
              <a:rPr lang="zh-CN" altLang="en-US" sz="100">
                <a:noFill/>
              </a:rPr>
              <a:t>实</a:t>
            </a:r>
            <a:r>
              <a:rPr lang="en-US" altLang="zh-CN" sz="100">
                <a:noFill/>
              </a:rPr>
              <a:t>}=U_{</a:t>
            </a:r>
            <a:r>
              <a:rPr lang="zh-CN" altLang="en-US" sz="100">
                <a:noFill/>
              </a:rPr>
              <a:t>额</a:t>
            </a:r>
            <a:r>
              <a:rPr lang="en-US" altLang="zh-CN" sz="100">
                <a:noFill/>
              </a:rPr>
              <a:t>}$$</a:t>
            </a:r>
            <a:r>
              <a:rPr lang="zh-CN" altLang="en-US" sz="100">
                <a:noFill/>
              </a:rPr>
              <a:t>时，</a:t>
            </a:r>
            <a:r>
              <a:rPr lang="en-US" altLang="zh-CN" sz="100">
                <a:noFill/>
              </a:rPr>
              <a:t>$$P_{</a:t>
            </a:r>
            <a:r>
              <a:rPr lang="zh-CN" altLang="en-US" sz="100">
                <a:noFill/>
              </a:rPr>
              <a:t>实</a:t>
            </a:r>
            <a:r>
              <a:rPr lang="en-US" altLang="zh-CN" sz="100">
                <a:noFill/>
              </a:rPr>
              <a:t>}$$________$$P_{</a:t>
            </a:r>
            <a:r>
              <a:rPr lang="zh-CN" altLang="en-US" sz="100">
                <a:noFill/>
              </a:rPr>
              <a:t>额</a:t>
            </a:r>
            <a:r>
              <a:rPr lang="en-US" altLang="zh-CN" sz="100">
                <a:noFill/>
              </a:rPr>
              <a:t>}$$</a:t>
            </a:r>
            <a:r>
              <a:rPr lang="zh-CN" altLang="en-US" sz="100">
                <a:noFill/>
              </a:rPr>
              <a:t>，用电器正常工作。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）当</a:t>
            </a:r>
            <a:r>
              <a:rPr lang="en-US" altLang="zh-CN" sz="100">
                <a:noFill/>
              </a:rPr>
              <a:t>$$U_{</a:t>
            </a:r>
            <a:r>
              <a:rPr lang="zh-CN" altLang="en-US" sz="100">
                <a:noFill/>
              </a:rPr>
              <a:t>实</a:t>
            </a:r>
            <a:r>
              <a:rPr lang="en-US" altLang="zh-CN" sz="100">
                <a:noFill/>
              </a:rPr>
              <a:t>}&lt;U_{</a:t>
            </a:r>
            <a:r>
              <a:rPr lang="zh-CN" altLang="en-US" sz="100">
                <a:noFill/>
              </a:rPr>
              <a:t>额</a:t>
            </a:r>
            <a:r>
              <a:rPr lang="en-US" altLang="zh-CN" sz="100">
                <a:noFill/>
              </a:rPr>
              <a:t>}$$</a:t>
            </a:r>
            <a:r>
              <a:rPr lang="zh-CN" altLang="en-US" sz="100">
                <a:noFill/>
              </a:rPr>
              <a:t>时，实际功率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额定功率，用电器发光偏暗。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）当</a:t>
            </a:r>
            <a:r>
              <a:rPr lang="en-US" altLang="zh-CN" sz="100">
                <a:noFill/>
              </a:rPr>
              <a:t>$$U_{</a:t>
            </a:r>
            <a:r>
              <a:rPr lang="zh-CN" altLang="en-US" sz="100">
                <a:noFill/>
              </a:rPr>
              <a:t>实</a:t>
            </a:r>
            <a:r>
              <a:rPr lang="en-US" altLang="zh-CN" sz="100">
                <a:noFill/>
              </a:rPr>
              <a:t>}&gt;U_{</a:t>
            </a:r>
            <a:r>
              <a:rPr lang="zh-CN" altLang="en-US" sz="100">
                <a:noFill/>
              </a:rPr>
              <a:t>额</a:t>
            </a:r>
            <a:r>
              <a:rPr lang="en-US" altLang="zh-CN" sz="100">
                <a:noFill/>
              </a:rPr>
              <a:t>}$$</a:t>
            </a:r>
            <a:r>
              <a:rPr lang="zh-CN" altLang="en-US" sz="100">
                <a:noFill/>
              </a:rPr>
              <a:t>时，实际功率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额定功率，容易损坏用电器。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某用电器工作</a:t>
            </a:r>
            <a:r>
              <a:rPr lang="en-US" altLang="zh-CN" sz="100">
                <a:noFill/>
              </a:rPr>
              <a:t>20s</a:t>
            </a:r>
            <a:r>
              <a:rPr lang="zh-CN" altLang="en-US" sz="100">
                <a:noFill/>
              </a:rPr>
              <a:t>，消耗电能</a:t>
            </a:r>
            <a:r>
              <a:rPr lang="en-US" altLang="zh-CN" sz="100">
                <a:noFill/>
              </a:rPr>
              <a:t>400J</a:t>
            </a:r>
            <a:r>
              <a:rPr lang="zh-CN" altLang="en-US" sz="100">
                <a:noFill/>
              </a:rPr>
              <a:t>，求该用电器的电功率。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小灯泡正常工作电压为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，正常工作电流为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，求小灯泡的额定功率。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简述电能和电功率的区别，说明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电功率大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消耗电能多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不是一回事的原因。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快慢；</a:t>
            </a:r>
            <a:r>
              <a:rPr lang="en-US" altLang="zh-CN" sz="100">
                <a:noFill/>
              </a:rPr>
              <a:t>P 2. </a:t>
            </a:r>
            <a:r>
              <a:rPr lang="zh-CN" altLang="en-US" sz="100">
                <a:noFill/>
              </a:rPr>
              <a:t>瓦特；</a:t>
            </a:r>
            <a:r>
              <a:rPr lang="en-US" altLang="zh-CN" sz="100">
                <a:noFill/>
              </a:rPr>
              <a:t>W</a:t>
            </a:r>
            <a:r>
              <a:rPr lang="zh-CN" altLang="en-US" sz="100">
                <a:noFill/>
              </a:rPr>
              <a:t>；千瓦（</a:t>
            </a:r>
            <a:r>
              <a:rPr lang="en-US" altLang="zh-CN" sz="100">
                <a:noFill/>
              </a:rPr>
              <a:t>kW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 3. $$P=\frac{W}{t}$$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$$P=UI$$ 4. 1000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1000 5. </a:t>
            </a:r>
            <a:r>
              <a:rPr lang="zh-CN" altLang="en-US" sz="100">
                <a:noFill/>
              </a:rPr>
              <a:t>额定；额定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7.B 8.B 9.A 10.B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）消耗的电能；通电时间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=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）小于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）大于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$$P=\frac{W}{t}=\frac{400\text{J}}{20\text{s}}=20\text{W}$$</a:t>
            </a:r>
            <a:r>
              <a:rPr lang="zh-CN" altLang="en-US" sz="100">
                <a:noFill/>
              </a:rPr>
              <a:t>，答：用电器电功率为</a:t>
            </a:r>
            <a:r>
              <a:rPr lang="en-US" altLang="zh-CN" sz="100">
                <a:noFill/>
              </a:rPr>
              <a:t>20W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$$P=UI=6\text{V} \times 0.3\text{A}=1.8\text{W}$$</a:t>
            </a:r>
            <a:r>
              <a:rPr lang="zh-CN" altLang="en-US" sz="100">
                <a:noFill/>
              </a:rPr>
              <a:t>，答：小灯泡额定功率为</a:t>
            </a:r>
            <a:r>
              <a:rPr lang="en-US" altLang="zh-CN" sz="100">
                <a:noFill/>
              </a:rPr>
              <a:t>1.8W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电能（电功）表示电流做功的多少，单位是焦耳、千瓦时；电功率表示电流做功的快慢，单位是瓦特。电功率大的用电器，做功速度快；若工作时间极短，消耗的电能不一定多。因此电功率大小由做功多少和时间共同决定，和消耗电能多少没有绝对对应关系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51700" y="771625"/>
          <a:ext cx="8640000" cy="2427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1728420"/>
                <a:gridCol w="2591580"/>
              </a:tblGrid>
              <a:tr h="624696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 b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电压</a:t>
                      </a:r>
                      <a:r>
                        <a:rPr lang="zh-CN" altLang="en-US" sz="2000" b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表示数</a:t>
                      </a:r>
                      <a:r>
                        <a:rPr lang="en-US" altLang="zh-CN" sz="2000" b="1" i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zh-CN" sz="2000" b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/V</a:t>
                      </a:r>
                      <a:endParaRPr lang="en-US" altLang="zh-CN" sz="2000" b="1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电流表示数</a:t>
                      </a:r>
                      <a:r>
                        <a:rPr lang="en-US" altLang="zh-CN" sz="2000" b="1" i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I</a:t>
                      </a:r>
                      <a:r>
                        <a:rPr lang="en-US" altLang="zh-CN" sz="2000" b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/A</a:t>
                      </a:r>
                      <a:endParaRPr lang="en-US" altLang="zh-CN" sz="2000" b="1" smtClean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 b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小灯泡的亮度</a:t>
                      </a:r>
                      <a:endParaRPr lang="zh-CN" altLang="en-US" sz="2000" b="1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 b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小灯泡的电功率</a:t>
                      </a:r>
                      <a:r>
                        <a:rPr lang="en-US" altLang="zh-CN" sz="2000" b="1" smtClean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P/W</a:t>
                      </a:r>
                      <a:endParaRPr lang="zh-CN" altLang="en-US" sz="2000" b="1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008080"/>
                    </a:solidFill>
                  </a:tcPr>
                </a:tc>
              </a:tr>
              <a:tr h="600898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1.5</a:t>
                      </a:r>
                      <a:endParaRPr lang="en-US" altLang="zh-CN" sz="2000" b="1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01439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2.5</a:t>
                      </a:r>
                      <a:endParaRPr lang="en-US" altLang="zh-CN" sz="2000" b="1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600898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000" b="1" smtClean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000" b="1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 bwMode="auto">
          <a:xfrm>
            <a:off x="251700" y="3291800"/>
            <a:ext cx="1723549" cy="46166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 bwMode="auto">
          <a:xfrm>
            <a:off x="323704" y="3867840"/>
            <a:ext cx="8568595" cy="1026057"/>
          </a:xfrm>
          <a:prstGeom prst="roundRect">
            <a:avLst>
              <a:gd name="adj" fmla="val 8823"/>
            </a:avLst>
          </a:prstGeom>
          <a:solidFill>
            <a:schemeClr val="bg1">
              <a:lumMod val="95000"/>
            </a:schemeClr>
          </a:solidFill>
          <a:ln w="25400">
            <a:noFill/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defTabSz="914400" eaLnBrk="1" fontAlgn="auto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ym typeface="+mn-ea"/>
              </a:rPr>
              <a:t>在</a:t>
            </a:r>
            <a:r>
              <a:rPr lang="zh-CN" altLang="en-US" sz="2400">
                <a:solidFill>
                  <a:srgbClr val="008080"/>
                </a:solidFill>
                <a:sym typeface="+mn-ea"/>
              </a:rPr>
              <a:t>不同的电压</a:t>
            </a:r>
            <a:r>
              <a:rPr lang="zh-CN" altLang="en-US" sz="2400" b="0">
                <a:sym typeface="+mn-ea"/>
              </a:rPr>
              <a:t>下，同一</a:t>
            </a:r>
            <a:r>
              <a:rPr lang="zh-CN" altLang="en-US" sz="2400" b="0" smtClean="0">
                <a:sym typeface="+mn-ea"/>
              </a:rPr>
              <a:t>个小灯泡的亮度</a:t>
            </a:r>
            <a:r>
              <a:rPr lang="zh-CN" altLang="en-US" sz="2400" b="0" smtClean="0">
                <a:solidFill>
                  <a:schemeClr val="tx1"/>
                </a:solidFill>
                <a:sym typeface="+mn-ea"/>
              </a:rPr>
              <a:t>不同，</a:t>
            </a:r>
            <a:r>
              <a:rPr lang="zh-CN" altLang="en-US" sz="2400" smtClean="0">
                <a:solidFill>
                  <a:srgbClr val="008080"/>
                </a:solidFill>
                <a:sym typeface="+mn-ea"/>
              </a:rPr>
              <a:t>电功率也不一样</a:t>
            </a:r>
            <a:r>
              <a:rPr lang="zh-CN" altLang="en-US" sz="2400" b="0" smtClean="0">
                <a:sym typeface="+mn-ea"/>
              </a:rPr>
              <a:t>；小灯泡的电功率随着它两端的电压而改变。</a:t>
            </a:r>
            <a:endParaRPr lang="zh-CN" altLang="en-US" sz="2400" b="0"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5076035" y="1540765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偏暗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5076035" y="2140930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正常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5076035" y="2746269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偏亮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0"/>
            </p:custDataLst>
          </p:nvPr>
        </p:nvSpPr>
        <p:spPr>
          <a:xfrm>
            <a:off x="3059895" y="1540765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0.24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1"/>
            </p:custDataLst>
          </p:nvPr>
        </p:nvSpPr>
        <p:spPr>
          <a:xfrm>
            <a:off x="3059895" y="2140930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0.30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2"/>
            </p:custDataLst>
          </p:nvPr>
        </p:nvSpPr>
        <p:spPr>
          <a:xfrm>
            <a:off x="3059895" y="2746269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0.33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3"/>
            </p:custDataLst>
          </p:nvPr>
        </p:nvSpPr>
        <p:spPr>
          <a:xfrm>
            <a:off x="7236185" y="1540765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0.36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4"/>
            </p:custDataLst>
          </p:nvPr>
        </p:nvSpPr>
        <p:spPr>
          <a:xfrm>
            <a:off x="7236185" y="2140930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0.75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5"/>
            </p:custDataLst>
          </p:nvPr>
        </p:nvSpPr>
        <p:spPr>
          <a:xfrm>
            <a:off x="7236185" y="2746269"/>
            <a:ext cx="792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0.99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3495040" cy="491490"/>
            <a:chOff x="0" y="619020"/>
            <a:chExt cx="4107742" cy="575087"/>
          </a:xfrm>
        </p:grpSpPr>
        <p:grpSp>
          <p:nvGrpSpPr>
            <p:cNvPr id="5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346516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额定电压</a:t>
              </a:r>
              <a:r>
                <a:rPr lang="en-US" alt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额定功率</a:t>
              </a:r>
              <a:endParaRPr lang="zh-CN" altLang="en-US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剪去单角的矩形 1" title=""/>
          <p:cNvSpPr/>
          <p:nvPr>
            <p:custDataLst>
              <p:tags r:id="rId4"/>
            </p:custDataLst>
          </p:nvPr>
        </p:nvSpPr>
        <p:spPr bwMode="auto">
          <a:xfrm>
            <a:off x="683895" y="538100"/>
            <a:ext cx="6372000" cy="502246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额定电压：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用电器正常工作时的电压。（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额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剪去单角的矩形 3" title=""/>
          <p:cNvSpPr/>
          <p:nvPr>
            <p:custDataLst>
              <p:tags r:id="rId5"/>
            </p:custDataLst>
          </p:nvPr>
        </p:nvSpPr>
        <p:spPr bwMode="auto">
          <a:xfrm>
            <a:off x="683895" y="1241520"/>
            <a:ext cx="7848380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额定功率：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用电器在额定电压下工作时的电功率。（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P</a:t>
            </a:r>
            <a:r>
              <a:rPr lang="zh-CN" altLang="en-US" sz="2400" baseline="-25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额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剪去单角的矩形 5" title=""/>
          <p:cNvSpPr/>
          <p:nvPr>
            <p:custDataLst>
              <p:tags r:id="rId6"/>
            </p:custDataLst>
          </p:nvPr>
        </p:nvSpPr>
        <p:spPr bwMode="auto">
          <a:xfrm>
            <a:off x="683895" y="1944542"/>
            <a:ext cx="6372000" cy="502227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实际电压：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用电器实际工作时的电压。（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剪去单角的矩形 6" title=""/>
          <p:cNvSpPr/>
          <p:nvPr>
            <p:custDataLst>
              <p:tags r:id="rId7"/>
            </p:custDataLst>
          </p:nvPr>
        </p:nvSpPr>
        <p:spPr bwMode="auto">
          <a:xfrm>
            <a:off x="684529" y="2647942"/>
            <a:ext cx="7847746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实际功率：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用电器在实际电压下工作时的电功率。（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P</a:t>
            </a:r>
            <a:r>
              <a:rPr lang="zh-CN" altLang="en-US" sz="2400" baseline="-25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 bwMode="auto">
          <a:xfrm>
            <a:off x="727932" y="3220300"/>
            <a:ext cx="8308263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914400">
              <a:lnSpc>
                <a:spcPct val="140000"/>
              </a:lnSpc>
              <a:buClrTx/>
              <a:buSzTx/>
              <a:buFontTx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在使用用电器时，应尽量保证用电器两端的电压等于或接近其额定电压。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9"/>
            </p:custDataLst>
          </p:nvPr>
        </p:nvGrpSpPr>
        <p:grpSpPr>
          <a:xfrm>
            <a:off x="7125970" y="3795395"/>
            <a:ext cx="1529715" cy="1247140"/>
            <a:chOff x="7893602" y="3933967"/>
            <a:chExt cx="2666520" cy="2363429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5095" y="3933967"/>
              <a:ext cx="2475026" cy="162937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7893602" y="5541676"/>
              <a:ext cx="2666520" cy="755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楷体" panose="02010609060101010101" charset="-122"/>
                  <a:ea typeface="楷体"/>
                </a:rPr>
                <a:t>小型稳压器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6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3495040" cy="491490"/>
            <a:chOff x="0" y="619020"/>
            <a:chExt cx="4107742" cy="575087"/>
          </a:xfrm>
        </p:grpSpPr>
        <p:grpSp>
          <p:nvGrpSpPr>
            <p:cNvPr id="21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346516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额定电压</a:t>
              </a:r>
              <a:r>
                <a:rPr lang="en-US" alt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额定功率</a:t>
              </a:r>
              <a:endParaRPr lang="zh-CN" altLang="en-US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46735" y="980440"/>
            <a:ext cx="8258175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indent="0" latinLnBrk="0">
              <a:lnSpc>
                <a:spcPct val="140000"/>
              </a:lnSpc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某额定功率为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1 800 W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的电热水壶在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220 V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的额定电压下工作，加热一壶水至沸腾用了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 min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 latinLnBrk="0">
              <a:lnSpc>
                <a:spcPct val="14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）加热这壶水消耗了多少电能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？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69785" y="1092820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例</a:t>
            </a:r>
            <a:endParaRPr lang="zh-CN" altLang="en-US" sz="2400"/>
          </a:p>
        </p:txBody>
      </p:sp>
      <p:sp>
        <p:nvSpPr>
          <p:cNvPr id="34" name="文本框 33" title=""/>
          <p:cNvSpPr txBox="1"/>
          <p:nvPr>
            <p:custDataLst>
              <p:tags r:id="rId5"/>
            </p:custDataLst>
          </p:nvPr>
        </p:nvSpPr>
        <p:spPr>
          <a:xfrm>
            <a:off x="293621" y="2545995"/>
            <a:ext cx="8454669" cy="127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75000"/>
                  </a:schemeClr>
                </a:solidFill>
              </a14:hiddenFill>
            </a:ext>
          </a:extLst>
        </p:spPr>
        <p:txBody>
          <a:bodyPr wrap="square" lIns="90000" tIns="46800" rIns="90000" bIns="46800" rtlCol="0" anchor="t">
            <a:spAutoFit/>
          </a:bodyPr>
          <a:lstStyle/>
          <a:p>
            <a:pPr lvl="0" algn="l">
              <a:lnSpc>
                <a:spcPct val="160000"/>
              </a:lnSpc>
              <a:buClrTx/>
              <a:buSzTx/>
              <a:buFontTx/>
            </a:pP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解</a:t>
            </a:r>
            <a:r>
              <a: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：（</a:t>
            </a:r>
            <a:r>
              <a:rPr lang="en-US" altLang="zh-CN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1</a:t>
            </a: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）电热水壶的额定功率</a:t>
            </a:r>
            <a:r>
              <a:rPr lang="en-US" altLang="zh-CN" sz="2400" b="0" i="1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P</a:t>
            </a:r>
            <a:r>
              <a:rPr lang="en-US" altLang="zh-CN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=1800W</a:t>
            </a: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，加热一壶水至沸腾的时间 </a:t>
            </a:r>
            <a:r>
              <a:rPr lang="en-US" altLang="zh-CN" sz="2400" b="0" i="1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t</a:t>
            </a:r>
            <a:r>
              <a:rPr lang="en-US" altLang="zh-CN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=4min</a:t>
            </a: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，</a:t>
            </a:r>
            <a:endParaRPr lang="zh-CN" altLang="en-US" sz="2400" b="0" spc="-8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5" name="组合 34" title=""/>
          <p:cNvGrpSpPr/>
          <p:nvPr>
            <p:custDataLst>
              <p:tags r:id="rId6"/>
            </p:custDataLst>
          </p:nvPr>
        </p:nvGrpSpPr>
        <p:grpSpPr>
          <a:xfrm>
            <a:off x="2025685" y="3075785"/>
            <a:ext cx="5063654" cy="861774"/>
            <a:chOff x="2172531" y="1779695"/>
            <a:chExt cx="5063654" cy="861774"/>
          </a:xfrm>
        </p:grpSpPr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2923253" y="1779695"/>
              <a:ext cx="996751" cy="861774"/>
              <a:chOff x="3467876" y="2520202"/>
              <a:chExt cx="996751" cy="861774"/>
            </a:xfrm>
          </p:grpSpPr>
          <p:sp>
            <p:nvSpPr>
              <p:cNvPr id="38" name="文本框 3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467876" y="2733837"/>
                <a:ext cx="56009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75000"/>
                      </a:schemeClr>
                    </a:solidFill>
                  </a14:hiddenFill>
                </a:ext>
              </a:extLst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en-US" sz="2400" b="0" i="1" spc="-8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P</a:t>
                </a:r>
                <a:r>
                  <a:rPr lang="en-US" altLang="zh-CN" sz="2400" b="0" i="1" spc="-8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=</a:t>
                </a:r>
                <a:endParaRPr lang="en-US" altLang="zh-CN" sz="2400" b="0" i="1" spc="-8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39" name="组合 38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4023481" y="2520202"/>
                <a:ext cx="441146" cy="861774"/>
                <a:chOff x="13314328" y="2420888"/>
                <a:chExt cx="441146" cy="861774"/>
              </a:xfrm>
            </p:grpSpPr>
            <p:sp>
              <p:nvSpPr>
                <p:cNvPr id="40" name="文本框 39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13403935" y="2820997"/>
                  <a:ext cx="26193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 algn="ctr" fontAlgn="auto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l-GR" sz="2400" b="0" i="1" spc="-6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DongTian" panose="02020603050405020304" pitchFamily="18" charset="0"/>
                    </a:rPr>
                    <a:t>t</a:t>
                  </a:r>
                  <a:endParaRPr kumimoji="0" lang="en-US" altLang="el-GR" sz="2400" b="0" i="1" u="none" strike="noStrike" kern="0" cap="none" spc="-6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DongTian" panose="02020603050405020304" pitchFamily="18" charset="0"/>
                  </a:endParaRPr>
                </a:p>
              </p:txBody>
            </p:sp>
            <p:sp>
              <p:nvSpPr>
                <p:cNvPr id="41" name="文本框 40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13314328" y="2420888"/>
                  <a:ext cx="44114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W</a:t>
                  </a:r>
                  <a:endParaRPr kumimoji="0" lang="zh-CN" altLang="en-US" sz="2400" b="0" i="1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42" name="直接连接符 41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13354901" y="2867164"/>
                  <a:ext cx="360000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  <p:sp>
          <p:nvSpPr>
            <p:cNvPr id="37" name="文本框 36"/>
            <p:cNvSpPr txBox="1"/>
            <p:nvPr>
              <p:custDataLst>
                <p:tags r:id="rId13"/>
              </p:custDataLst>
            </p:nvPr>
          </p:nvSpPr>
          <p:spPr>
            <a:xfrm>
              <a:off x="2172531" y="1993648"/>
              <a:ext cx="50636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>
                      <a:lumMod val="75000"/>
                    </a:schemeClr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0" spc="-80" smtClean="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根据                可以</a:t>
              </a:r>
              <a:r>
                <a:rPr lang="zh-CN" altLang="en-US" sz="2400" b="0" spc="-8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得到消耗的电能</a:t>
              </a:r>
              <a:endPara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43" name="文本框 42" title=""/>
          <p:cNvSpPr txBox="1"/>
          <p:nvPr>
            <p:custDataLst>
              <p:tags r:id="rId14"/>
            </p:custDataLst>
          </p:nvPr>
        </p:nvSpPr>
        <p:spPr>
          <a:xfrm>
            <a:off x="2627865" y="4029858"/>
            <a:ext cx="43174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75000"/>
                  </a:schemeClr>
                </a:solidFill>
              </a14:hiddenFill>
            </a:ext>
          </a:extLst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0" i="1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W=Pt=</a:t>
            </a:r>
            <a:r>
              <a: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1 800 W×240 s=4.32×10</a:t>
            </a:r>
            <a:r>
              <a:rPr lang="zh-CN" altLang="en-US" sz="2400" b="0" spc="-80" baseline="300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5 </a:t>
            </a:r>
            <a:r>
              <a: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J</a:t>
            </a:r>
            <a:endParaRPr lang="zh-CN" altLang="en-US" sz="2400" b="0" spc="-8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3495040" cy="491490"/>
            <a:chOff x="0" y="619020"/>
            <a:chExt cx="4107742" cy="575087"/>
          </a:xfrm>
        </p:grpSpPr>
        <p:grpSp>
          <p:nvGrpSpPr>
            <p:cNvPr id="2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346516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额定电压</a:t>
              </a:r>
              <a:r>
                <a:rPr lang="en-US" alt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额定功率</a:t>
              </a:r>
              <a:endParaRPr lang="zh-CN" altLang="en-US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655955" y="989330"/>
            <a:ext cx="801497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0" indent="0" latinLnBrk="0">
              <a:lnSpc>
                <a:spcPct val="140000"/>
              </a:lnSpc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某额定功率为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1 800 W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的电热水壶在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220 V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的额定电压下工作，加热一壶水至沸腾用了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 min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 latinLnBrk="0">
              <a:lnSpc>
                <a:spcPct val="14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）加热时通过电热水壶的电流是多少？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626110" y="2654300"/>
            <a:ext cx="8125460" cy="127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75000"/>
                  </a:schemeClr>
                </a:solidFill>
              </a14:hiddenFill>
            </a:ext>
          </a:extLst>
        </p:spPr>
        <p:txBody>
          <a:bodyPr wrap="square" lIns="90000" tIns="46800" rIns="90000" bIns="46800" rtlCol="0" anchor="t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（</a:t>
            </a:r>
            <a:r>
              <a:rPr lang="en-US" altLang="zh-CN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2</a:t>
            </a: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）电热水壶的额定电压</a:t>
            </a:r>
            <a:r>
              <a:rPr lang="en-US" altLang="zh-CN" sz="2400" b="0" i="1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U</a:t>
            </a:r>
            <a:r>
              <a:rPr lang="en-US" altLang="zh-CN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=220V</a:t>
            </a:r>
            <a:r>
              <a: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，根据</a:t>
            </a:r>
            <a:r>
              <a:rPr lang="en-US" altLang="zh-CN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 </a:t>
            </a:r>
            <a:r>
              <a:rPr lang="en-US" altLang="zh-CN" sz="2400" b="0" i="1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P</a:t>
            </a:r>
            <a:r>
              <a: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＝</a:t>
            </a:r>
            <a:r>
              <a:rPr lang="en-US" altLang="zh-CN" sz="2400" b="0" i="1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UI</a:t>
            </a:r>
            <a:r>
              <a:rPr lang="en-US" altLang="zh-CN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 </a:t>
            </a:r>
            <a:r>
              <a:rPr lang="zh-CN" altLang="en-US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可得，通过它的</a:t>
            </a:r>
            <a:r>
              <a:rPr lang="zh-CN" altLang="en-US" sz="2400" b="0" spc="-8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DongTian" panose="02020603050405020304" pitchFamily="18" charset="0"/>
              </a:rPr>
              <a:t>电流</a:t>
            </a:r>
            <a:endParaRPr lang="zh-CN" altLang="en-US" sz="2400" b="0" spc="-8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DongTian" panose="02020603050405020304" pitchFamily="18" charset="0"/>
            </a:endParaRPr>
          </a:p>
        </p:txBody>
      </p:sp>
      <p:grpSp>
        <p:nvGrpSpPr>
          <p:cNvPr id="8" name="组合 7" title=""/>
          <p:cNvGrpSpPr/>
          <p:nvPr>
            <p:custDataLst>
              <p:tags r:id="rId5"/>
            </p:custDataLst>
          </p:nvPr>
        </p:nvGrpSpPr>
        <p:grpSpPr>
          <a:xfrm>
            <a:off x="2667620" y="3691580"/>
            <a:ext cx="3351111" cy="861774"/>
            <a:chOff x="3627266" y="3816184"/>
            <a:chExt cx="3351111" cy="861774"/>
          </a:xfrm>
        </p:grpSpPr>
        <p:sp>
          <p:nvSpPr>
            <p:cNvPr id="9" name="文本框 8"/>
            <p:cNvSpPr txBox="1"/>
            <p:nvPr>
              <p:custDataLst>
                <p:tags r:id="rId6"/>
              </p:custDataLst>
            </p:nvPr>
          </p:nvSpPr>
          <p:spPr>
            <a:xfrm>
              <a:off x="3627266" y="4005425"/>
              <a:ext cx="4751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>
                      <a:lumMod val="75000"/>
                    </a:schemeClr>
                  </a:solidFill>
                </a14:hiddenFill>
              </a:ext>
            </a:extLst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400" b="0" i="1" spc="-8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I=</a:t>
              </a:r>
              <a:endParaRPr lang="en-US" altLang="zh-CN" sz="2400" b="0" i="1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0" name="组合 9"/>
            <p:cNvGrpSpPr/>
            <p:nvPr>
              <p:custDataLst>
                <p:tags r:id="rId7"/>
              </p:custDataLst>
            </p:nvPr>
          </p:nvGrpSpPr>
          <p:grpSpPr>
            <a:xfrm>
              <a:off x="4180335" y="3816184"/>
              <a:ext cx="399788" cy="861774"/>
              <a:chOff x="13405345" y="2420888"/>
              <a:chExt cx="399788" cy="861774"/>
            </a:xfrm>
          </p:grpSpPr>
          <p:sp>
            <p:nvSpPr>
              <p:cNvPr id="20" name="文本框 1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3405345" y="2820997"/>
                <a:ext cx="3997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fontAlgn="auto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l-GR" sz="2400" b="0" i="1" spc="-6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DongTian" panose="02020603050405020304" pitchFamily="18" charset="0"/>
                  </a:rPr>
                  <a:t>U</a:t>
                </a:r>
                <a:endParaRPr kumimoji="0" lang="en-US" altLang="el-GR" sz="2400" b="0" i="1" u="none" strike="noStrike" kern="0" cap="none" spc="-6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DongTian" panose="02020603050405020304" pitchFamily="18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3419131" y="2420888"/>
                <a:ext cx="3722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1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P</a:t>
                </a:r>
                <a:endParaRPr kumimoji="0" lang="zh-CN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2" name="直接连接符 21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13425239" y="2867164"/>
                <a:ext cx="36000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4543998" y="3816184"/>
              <a:ext cx="1577863" cy="861774"/>
              <a:chOff x="3274230" y="4834852"/>
              <a:chExt cx="1577863" cy="861774"/>
            </a:xfrm>
          </p:grpSpPr>
          <p:grpSp>
            <p:nvGrpSpPr>
              <p:cNvPr id="15" name="组合 14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3607842" y="4834852"/>
                <a:ext cx="1244251" cy="861774"/>
                <a:chOff x="12983115" y="2420888"/>
                <a:chExt cx="1244251" cy="861774"/>
              </a:xfrm>
            </p:grpSpPr>
            <p:sp>
              <p:nvSpPr>
                <p:cNvPr id="17" name="文本框 16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3154219" y="2820997"/>
                  <a:ext cx="90204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 algn="ctr" fontAlgn="auto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el-GR" sz="2400" b="0" spc="-60">
                      <a:solidFill>
                        <a:srgbClr val="FF0000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DongTian" panose="02020603050405020304" pitchFamily="18" charset="0"/>
                    </a:rPr>
                    <a:t>220 V</a:t>
                  </a:r>
                  <a:endParaRPr kumimoji="0" lang="en-US" altLang="el-GR" sz="2400" b="0" u="none" strike="noStrike" kern="0" cap="none" spc="-6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DongTian" panose="02020603050405020304" pitchFamily="18" charset="0"/>
                  </a:endParaRPr>
                </a:p>
              </p:txBody>
            </p:sp>
            <p:sp>
              <p:nvSpPr>
                <p:cNvPr id="18" name="文本框 17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12983115" y="2420888"/>
                  <a:ext cx="124425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u="none" strike="noStrike" kern="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1 800 W</a:t>
                  </a:r>
                  <a:endParaRPr kumimoji="0" lang="zh-CN" altLang="en-US" sz="2400" b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9" name="直接连接符 18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13107739" y="2867164"/>
                  <a:ext cx="1044000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  <p:sp>
            <p:nvSpPr>
              <p:cNvPr id="16" name="文本框 1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274230" y="5021817"/>
                <a:ext cx="38279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75000"/>
                      </a:schemeClr>
                    </a:solidFill>
                  </a14:hiddenFill>
                </a:ext>
              </a:extLst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en-US" altLang="zh-CN" sz="2400" b="0" i="1" spc="-8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=</a:t>
                </a:r>
                <a:endParaRPr lang="en-US" altLang="zh-CN" sz="2400" b="0" i="1" spc="-8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17"/>
              </p:custDataLst>
            </p:nvPr>
          </p:nvSpPr>
          <p:spPr>
            <a:xfrm>
              <a:off x="5979386" y="4002671"/>
              <a:ext cx="9989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>
                      <a:lumMod val="75000"/>
                    </a:schemeClr>
                  </a:solidFill>
                </a14:hiddenFill>
              </a:ext>
            </a:extLst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400" b="0" i="1" spc="-8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=</a:t>
              </a:r>
              <a:r>
                <a:rPr lang="en-US" altLang="zh-CN" sz="2400" b="0" spc="-8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8.2 A</a:t>
              </a:r>
              <a:endParaRPr lang="en-US" altLang="zh-CN" sz="2400" b="0" spc="-8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18"/>
            </p:custDataLst>
          </p:nvPr>
        </p:nvGrpSpPr>
        <p:grpSpPr>
          <a:xfrm>
            <a:off x="0" y="155760"/>
            <a:ext cx="3495040" cy="491490"/>
            <a:chOff x="0" y="619020"/>
            <a:chExt cx="4107742" cy="575087"/>
          </a:xfrm>
        </p:grpSpPr>
        <p:grpSp>
          <p:nvGrpSpPr>
            <p:cNvPr id="6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42581" y="619020"/>
              <a:ext cx="346516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额定电压</a:t>
              </a:r>
              <a:r>
                <a:rPr lang="en-US" alt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额定功率</a:t>
              </a:r>
              <a:endParaRPr lang="zh-CN" altLang="en-US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3" name="矩形 22" title=""/>
          <p:cNvSpPr/>
          <p:nvPr>
            <p:custDataLst>
              <p:tags r:id="rId23"/>
            </p:custDataLst>
          </p:nvPr>
        </p:nvSpPr>
        <p:spPr>
          <a:xfrm>
            <a:off x="261225" y="1092820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例</a:t>
            </a:r>
            <a:endParaRPr lang="zh-CN" altLang="en-US" sz="240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612140" y="897890"/>
            <a:ext cx="8000365" cy="5254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defTabSz="914400" latinLnBrk="0">
              <a:lnSpc>
                <a:spcPct val="13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如果要测出某个用电器的电功率，你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能</a:t>
            </a:r>
            <a:r>
              <a:rPr lang="zh-CN" altLang="en-US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想到哪些方法？</a:t>
            </a:r>
            <a:endParaRPr lang="zh-CN" altLang="en-US" sz="24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589280" y="2284730"/>
            <a:ext cx="6142870" cy="1335203"/>
            <a:chOff x="589280" y="1875790"/>
            <a:chExt cx="6070865" cy="1335203"/>
          </a:xfrm>
        </p:grpSpPr>
        <p:sp>
          <p:nvSpPr>
            <p:cNvPr id="9" name="文本框 8"/>
            <p:cNvSpPr txBox="1"/>
            <p:nvPr>
              <p:custDataLst>
                <p:tags r:id="rId6"/>
              </p:custDataLst>
            </p:nvPr>
          </p:nvSpPr>
          <p:spPr>
            <a:xfrm>
              <a:off x="589280" y="1875790"/>
              <a:ext cx="6070865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latinLnBrk="0">
                <a:lnSpc>
                  <a:spcPct val="150000"/>
                </a:lnSpc>
                <a:spcBef>
                  <a:spcPts val="1200"/>
                </a:spcBef>
              </a:pPr>
              <a:r>
                <a:rPr lang="zh-CN" altLang="en-US" sz="2400" smtClean="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方法</a:t>
              </a:r>
              <a:r>
                <a:rPr lang="en-US" altLang="zh-CN" sz="2400" smtClean="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r>
                <a:rPr lang="zh-CN" altLang="en-US" sz="2400" smtClean="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：</a:t>
              </a:r>
              <a:r>
                <a:rPr lang="zh-CN" altLang="en-US" sz="2400" b="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使用电能表和秒表测出一段时间内消耗的电能，根据公式</a:t>
              </a:r>
              <a:r>
                <a:rPr lang="en-US" altLang="zh-CN" sz="2400" b="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               </a:t>
              </a:r>
              <a:r>
                <a:rPr lang="zh-CN" altLang="en-US" sz="2400" b="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算出电功率。</a:t>
              </a:r>
              <a:endParaRPr lang="zh-CN" altLang="en-US" sz="2400" b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3" name="Group 4"/>
            <p:cNvGrpSpPr/>
            <p:nvPr>
              <p:custDataLst>
                <p:tags r:id="rId7"/>
              </p:custDataLst>
            </p:nvPr>
          </p:nvGrpSpPr>
          <p:grpSpPr>
            <a:xfrm>
              <a:off x="3315748" y="2380413"/>
              <a:ext cx="1384910" cy="830580"/>
              <a:chOff x="-1920" y="702"/>
              <a:chExt cx="738" cy="738"/>
            </a:xfrm>
          </p:grpSpPr>
          <p:sp>
            <p:nvSpPr>
              <p:cNvPr id="4" name="Rectangle 6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-1920" y="868"/>
                <a:ext cx="738" cy="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i="1">
                    <a:solidFill>
                      <a:schemeClr val="tx1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 P</a:t>
                </a:r>
                <a:r>
                  <a:rPr lang="en-US" altLang="zh-CN" sz="2400">
                    <a:solidFill>
                      <a:schemeClr val="tx1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 =   </a:t>
                </a:r>
                <a:endParaRPr lang="en-US" altLang="zh-CN" sz="24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6" name="Group 6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-1617" y="702"/>
                <a:ext cx="398" cy="738"/>
                <a:chOff x="-2004" y="702"/>
                <a:chExt cx="398" cy="738"/>
              </a:xfrm>
            </p:grpSpPr>
            <p:sp>
              <p:nvSpPr>
                <p:cNvPr id="7" name="Rectangle 7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-2004" y="702"/>
                  <a:ext cx="398" cy="7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lang="en-US" altLang="zh-CN" sz="2400" i="1">
                      <a:solidFill>
                        <a:schemeClr val="tx1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W</a:t>
                  </a:r>
                  <a:endParaRPr lang="en-US" altLang="zh-CN" sz="2400" i="1">
                    <a:solidFill>
                      <a:schemeClr val="tx1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  <a:p>
                  <a:pPr algn="ctr" eaLnBrk="1" hangingPunct="1"/>
                  <a:r>
                    <a:rPr lang="en-US" altLang="zh-CN" sz="2400" i="1">
                      <a:solidFill>
                        <a:schemeClr val="tx1"/>
                      </a:solidFill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t</a:t>
                  </a:r>
                  <a:endParaRPr lang="en-US" altLang="zh-CN" sz="2400" i="1">
                    <a:solidFill>
                      <a:schemeClr val="tx1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8" name="Line 8"/>
                <p:cNvSpPr>
                  <a:spLocks noChangeShapeType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-1966" y="1072"/>
                  <a:ext cx="282" cy="0"/>
                </a:xfrm>
                <a:prstGeom prst="line">
                  <a:avLst/>
                </a:prstGeom>
                <a:noFill/>
                <a:ln w="158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100">
                    <a:solidFill>
                      <a:srgbClr val="00808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sp>
        <p:nvSpPr>
          <p:cNvPr id="16" name="文本框 15" title=""/>
          <p:cNvSpPr txBox="1"/>
          <p:nvPr>
            <p:custDataLst>
              <p:tags r:id="rId12"/>
            </p:custDataLst>
          </p:nvPr>
        </p:nvSpPr>
        <p:spPr>
          <a:xfrm>
            <a:off x="589280" y="3536315"/>
            <a:ext cx="673481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latinLnBrk="0">
              <a:lnSpc>
                <a:spcPct val="130000"/>
              </a:lnSpc>
              <a:spcBef>
                <a:spcPts val="1200"/>
              </a:spcBef>
            </a:pP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方法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使用电压表和电流表测出小灯泡对应的电压和电流，根据公式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P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UI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算出电功率。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3"/>
            </p:custDataLst>
          </p:nvPr>
        </p:nvSpPr>
        <p:spPr>
          <a:xfrm>
            <a:off x="589280" y="1568006"/>
            <a:ext cx="4918785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latinLnBrk="0">
              <a:lnSpc>
                <a:spcPct val="130000"/>
              </a:lnSpc>
              <a:spcBef>
                <a:spcPts val="1200"/>
              </a:spcBef>
            </a:pP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方法</a:t>
            </a:r>
            <a:r>
              <a:rPr lang="en-US" altLang="zh-CN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使用电力监测仪直接测量。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4"/>
            </p:custDataLst>
          </p:nvPr>
        </p:nvSpPr>
        <p:spPr>
          <a:xfrm>
            <a:off x="7072651" y="3887311"/>
            <a:ext cx="14985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18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/>
                <a:sym typeface="+mn-ea"/>
              </a:rPr>
              <a:t>电力监测仪</a:t>
            </a:r>
            <a:endParaRPr lang="en-US" altLang="zh-CN" sz="18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/>
              <a:sym typeface="+mn-ea"/>
            </a:endParaRPr>
          </a:p>
        </p:txBody>
      </p:sp>
      <p:pic>
        <p:nvPicPr>
          <p:cNvPr id="21" name="图片 20" title=""/>
          <p:cNvPicPr/>
          <p:nvPr>
            <p:custDataLst>
              <p:tags r:id="rId16"/>
            </p:custDataLst>
          </p:nvPr>
        </p:nvPicPr>
        <p:blipFill>
          <a:blip r:embed="rId15"/>
          <a:srcRect l="28960" t="21853" r="29960" b="4813"/>
          <a:stretch>
            <a:fillRect/>
          </a:stretch>
        </p:blipFill>
        <p:spPr>
          <a:xfrm>
            <a:off x="7285992" y="1965105"/>
            <a:ext cx="1035594" cy="18489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766695" cy="491490"/>
            <a:chOff x="0" y="619020"/>
            <a:chExt cx="3251714" cy="575087"/>
          </a:xfrm>
        </p:grpSpPr>
        <p:grpSp>
          <p:nvGrpSpPr>
            <p:cNvPr id="11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609133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电功率的测量</a:t>
              </a:r>
              <a:endParaRPr lang="zh-CN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_1#5129704c2?vcp=1&amp;vis=1&amp;pid=4654c7dd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2227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商场中，卖微波炉的售货员和顾客发生了争执。售货员说：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微波炉很省电，用一次花不了多少电费；顾客说：我觉得微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波炉很费电，我家的微波炉一开就“烧保险”。从物理学的角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度看，售货员所说的“省电”和顾客所说的“费电”分别指的是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微波炉在使用时(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_1#5129704c2.bracket?vcp=1&amp;vis=1&amp;pid=4654c7dd5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2905664" y="2212086"/>
            <a:ext cx="441325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5_BD.1_2#5129704c2.choices?vcp=1&amp;vis=1&amp;pid=4654c7dd5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675508"/>
            <a:ext cx="8065008" cy="1795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消耗较少的电能，消耗较多的电能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电功率较小，电功率较大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电功率较小，消耗较多的电能</a:t>
            </a:r>
            <a:endParaRPr lang="en-US" altLang="zh-CN" sz="2400"/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消耗较少的电能，电功率较大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3_1#94434e11c?vcp=1&amp;vis=1&amp;pid=4654c7dd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74257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小荣同学了解到某个家用电器连续工作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,消耗的电能约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,这个用电器可能是(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3_1#94434e11c?vcp=1&amp;vis=1&amp;pid=4654c7dd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74257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41" r="3" b="-56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4_1#94434e11c.bracket?vcp=1&amp;vis=1&amp;pid=4654c7dd5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4887436" y="202162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5_BD.3_2#94434e11c.choices?vcp=1&amp;vis=1&amp;pid=4654c7dd5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518958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电热水壶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台式计算机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液晶电视机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计算器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5_1#17a10f9b2?vcp=1&amp;vis=1&amp;pid=4654c7dd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4504" cy="2017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“地球一小时”活动，号召人们在每年3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月最后一个星期六晚上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：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，关上不必要的照明和耗电产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品一小时，以响应节能减排的环保要求，每节约一度电可以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减少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997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CO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排放，在日常生活中1度电可以使(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5_1#17a10f9b2?vcp=1&amp;vis=1&amp;pid=4654c7dd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4504" cy="2017649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-302" b="-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BD.5_1#17a10f9b2?vcp=1&amp;vis=1&amp;pid=4654c7dd5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29768"/>
            <a:ext cx="25786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AN.6_1#17a10f9b2.bracket?vcp=1&amp;vis=1&amp;pid=4654c7dd5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7742713" y="1961388"/>
            <a:ext cx="4238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5_2#17a10f9b2.choices?vcp=1&amp;vis=1&amp;pid=4654c7dd5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407412"/>
                <a:ext cx="8065008" cy="20021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的电视机正常工作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的日光灯正常工作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的电风扇正常工作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的电吹风机正常工作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5_2#17a10f9b2.choices?vcp=1&amp;vis=1&amp;pid=4654c7dd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407412"/>
                <a:ext cx="8065008" cy="2002155"/>
              </a:xfrm>
              <a:prstGeom prst="rect">
                <a:avLst/>
              </a:prstGeom>
              <a:blipFill rotWithShape="1">
                <a:blip r:embed="rId12"/>
                <a:stretch>
                  <a:fillRect l="-5" t="-6" r="3" b="-2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7_1#275733471?htil=1&amp;vcp=1&amp;vis=1&amp;pid=4654c7dd5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5848" y="726511"/>
            <a:ext cx="16002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7_2#275733471?htil=1&amp;vcp=1&amp;vis=1&amp;pid=4654c7dd5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80792"/>
                <a:ext cx="6327648" cy="159562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如图所示，手机充电器在插座上未给手机充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电时，内部也有电流通过。若我国每天有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个充电器在插座上，每个充电器每天未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7_2#275733471?htil=1&amp;vcp=1&amp;vis=1&amp;pid=4654c7dd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80792"/>
                <a:ext cx="6327648" cy="1595628"/>
              </a:xfrm>
              <a:prstGeom prst="rect">
                <a:avLst/>
              </a:prstGeom>
              <a:blipFill rotWithShape="1">
                <a:blip r:embed="rId8"/>
                <a:stretch>
                  <a:fillRect l="-6" t="-5" r="4" b="-34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8_1#275733471.bracket?vcp=1&amp;vis=1&amp;pid=4654c7dd5&amp;color=0,0,0&amp;vpa=4&amp;vtp=1" title=""/>
          <p:cNvSpPr/>
          <p:nvPr>
            <p:custDataLst>
              <p:tags r:id="rId9"/>
            </p:custDataLst>
          </p:nvPr>
        </p:nvSpPr>
        <p:spPr>
          <a:xfrm>
            <a:off x="4518565" y="2820233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7_3#275733471.choices?vcp=1&amp;vis=1&amp;pid=4654c7dd5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312992"/>
                <a:ext cx="8065008" cy="10266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7_3#275733471.choices?vcp=1&amp;vis=1&amp;pid=4654c7dd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312992"/>
                <a:ext cx="8065008" cy="1026605"/>
              </a:xfrm>
              <a:prstGeom prst="rect">
                <a:avLst/>
              </a:prstGeom>
              <a:blipFill rotWithShape="1">
                <a:blip r:embed="rId12"/>
                <a:stretch>
                  <a:fillRect l="-5" t="-19" r="3" b="-63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5_BD.7_2#275733471?htil=1&amp;vcp=1&amp;vis=1&amp;pid=4654c7dd5&amp;color=0,0,0&amp;vtp=1&amp;bt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9496" y="2272863"/>
                <a:ext cx="8064000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给手机充电的平均时间为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，平均实际功率为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国一天因此浪费的电能约为 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5_BD.7_2#275733471?htil=1&amp;vcp=1&amp;vis=1&amp;pid=4654c7dd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39496" y="2272863"/>
                <a:ext cx="8064000" cy="1033399"/>
              </a:xfrm>
              <a:prstGeom prst="rect">
                <a:avLst/>
              </a:prstGeom>
              <a:blipFill rotWithShape="1">
                <a:blip r:embed="rId15"/>
                <a:stretch>
                  <a:fillRect l="-5" t="-19" r="-584" b="-5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AS.9_1#275733471?vcp=1&amp;vis=1&amp;pid=4654c7dd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49201"/>
                <a:ext cx="8065008" cy="1596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全国一天因此浪费的电能约为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ACD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错误，B正确。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AS.9_1#275733471?vcp=1&amp;vis=1&amp;pid=4654c7dd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49201"/>
                <a:ext cx="8065008" cy="1596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-2587" b="-34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9_2#275733471?vcp=1&amp;vis=1&amp;visfb=1&amp;pid=4654c7dd5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136" y="2380973"/>
            <a:ext cx="2404872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知道电功率的概念和物理意义；知道电功率和电压、电流的关系；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通过物理量之比定义新物理量的方法，建立电功率的概念，发展科学思维。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经历科学探究小灯泡电功率随电压变化的过程，掌握科学探究的方法，培养观察、分析、处理信息和得出结论的能力。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0_1#812974922?vcp=1&amp;vis=1&amp;pid=4654c7dd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86126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5.在如图所示的电路中，电源两端电压为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并保持不变，电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后，电压表的示数为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0_1#812974922?vcp=1&amp;vis=1&amp;pid=4654c7dd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86126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32" r="-4729" b="-56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0_2#812974922?vcp=1&amp;vis=1&amp;pid=4654c7dd5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00" y="1857828"/>
            <a:ext cx="182880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6_BD.11_1#9befc906d?vcp=1&amp;vis=1&amp;pid=812974922&amp;color=0,0,0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864428"/>
                <a:ext cx="8065008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6_BD.11_1#9befc906d?vcp=1&amp;vis=1&amp;pid=81297492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864428"/>
                <a:ext cx="8065008" cy="488125"/>
              </a:xfrm>
              <a:prstGeom prst="rect">
                <a:avLst/>
              </a:prstGeom>
              <a:blipFill rotWithShape="1">
                <a:blip r:embed="rId11"/>
                <a:stretch>
                  <a:fillRect l="-5" t="-93" r="3" b="-11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AN.12_1#9befc906d?htil=2&amp;vcp=1&amp;vis=1&amp;visfb=1&amp;pid=812974922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1740" y="448056"/>
            <a:ext cx="1017016" cy="11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6_AN.12_2#9befc906d?htil=2&amp;vcp=1&amp;vis=1&amp;pid=812974922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6519672" cy="13519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【解】闭合开关，两个定值电阻串联，电压表测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两端的电压。根据串联电路的电压特点可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6_AN.12_2#9befc906d?htil=2&amp;vcp=1&amp;vis=1&amp;pid=81297492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6519672" cy="1351915"/>
              </a:xfrm>
              <a:prstGeom prst="rect">
                <a:avLst/>
              </a:prstGeom>
              <a:blipFill rotWithShape="1">
                <a:blip r:embed="rId8"/>
                <a:stretch>
                  <a:fillRect l="-6" t="-28" r="8" b="-23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O_6_AN.12_2#9befc906d?htil=2&amp;vcp=1&amp;vis=1&amp;pid=812974922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1754251"/>
                <a:ext cx="8064000" cy="24570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zh-CN" altLang="en-US" sz="2400" b="0" i="0" ker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根据欧姆定律可知，通过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Ω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根据串联电路电流特点可知，通过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根据欧姆定律可知，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6_AN.12_2#9befc906d?htil=2&amp;vcp=1&amp;vis=1&amp;pid=81297492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1754251"/>
                <a:ext cx="8064000" cy="2457069"/>
              </a:xfrm>
              <a:prstGeom prst="rect">
                <a:avLst/>
              </a:prstGeom>
              <a:blipFill rotWithShape="1">
                <a:blip r:embed="rId11"/>
                <a:stretch>
                  <a:fillRect l="-5" t="-16" r="-1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2090400" y="1151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3_1#7aae4700d?vcp=1&amp;vis=1&amp;pid=812974922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82824"/>
                <a:ext cx="8065008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的电功率。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6_BD.13_1#7aae4700d?vcp=1&amp;vis=1&amp;pid=812974922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82824"/>
                <a:ext cx="8065008" cy="488125"/>
              </a:xfrm>
              <a:prstGeom prst="rect">
                <a:avLst/>
              </a:prstGeom>
              <a:blipFill rotWithShape="1">
                <a:blip r:embed="rId6"/>
                <a:stretch>
                  <a:fillRect l="-5" t="-41" r="3" b="-118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3_2#7aae4700d?vcp=1&amp;vis=1&amp;visfb=1&amp;pid=812974922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00" y="1307791"/>
            <a:ext cx="182880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6_AN.14_1#7aae4700d?vcp=1&amp;vis=1&amp;pid=812974922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314391"/>
                <a:ext cx="8065008" cy="10366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根据电功率计算公式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的电功率为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Sup>
                        <m:sSubSupPr>
                          <m:alnScr m:val="off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6_AN.14_1#7aae4700d?vcp=1&amp;vis=1&amp;pid=812974922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314391"/>
                <a:ext cx="8065008" cy="1036638"/>
              </a:xfrm>
              <a:prstGeom prst="rect">
                <a:avLst/>
              </a:prstGeom>
              <a:blipFill rotWithShape="1">
                <a:blip r:embed="rId11"/>
                <a:stretch>
                  <a:fillRect l="-5" t="-31" r="3" b="-5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5_1#189d132ba?htil=3&amp;vcp=1&amp;vis=1&amp;pid=9400dc55a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0156" y="659361"/>
            <a:ext cx="1929384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15_2#189d132ba?htil=3&amp;vcp=1&amp;vis=1&amp;pid=9400dc55a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46661"/>
                <a:ext cx="5998464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有一天，张老师在课堂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上用手机拍摄同学做实验的视频时，发现只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剩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的电量了。由于无法及时充电，张老师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15_2#189d132ba?htil=3&amp;vcp=1&amp;vis=1&amp;pid=9400dc55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46661"/>
                <a:ext cx="5998464" cy="1596390"/>
              </a:xfrm>
              <a:prstGeom prst="rect">
                <a:avLst/>
              </a:prstGeom>
              <a:blipFill rotWithShape="1">
                <a:blip r:embed="rId8"/>
                <a:stretch>
                  <a:fillRect l="-6" t="-14" r="0" b="-34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5_BD.15_2#189d132ba?htil=3&amp;vcp=1&amp;vis=1&amp;pid=9400dc55a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692381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AN.16_1#189d132ba.bracket?vcp=1&amp;vis=1&amp;pid=9400dc55a&amp;color=0,0,0&amp;vpa=5&amp;vtp=1" title=""/>
          <p:cNvSpPr/>
          <p:nvPr>
            <p:custDataLst>
              <p:tags r:id="rId11"/>
            </p:custDataLst>
          </p:nvPr>
        </p:nvSpPr>
        <p:spPr>
          <a:xfrm>
            <a:off x="7760239" y="2791183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6" name="QC_5_BD.15_3#189d132ba.choices?vcp=1&amp;vis=1&amp;pid=9400dc55a&amp;color=0,0,0&amp;vtp=1&amp;bbb=1" title=""/>
          <p:cNvSpPr/>
          <p:nvPr>
            <p:custDataLst>
              <p:tags r:id="rId12"/>
            </p:custDataLst>
          </p:nvPr>
        </p:nvSpPr>
        <p:spPr>
          <a:xfrm>
            <a:off x="539496" y="3346554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增大了手机的电功率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减小了手机的电功率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增加了手机消耗的电能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减小了手机消耗的电能</a:t>
            </a:r>
            <a:endParaRPr lang="en-US" altLang="zh-CN" sz="2400"/>
          </a:p>
        </p:txBody>
      </p:sp>
      <p:sp>
        <p:nvSpPr>
          <p:cNvPr id="7" name="QC_5_BD.15_2#189d132ba?htil=3&amp;vcp=1&amp;vis=1&amp;pid=9400dc55a&amp;color=0,0,0&amp;vtp=1&amp;bbb=1&amp;hb=1&amp;hs=1" title=""/>
          <p:cNvSpPr/>
          <p:nvPr>
            <p:custDataLst>
              <p:tags r:id="rId13"/>
            </p:custDataLst>
          </p:nvPr>
        </p:nvSpPr>
        <p:spPr>
          <a:xfrm>
            <a:off x="539496" y="2243813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就开启了“低电量模式”（如图所示）延长了手机的使用时间。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关于手机“低电量模式”开启后，下列说法中正确的是(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7_1#9c382d15e?htil=4&amp;vcp=1&amp;vis=1&amp;pid=9400dc55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9780" y="703810"/>
            <a:ext cx="2916936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17_2#9c382d15e?htil=4&amp;vcp=1&amp;vis=1&amp;pid=9400dc55a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58091"/>
                <a:ext cx="5020056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有两个电路元件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，流过元件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的电流与其两端电压的关系如图甲所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示。把它们串联在电路中，如图乙所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，这时电流表的示数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17_2#9c382d15e?htil=4&amp;vcp=1&amp;vis=1&amp;pid=9400dc55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58091"/>
                <a:ext cx="5020056" cy="2155190"/>
              </a:xfrm>
              <a:prstGeom prst="rect">
                <a:avLst/>
              </a:prstGeom>
              <a:blipFill rotWithShape="1">
                <a:blip r:embed="rId8"/>
                <a:stretch>
                  <a:fillRect l="-8" t="-11" r="3" b="-25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8_1#9c382d15e.bracket?vcp=1&amp;vis=1&amp;pid=9400dc55a&amp;color=0,0,0&amp;vpa=6&amp;vtp=1" title=""/>
          <p:cNvSpPr/>
          <p:nvPr>
            <p:custDataLst>
              <p:tags r:id="rId9"/>
            </p:custDataLst>
          </p:nvPr>
        </p:nvSpPr>
        <p:spPr>
          <a:xfrm>
            <a:off x="6830722" y="2850300"/>
            <a:ext cx="423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17_3#9c382d15e.choices?htil=4&amp;vcp=1&amp;vis=1&amp;pid=9400dc55a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340457"/>
                <a:ext cx="8065008" cy="10274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17_3#9c382d15e.choices?htil=4&amp;vcp=1&amp;vis=1&amp;pid=9400dc55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340457"/>
                <a:ext cx="8065008" cy="1027430"/>
              </a:xfrm>
              <a:prstGeom prst="rect">
                <a:avLst/>
              </a:prstGeom>
              <a:blipFill rotWithShape="1">
                <a:blip r:embed="rId12"/>
                <a:stretch>
                  <a:fillRect l="-5" t="-35" r="3" b="-6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C_5_BD.17_2#9c382d15e?htil=4&amp;vcp=1&amp;vis=1&amp;pid=9400dc55a&amp;color=0,0,0&amp;vtp=1&amp;bt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40000" y="2852205"/>
                <a:ext cx="8064000" cy="484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，则电源电压和元件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的电功率分别是(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5_BD.17_2#9c382d15e?htil=4&amp;vcp=1&amp;vis=1&amp;pid=9400dc55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40000" y="2852205"/>
                <a:ext cx="8064000" cy="484124"/>
              </a:xfrm>
              <a:prstGeom prst="rect">
                <a:avLst/>
              </a:prstGeom>
              <a:blipFill rotWithShape="1">
                <a:blip r:embed="rId15"/>
                <a:stretch>
                  <a:fillRect l="-3" t="-87" r="5" b="-127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9_1#0bab97b9d?iti=1&amp;htil=5&amp;vcp=1&amp;vis=1&amp;pid=9400dc55a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1597" y="465835"/>
            <a:ext cx="1168402" cy="96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19_2#0bab97b9d?iti=1&amp;htil=5&amp;vcp=1&amp;vis=1&amp;pid=9400dc55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075236" y="1558624"/>
            <a:ext cx="1381125" cy="3881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（第8题）</a:t>
            </a:r>
            <a:endParaRPr lang="en-US" altLang="zh-CN" sz="2300"/>
          </a:p>
        </p:txBody>
      </p:sp>
      <mc:AlternateContent>
        <mc:Choice Requires="a14">
          <p:sp>
            <p:nvSpPr>
              <p:cNvPr id="4" name="QC_5_BD.19_3#0bab97b9d?htil=5&amp;vcp=1&amp;vis=1&amp;pid=9400dc55a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453136"/>
                <a:ext cx="6345936" cy="16375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      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如图所示电路中，电源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电压保持不变。闭合开关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后电路正常工作，两电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流表的指针都在同一位置，此时通过电流表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，电路的总电功率为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。现用一</a:t>
                </a:r>
                <a:endParaRPr lang="en-US" altLang="zh-CN" sz="2300"/>
              </a:p>
            </p:txBody>
          </p:sp>
        </mc:Choice>
        <mc:Fallback>
          <p:sp>
            <p:nvSpPr>
              <p:cNvPr id="4" name="QC_5_BD.19_3#0bab97b9d?htil=5&amp;vcp=1&amp;vis=1&amp;pid=9400dc55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453136"/>
                <a:ext cx="6345936" cy="1637538"/>
              </a:xfrm>
              <a:prstGeom prst="rect">
                <a:avLst/>
              </a:prstGeom>
              <a:blipFill rotWithShape="1">
                <a:blip r:embed="rId9"/>
                <a:stretch>
                  <a:fillRect l="-6" t="-23" r="-789" b="-15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5_BD.19_3#0bab97b9d?htil=5&amp;vcp=1&amp;vis=1&amp;pid=9400dc55a&amp;color=0,0,0&amp;tib=255,255,255&amp;iip=3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941" y="478822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5_BD.19_3#0bab97b9d?htil=5&amp;vcp=1&amp;vis=1&amp;pid=9400dc55a&amp;color=0,0,0&amp;tib=255,255,255&amp;iip=4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5321" y="402336"/>
            <a:ext cx="2620419" cy="46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5_AN.20_1#0bab97b9d.bracket?vcp=1&amp;vis=1&amp;pid=9400dc55a&amp;color=0,0,0&amp;vpa=7&amp;vtp=1" title=""/>
          <p:cNvSpPr/>
          <p:nvPr>
            <p:custDataLst>
              <p:tags r:id="rId14"/>
            </p:custDataLst>
          </p:nvPr>
        </p:nvSpPr>
        <p:spPr>
          <a:xfrm>
            <a:off x="1055433" y="3348163"/>
            <a:ext cx="423863" cy="3800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300"/>
          </a:p>
        </p:txBody>
      </p:sp>
      <mc:AlternateContent>
        <mc:Choice Requires="a14">
          <p:sp>
            <p:nvSpPr>
              <p:cNvPr id="8" name="QC_5_BD.19_4#0bab97b9d.choices?vcp=1&amp;vis=1&amp;pid=9400dc55a&amp;color=0,0,0&amp;vtp=1&amp;bbb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9496" y="3735067"/>
                <a:ext cx="8065008" cy="77927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300"/>
                  </a:lnSpc>
                  <a:tabLst>
                    <a:tab pos="4139565"/>
                  </a:tabLst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替换的是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300"/>
              </a:p>
              <a:p>
                <a:pPr latinLnBrk="1">
                  <a:lnSpc>
                    <a:spcPts val="3100"/>
                  </a:lnSpc>
                  <a:tabLst>
                    <a:tab pos="4139565"/>
                  </a:tabLst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23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8" name="QC_5_BD.19_4#0bab97b9d.choices?vcp=1&amp;vis=1&amp;pid=9400dc55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39496" y="3735067"/>
                <a:ext cx="8065008" cy="779272"/>
              </a:xfrm>
              <a:prstGeom prst="rect">
                <a:avLst/>
              </a:prstGeom>
              <a:blipFill rotWithShape="1">
                <a:blip r:embed="rId17"/>
                <a:stretch>
                  <a:fillRect l="-5" t="-81" r="3" b="-42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QC_5_BD.19_3#0bab97b9d?htil=5&amp;vcp=1&amp;vis=1&amp;pid=9400dc55a&amp;color=0,0,0&amp;vtp=1&amp;bbb=1&amp;hb=1&amp;hs=1" title=""/>
              <p:cNvSpPr/>
              <p:nvPr>
                <p:custDataLst>
                  <p:tags r:id="rId18"/>
                </p:custDataLst>
              </p:nvPr>
            </p:nvSpPr>
            <p:spPr>
              <a:xfrm>
                <a:off x="539496" y="2098927"/>
                <a:ext cx="8064000" cy="16335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个未知阻值的定值电阻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替换电阻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，替换后闭合开关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发现只有一个电流表的示数发生改变，此时电流表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的示数为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，电路的总电功率为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。已知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3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3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，下列判断正确的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是(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300"/>
              </a:p>
            </p:txBody>
          </p:sp>
        </mc:Choice>
        <mc:Fallback>
          <p:sp>
            <p:nvSpPr>
              <p:cNvPr id="9" name="QC_5_BD.19_3#0bab97b9d?htil=5&amp;vcp=1&amp;vis=1&amp;pid=9400dc55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539496" y="2098927"/>
                <a:ext cx="8064000" cy="1633538"/>
              </a:xfrm>
              <a:prstGeom prst="rect">
                <a:avLst/>
              </a:prstGeom>
              <a:blipFill rotWithShape="1">
                <a:blip r:embed="rId20"/>
                <a:stretch>
                  <a:fillRect l="-5" t="-15" r="-1592" b="-18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42741" y="2520356"/>
            <a:ext cx="595630" cy="1349742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600" b="0">
                <a:solidFill>
                  <a:schemeClr val="bg1"/>
                </a:solidFill>
                <a:latin typeface="Times New Roman"/>
                <a:ea typeface="微软雅黑" panose="020b0503020204020204" charset="-122"/>
              </a:rPr>
              <a:t>电功率</a:t>
            </a:r>
            <a:endParaRPr lang="zh-CN" altLang="en-US" sz="2600" b="0">
              <a:solidFill>
                <a:schemeClr val="bg1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27367" y="1631260"/>
            <a:ext cx="3818255" cy="4426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000" smtClean="0">
                <a:ea typeface="微软雅黑" panose="020b0503020204020204" charset="-122"/>
              </a:rPr>
              <a:t>物理意义：</a:t>
            </a:r>
            <a:r>
              <a:rPr lang="zh-CN" altLang="en-US" sz="2000">
                <a:ea typeface="微软雅黑" panose="020b0503020204020204" charset="-122"/>
              </a:rPr>
              <a:t>表示电流做功的快慢</a:t>
            </a:r>
            <a:endParaRPr lang="zh-CN" altLang="en-US" sz="2000">
              <a:ea typeface="微软雅黑" panose="020b0503020204020204" charset="-122"/>
            </a:endParaRPr>
          </a:p>
        </p:txBody>
      </p:sp>
      <p:sp>
        <p:nvSpPr>
          <p:cNvPr id="26634" name="文本框 8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27367" y="2182942"/>
            <a:ext cx="4386229" cy="4426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000">
                <a:ea typeface="微软雅黑" panose="020b0503020204020204" charset="-122"/>
                <a:cs typeface="Times New Roman" panose="02020603050405020304" charset="0"/>
              </a:rPr>
              <a:t>单位：瓦</a:t>
            </a:r>
            <a:r>
              <a:rPr lang="en-US" altLang="zh-CN" sz="2000">
                <a:ea typeface="微软雅黑" panose="020b0503020204020204" charset="-122"/>
                <a:cs typeface="Times New Roman" panose="02020603050405020304" charset="0"/>
              </a:rPr>
              <a:t>(W)</a:t>
            </a:r>
            <a:r>
              <a:rPr lang="zh-CN" altLang="en-US" sz="2000">
                <a:ea typeface="微软雅黑" panose="020b0503020204020204" charset="-122"/>
                <a:cs typeface="Times New Roman" panose="02020603050405020304" charset="0"/>
              </a:rPr>
              <a:t>，千瓦</a:t>
            </a:r>
            <a:r>
              <a:rPr lang="en-US" altLang="zh-CN" sz="2000">
                <a:ea typeface="微软雅黑" panose="020b0503020204020204" charset="-122"/>
                <a:cs typeface="Times New Roman" panose="02020603050405020304" charset="0"/>
              </a:rPr>
              <a:t>(kW)</a:t>
            </a:r>
            <a:r>
              <a:rPr lang="zh-CN" altLang="en-US" sz="2000">
                <a:ea typeface="微软雅黑" panose="020b0503020204020204" charset="-122"/>
                <a:cs typeface="Times New Roman" panose="02020603050405020304" charset="0"/>
              </a:rPr>
              <a:t>，毫瓦</a:t>
            </a:r>
            <a:r>
              <a:rPr lang="en-US" altLang="zh-CN" sz="2000">
                <a:ea typeface="微软雅黑" panose="020b0503020204020204" charset="-122"/>
                <a:cs typeface="Times New Roman" panose="02020603050405020304" charset="0"/>
              </a:rPr>
              <a:t>(mW)</a:t>
            </a:r>
            <a:endParaRPr lang="en-US" altLang="zh-CN" sz="200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左大括号 8" title=""/>
          <p:cNvSpPr/>
          <p:nvPr>
            <p:custDataLst>
              <p:tags r:id="rId6"/>
            </p:custDataLst>
          </p:nvPr>
        </p:nvSpPr>
        <p:spPr>
          <a:xfrm>
            <a:off x="1742140" y="2073933"/>
            <a:ext cx="271145" cy="2365522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195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7"/>
            </p:custDataLst>
          </p:nvPr>
        </p:nvGrpSpPr>
        <p:grpSpPr>
          <a:xfrm>
            <a:off x="3527189" y="2711335"/>
            <a:ext cx="1959211" cy="819396"/>
            <a:chOff x="4849243" y="2925955"/>
            <a:chExt cx="2612282" cy="936736"/>
          </a:xfrm>
        </p:grpSpPr>
        <p:sp>
          <p:nvSpPr>
            <p:cNvPr id="26631" name="文本框 5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4849243" y="2968786"/>
              <a:ext cx="2537649" cy="69492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accent2">
                  <a:lumMod val="40000"/>
                  <a:lumOff val="60000"/>
                </a:schemeClr>
              </a:solidFill>
              <a:miter lim="800000"/>
            </a:ln>
          </p:spPr>
          <p:txBody>
            <a:bodyPr wrap="square" tIns="81000" bIns="108000">
              <a:noAutofit/>
            </a:bodyPr>
            <a:lstStyle>
              <a:defPPr>
                <a:defRPr lang="zh-CN"/>
              </a:defPPr>
              <a:lvl1pPr eaLnBrk="1" hangingPunct="1">
                <a:buFont typeface="Arial" panose="020b0604020202020204" pitchFamily="34" charset="0"/>
                <a:buNone/>
                <a:defRPr sz="2400" b="0">
                  <a:latin typeface="Times New Roman"/>
                  <a:ea typeface="黑体"/>
                </a:defRPr>
              </a:lvl1pPr>
            </a:lstStyle>
            <a:p>
              <a:r>
                <a:rPr lang="zh-CN" altLang="en-US" sz="2000" smtClean="0">
                  <a:ea typeface="微软雅黑" panose="020b0503020204020204" charset="-122"/>
                </a:rPr>
                <a:t>公式：</a:t>
              </a:r>
              <a:endParaRPr lang="zh-CN" altLang="en-US" sz="2000">
                <a:ea typeface="微软雅黑" panose="020b0503020204020204" charset="-122"/>
              </a:endParaRPr>
            </a:p>
          </p:txBody>
        </p:sp>
        <p:grpSp>
          <p:nvGrpSpPr>
            <p:cNvPr id="22" name="Group 2"/>
            <p:cNvGrpSpPr/>
            <p:nvPr>
              <p:custDataLst>
                <p:tags r:id="rId9"/>
              </p:custDataLst>
            </p:nvPr>
          </p:nvGrpSpPr>
          <p:grpSpPr>
            <a:xfrm>
              <a:off x="5662698" y="2925955"/>
              <a:ext cx="1798827" cy="936736"/>
              <a:chOff x="-19" y="74"/>
              <a:chExt cx="1174" cy="624"/>
            </a:xfrm>
          </p:grpSpPr>
          <p:sp>
            <p:nvSpPr>
              <p:cNvPr id="23" name="Rectangle 11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-19" y="74"/>
                <a:ext cx="117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b="0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4" name="Group 4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123" y="75"/>
                <a:ext cx="781" cy="539"/>
                <a:chOff x="-58" y="30"/>
                <a:chExt cx="781" cy="539"/>
              </a:xfrm>
            </p:grpSpPr>
            <p:sp>
              <p:nvSpPr>
                <p:cNvPr id="25" name="Rectangle 6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-58" y="147"/>
                  <a:ext cx="738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i="1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P</a:t>
                  </a:r>
                  <a:r>
                    <a:rPr lang="en-US" altLang="zh-CN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rPr>
                    <a:t> =   </a:t>
                  </a:r>
                  <a:endParaRPr lang="en-US" altLang="zh-CN"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26" name="Group 6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325" y="30"/>
                  <a:ext cx="398" cy="539"/>
                  <a:chOff x="-62" y="30"/>
                  <a:chExt cx="398" cy="539"/>
                </a:xfrm>
              </p:grpSpPr>
              <p:sp>
                <p:nvSpPr>
                  <p:cNvPr id="27" name="Rectangle 7"/>
                  <p:cNvSpPr>
                    <a:spLocks noChangeArrowheads="1"/>
                  </p:cNvSpPr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-62" y="30"/>
                    <a:ext cx="398" cy="5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/>
                    <a:r>
                      <a:rPr lang="en-US" altLang="zh-CN" i="1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rPr>
                      <a:t>W</a:t>
                    </a:r>
                    <a:endParaRPr lang="en-US" altLang="zh-CN" i="1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  <a:p>
                    <a:pPr algn="ctr" eaLnBrk="1" hangingPunct="1"/>
                    <a:r>
                      <a:rPr lang="en-US" altLang="zh-CN" i="1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rPr>
                      <a:t>t</a:t>
                    </a:r>
                    <a:endParaRPr lang="en-US" altLang="zh-CN" i="1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8" name="Line 8"/>
                  <p:cNvSpPr>
                    <a:spLocks noChangeShapeType="1"/>
                  </p:cNvSpPr>
                  <p:nvPr>
                    <p:custDataLst>
                      <p:tags r:id="rId15"/>
                    </p:custDataLst>
                  </p:nvPr>
                </p:nvSpPr>
                <p:spPr bwMode="auto">
                  <a:xfrm>
                    <a:off x="21" y="301"/>
                    <a:ext cx="272" cy="0"/>
                  </a:xfrm>
                  <a:prstGeom prst="line">
                    <a:avLst/>
                  </a:prstGeom>
                  <a:noFill/>
                  <a:ln w="158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29" name="文本框 8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31235" y="759460"/>
            <a:ext cx="4455160" cy="7799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z="2000" smtClean="0">
                <a:ea typeface="微软雅黑" panose="020b0503020204020204" charset="-122"/>
                <a:cs typeface="Times New Roman" panose="02020603050405020304" charset="0"/>
              </a:rPr>
              <a:t>定义：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电功率等于电功与完成这些电功所用的时间之比</a:t>
            </a:r>
            <a:endParaRPr lang="en-US" altLang="zh-CN" sz="200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0" name="文本框 7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030160" y="3578649"/>
            <a:ext cx="3103880" cy="5102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额定电压和额定功率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39" name="文本框 7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030160" y="4289259"/>
            <a:ext cx="2091225" cy="5102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mtClean="0">
                <a:ea typeface="微软雅黑" panose="020b0503020204020204" charset="-122"/>
              </a:rPr>
              <a:t>电功率的测量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40" name="文本框 7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030160" y="1857132"/>
            <a:ext cx="1152000" cy="5102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mtClean="0">
                <a:ea typeface="微软雅黑" panose="020b0503020204020204" charset="-122"/>
              </a:rPr>
              <a:t>电功率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41" name="左大括号 40" title=""/>
          <p:cNvSpPr/>
          <p:nvPr>
            <p:custDataLst>
              <p:tags r:id="rId20"/>
            </p:custDataLst>
          </p:nvPr>
        </p:nvSpPr>
        <p:spPr>
          <a:xfrm>
            <a:off x="3229583" y="1276216"/>
            <a:ext cx="271145" cy="1719009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195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1" name="组合 9" title=""/>
          <p:cNvGrpSpPr/>
          <p:nvPr>
            <p:custDataLst>
              <p:tags r:id="rId2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3" name="组合 10"/>
            <p:cNvGrpSpPr/>
            <p:nvPr>
              <p:custDataLst>
                <p:tags r:id="rId2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8" name="矩形 7"/>
              <p:cNvSpPr/>
              <p:nvPr>
                <p:custDataLst>
                  <p:tags r:id="rId2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2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0" name="图片 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-6000"/>
          </a:blip>
          <a:stretch>
            <a:fillRect/>
          </a:stretch>
        </p:blipFill>
        <p:spPr>
          <a:xfrm>
            <a:off x="1043940" y="1131570"/>
            <a:ext cx="1613535" cy="3789045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3347720" y="1491615"/>
            <a:ext cx="5384165" cy="248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电风扇利用扇叶的转动吹出了风，扇叶转动的机械能是通过电动机从电能转化而来的。把电风扇调到不同挡位，吹出的风有什么不同?电流通过电动机做功的快慢有什么不同?</a:t>
            </a:r>
            <a:endParaRPr lang="zh-CN" altLang="en-US" sz="2400" smtClean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1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剪去单角的矩形 5" title=""/>
          <p:cNvSpPr/>
          <p:nvPr>
            <p:custDataLst>
              <p:tags r:id="rId4"/>
            </p:custDataLst>
          </p:nvPr>
        </p:nvSpPr>
        <p:spPr>
          <a:xfrm>
            <a:off x="683895" y="2139720"/>
            <a:ext cx="8009695" cy="1842648"/>
          </a:xfrm>
          <a:prstGeom prst="snip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剪去单角的矩形 19" title=""/>
          <p:cNvSpPr/>
          <p:nvPr>
            <p:custDataLst>
              <p:tags r:id="rId5"/>
            </p:custDataLst>
          </p:nvPr>
        </p:nvSpPr>
        <p:spPr bwMode="auto">
          <a:xfrm>
            <a:off x="683895" y="1425518"/>
            <a:ext cx="5688230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eaLnBrk="1" hangingPunct="1"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物理意义</a:t>
            </a: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电功率</a:t>
            </a:r>
            <a:r>
              <a:rPr lang="zh-CN" sz="2400" b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</a:t>
            </a:r>
            <a:r>
              <a:rPr lang="zh-CN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电流做功的快慢。</a:t>
            </a:r>
            <a:endParaRPr lang="zh-CN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剪去单角的矩形 1" title=""/>
          <p:cNvSpPr/>
          <p:nvPr>
            <p:custDataLst>
              <p:tags r:id="rId6"/>
            </p:custDataLst>
          </p:nvPr>
        </p:nvSpPr>
        <p:spPr bwMode="auto">
          <a:xfrm>
            <a:off x="683896" y="777240"/>
            <a:ext cx="8280410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eaLnBrk="1" hangingPunct="1"/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电功率</a:t>
            </a:r>
            <a:r>
              <a:rPr lang="en-US" altLang="zh-CN" sz="2400" i="1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sym typeface="+mn-ea"/>
              </a:rPr>
              <a:t>P</a:t>
            </a: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电功率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等于电功与完成这些电功所用的时间之比。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7"/>
            </p:custDataLst>
          </p:nvPr>
        </p:nvGrpSpPr>
        <p:grpSpPr>
          <a:xfrm>
            <a:off x="738045" y="2620313"/>
            <a:ext cx="2969895" cy="1002030"/>
            <a:chOff x="8533" y="2603"/>
            <a:chExt cx="4677" cy="1578"/>
          </a:xfrm>
        </p:grpSpPr>
        <p:sp>
          <p:nvSpPr>
            <p:cNvPr id="29701" name="Text Box 5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533" y="3030"/>
              <a:ext cx="2119" cy="7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400" smtClean="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定义式</a:t>
              </a:r>
              <a:r>
                <a:rPr lang="zh-CN" altLang="en-US" sz="24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  <a:endPara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1" name="组合 30"/>
            <p:cNvGrpSpPr/>
            <p:nvPr>
              <p:custDataLst>
                <p:tags r:id="rId9"/>
              </p:custDataLst>
            </p:nvPr>
          </p:nvGrpSpPr>
          <p:grpSpPr>
            <a:xfrm>
              <a:off x="10716" y="2603"/>
              <a:ext cx="2494" cy="1578"/>
              <a:chOff x="6126" y="2637"/>
              <a:chExt cx="2494" cy="1578"/>
            </a:xfrm>
            <a:solidFill>
              <a:srgbClr val="0070C0"/>
            </a:solidFill>
          </p:grpSpPr>
          <p:sp>
            <p:nvSpPr>
              <p:cNvPr id="32" name="Text Box 8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6126" y="2637"/>
                <a:ext cx="2494" cy="1440"/>
              </a:xfrm>
              <a:prstGeom prst="roundRect">
                <a:avLst/>
              </a:prstGeom>
              <a:solidFill>
                <a:srgbClr val="0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noAutofit/>
              </a:bodyPr>
              <a:lstStyle/>
              <a:p>
                <a:endParaRPr lang="en-US" altLang="zh-CN" sz="2800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grpSp>
            <p:nvGrpSpPr>
              <p:cNvPr id="33" name="组合 32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6373" y="2665"/>
                <a:ext cx="1979" cy="1550"/>
                <a:chOff x="6166" y="2586"/>
                <a:chExt cx="1979" cy="1550"/>
              </a:xfrm>
              <a:grpFill/>
            </p:grpSpPr>
            <p:sp>
              <p:nvSpPr>
                <p:cNvPr id="34" name="文本框 33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6166" y="2917"/>
                  <a:ext cx="1094" cy="8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grpFill/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i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P </a:t>
                  </a:r>
                  <a:r>
                    <a:rPr lang="en-US" sz="28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= </a:t>
                  </a:r>
                  <a:endParaRPr lang="zh-CN" altLang="en-US" sz="2800"/>
                </a:p>
              </p:txBody>
            </p:sp>
            <p:sp>
              <p:nvSpPr>
                <p:cNvPr id="35" name="文本框 34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7471" y="3281"/>
                  <a:ext cx="600" cy="85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grpFill/>
                    </a14:hiddenFill>
                  </a:ext>
                </a:extLst>
              </p:spPr>
              <p:txBody>
                <a:bodyPr wrap="square" rtlCol="0">
                  <a:noAutofit/>
                </a:bodyPr>
                <a:lstStyle/>
                <a:p>
                  <a:pPr marL="0" indent="0" latinLnBrk="0"/>
                  <a:r>
                    <a:rPr lang="en-US" sz="2800" b="1" i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t</a:t>
                  </a:r>
                  <a:endParaRPr lang="zh-CN" altLang="en-US" sz="2800"/>
                </a:p>
              </p:txBody>
            </p:sp>
            <p:sp>
              <p:nvSpPr>
                <p:cNvPr id="36" name="文本框 35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7365" y="2586"/>
                  <a:ext cx="657" cy="8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grpFill/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i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W</a:t>
                  </a:r>
                  <a:endParaRPr lang="en-US" alt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cxnSp>
              <p:nvCxnSpPr>
                <p:cNvPr id="39" name="直接连接符 38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7200" y="3309"/>
                  <a:ext cx="945" cy="0"/>
                </a:xfrm>
                <a:prstGeom prst="line">
                  <a:avLst/>
                </a:prstGeom>
                <a:grpFill/>
                <a:ln w="28575">
                  <a:solidFill>
                    <a:srgbClr val="FFFFF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0" name="矩形 39" title=""/>
          <p:cNvSpPr/>
          <p:nvPr>
            <p:custDataLst>
              <p:tags r:id="rId16"/>
            </p:custDataLst>
          </p:nvPr>
        </p:nvSpPr>
        <p:spPr bwMode="auto">
          <a:xfrm>
            <a:off x="4011730" y="2225512"/>
            <a:ext cx="401651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  <a:buFontTx/>
            </a:pPr>
            <a:r>
              <a:rPr lang="en-US" altLang="zh-CN" sz="22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电功（</a:t>
            </a:r>
            <a:r>
              <a:rPr lang="en-US" altLang="zh-CN" sz="22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2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）的单位：焦耳（J）</a:t>
            </a:r>
            <a:endParaRPr lang="en-US" altLang="zh-CN" sz="22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1" name="矩形 40" title=""/>
          <p:cNvSpPr/>
          <p:nvPr>
            <p:custDataLst>
              <p:tags r:id="rId17"/>
            </p:custDataLst>
          </p:nvPr>
        </p:nvSpPr>
        <p:spPr bwMode="auto">
          <a:xfrm>
            <a:off x="4011729" y="2830288"/>
            <a:ext cx="36564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  <a:buFontTx/>
            </a:pPr>
            <a:r>
              <a:rPr lang="en-US" altLang="zh-CN" sz="22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时间（</a:t>
            </a:r>
            <a:r>
              <a:rPr lang="en-US" altLang="zh-CN" sz="22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22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）的单位： 秒（s）</a:t>
            </a:r>
            <a:endParaRPr lang="en-US" altLang="zh-CN" sz="22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2" name="矩形 41" title=""/>
          <p:cNvSpPr/>
          <p:nvPr>
            <p:custDataLst>
              <p:tags r:id="rId18"/>
            </p:custDataLst>
          </p:nvPr>
        </p:nvSpPr>
        <p:spPr bwMode="auto">
          <a:xfrm>
            <a:off x="4011729" y="3406328"/>
            <a:ext cx="430453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  <a:buFontTx/>
            </a:pPr>
            <a:r>
              <a:rPr lang="en-US" altLang="zh-CN" sz="22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电功率（</a:t>
            </a:r>
            <a:r>
              <a:rPr lang="en-US" altLang="zh-CN" sz="22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22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）的单位：瓦特（W）</a:t>
            </a:r>
            <a:endParaRPr lang="en-US" altLang="zh-CN" sz="22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1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40" grpId="1"/>
      <p:bldP spid="41" grpId="1"/>
      <p:bldP spid="4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5" name="剪去单角的矩形 64" title=""/>
          <p:cNvSpPr/>
          <p:nvPr>
            <p:custDataLst>
              <p:tags r:id="rId4"/>
            </p:custDataLst>
          </p:nvPr>
        </p:nvSpPr>
        <p:spPr>
          <a:xfrm>
            <a:off x="611726" y="2700647"/>
            <a:ext cx="6840474" cy="1959248"/>
          </a:xfrm>
          <a:prstGeom prst="snip1Rect">
            <a:avLst>
              <a:gd name="adj" fmla="val 778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剪去单角的矩形 43" title=""/>
          <p:cNvSpPr/>
          <p:nvPr>
            <p:custDataLst>
              <p:tags r:id="rId5"/>
            </p:custDataLst>
          </p:nvPr>
        </p:nvSpPr>
        <p:spPr bwMode="auto">
          <a:xfrm>
            <a:off x="603616" y="737287"/>
            <a:ext cx="4896175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国际单位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瓦特，简称瓦，符号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endParaRPr lang="zh-CN" altLang="en-US" sz="24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5" name="剪去单角的矩形 44" title=""/>
          <p:cNvSpPr/>
          <p:nvPr>
            <p:custDataLst>
              <p:tags r:id="rId6"/>
            </p:custDataLst>
          </p:nvPr>
        </p:nvSpPr>
        <p:spPr bwMode="auto">
          <a:xfrm>
            <a:off x="611725" y="1347665"/>
            <a:ext cx="5256365" cy="1200329"/>
          </a:xfrm>
          <a:prstGeom prst="snip1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常用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单位</a:t>
            </a: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千瓦（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kW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）、毫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瓦（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mW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endParaRPr lang="zh-CN" altLang="en-US" sz="2400" b="1" smtClean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sym typeface="+mn-ea"/>
              </a:rPr>
              <a:t>1 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sym typeface="+mn-ea"/>
              </a:rPr>
              <a:t>kW 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sym typeface="+mn-ea"/>
              </a:rPr>
              <a:t>=10</a:t>
            </a:r>
            <a:r>
              <a:rPr lang="en-US" altLang="zh-CN" sz="2400" b="0" baseline="30000" smtClean="0">
                <a:latin typeface="Times New Roman"/>
                <a:ea typeface="微软雅黑" panose="020b0503020204020204" charset="-122"/>
                <a:sym typeface="+mn-ea"/>
              </a:rPr>
              <a:t>3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sym typeface="+mn-ea"/>
              </a:rPr>
              <a:t> W   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sym typeface="+mn-ea"/>
              </a:rPr>
              <a:t>1 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sym typeface="+mn-ea"/>
              </a:rPr>
              <a:t>W 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sym typeface="+mn-ea"/>
              </a:rPr>
              <a:t>=10</a:t>
            </a:r>
            <a:r>
              <a:rPr lang="en-US" altLang="zh-CN" sz="2400" b="0" baseline="30000" smtClean="0">
                <a:latin typeface="Times New Roman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sym typeface="+mn-ea"/>
              </a:rPr>
              <a:t>mW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6" name="Text Box 5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4255" y="3452519"/>
            <a:ext cx="1345565" cy="4616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计算式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7" name="组合 46" title=""/>
          <p:cNvGrpSpPr/>
          <p:nvPr>
            <p:custDataLst>
              <p:tags r:id="rId8"/>
            </p:custDataLst>
          </p:nvPr>
        </p:nvGrpSpPr>
        <p:grpSpPr>
          <a:xfrm>
            <a:off x="2344207" y="2905275"/>
            <a:ext cx="1583690" cy="1002030"/>
            <a:chOff x="6126" y="2637"/>
            <a:chExt cx="2494" cy="1578"/>
          </a:xfrm>
          <a:solidFill>
            <a:srgbClr val="0070C0"/>
          </a:solidFill>
        </p:grpSpPr>
        <p:sp>
          <p:nvSpPr>
            <p:cNvPr id="48" name="Text Box 8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126" y="2637"/>
              <a:ext cx="2494" cy="1440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49" name="组合 48"/>
            <p:cNvGrpSpPr/>
            <p:nvPr>
              <p:custDataLst>
                <p:tags r:id="rId10"/>
              </p:custDataLst>
            </p:nvPr>
          </p:nvGrpSpPr>
          <p:grpSpPr>
            <a:xfrm>
              <a:off x="6373" y="2665"/>
              <a:ext cx="1979" cy="1550"/>
              <a:chOff x="6166" y="2586"/>
              <a:chExt cx="1979" cy="1550"/>
            </a:xfrm>
            <a:grpFill/>
          </p:grpSpPr>
          <p:sp>
            <p:nvSpPr>
              <p:cNvPr id="50" name="文本框 49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166" y="2917"/>
                <a:ext cx="1094" cy="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P </a:t>
                </a:r>
                <a:r>
                  <a:rPr lang="en-US" sz="2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= </a:t>
                </a:r>
                <a:endParaRPr lang="zh-CN" altLang="en-US" sz="2800"/>
              </a:p>
            </p:txBody>
          </p:sp>
          <p:sp>
            <p:nvSpPr>
              <p:cNvPr id="51" name="文本框 50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7471" y="3281"/>
                <a:ext cx="600" cy="8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noAutofit/>
              </a:bodyPr>
              <a:lstStyle/>
              <a:p>
                <a:pPr marL="0" indent="0" latinLnBrk="0"/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t</a:t>
                </a:r>
                <a:endParaRPr lang="zh-CN" altLang="en-US" sz="2800"/>
              </a:p>
            </p:txBody>
          </p:sp>
          <p:sp>
            <p:nvSpPr>
              <p:cNvPr id="52" name="文本框 5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365" y="2586"/>
                <a:ext cx="657" cy="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W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53" name="直接连接符 52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7200" y="3309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Text Box 8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344207" y="3921910"/>
            <a:ext cx="1583690" cy="52197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 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UI</a:t>
            </a:r>
            <a:r>
              <a: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t</a:t>
            </a:r>
            <a:endParaRPr lang="en-US" altLang="zh-CN" sz="28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5" name="AutoShape 27" title=""/>
          <p:cNvSpPr/>
          <p:nvPr>
            <p:custDataLst>
              <p:tags r:id="rId16"/>
            </p:custDataLst>
          </p:nvPr>
        </p:nvSpPr>
        <p:spPr>
          <a:xfrm>
            <a:off x="4217457" y="3313660"/>
            <a:ext cx="180000" cy="864000"/>
          </a:xfrm>
          <a:prstGeom prst="rightBrace">
            <a:avLst>
              <a:gd name="adj1" fmla="val 56029"/>
              <a:gd name="adj2" fmla="val 50000"/>
            </a:avLst>
          </a:prstGeom>
          <a:noFill/>
          <a:ln w="158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56" name="AutoShape 36" title=""/>
          <p:cNvSpPr/>
          <p:nvPr>
            <p:custDataLst>
              <p:tags r:id="rId17"/>
            </p:custDataLst>
          </p:nvPr>
        </p:nvSpPr>
        <p:spPr>
          <a:xfrm>
            <a:off x="4539243" y="3655468"/>
            <a:ext cx="383540" cy="169664"/>
          </a:xfrm>
          <a:prstGeom prst="rightArrow">
            <a:avLst>
              <a:gd name="adj1" fmla="val 44444"/>
              <a:gd name="adj2" fmla="val 81578"/>
            </a:avLst>
          </a:prstGeom>
          <a:solidFill>
            <a:srgbClr val="008080"/>
          </a:solidFill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57" name="Text Box 8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081057" y="3481220"/>
            <a:ext cx="1224000" cy="52197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P 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UI</a:t>
            </a:r>
            <a:endParaRPr lang="en-US" altLang="zh-CN" sz="28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5" name="组合 9" title=""/>
          <p:cNvGrpSpPr/>
          <p:nvPr>
            <p:custDataLst>
              <p:tags r:id="rId1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1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44" grpId="0" animBg="1"/>
      <p:bldP spid="45" grpId="0" animBg="1"/>
      <p:bldP spid="46" grpId="0"/>
      <p:bldP spid="54" grpId="0" animBg="1"/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1" name="组合 30" title=""/>
          <p:cNvGrpSpPr/>
          <p:nvPr>
            <p:custDataLst>
              <p:tags r:id="rId4"/>
            </p:custDataLst>
          </p:nvPr>
        </p:nvGrpSpPr>
        <p:grpSpPr>
          <a:xfrm>
            <a:off x="2339845" y="1203655"/>
            <a:ext cx="1583690" cy="1002030"/>
            <a:chOff x="6126" y="2637"/>
            <a:chExt cx="2494" cy="1578"/>
          </a:xfrm>
          <a:solidFill>
            <a:srgbClr val="0070C0"/>
          </a:solidFill>
        </p:grpSpPr>
        <p:sp>
          <p:nvSpPr>
            <p:cNvPr id="32" name="Text Box 8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126" y="2637"/>
              <a:ext cx="2494" cy="1440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6"/>
              </p:custDataLst>
            </p:nvPr>
          </p:nvGrpSpPr>
          <p:grpSpPr>
            <a:xfrm>
              <a:off x="6373" y="2665"/>
              <a:ext cx="1979" cy="1550"/>
              <a:chOff x="6166" y="2586"/>
              <a:chExt cx="1979" cy="1550"/>
            </a:xfrm>
            <a:grpFill/>
          </p:grpSpPr>
          <p:sp>
            <p:nvSpPr>
              <p:cNvPr id="34" name="文本框 3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166" y="2917"/>
                <a:ext cx="1094" cy="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P </a:t>
                </a:r>
                <a:r>
                  <a:rPr lang="en-US" sz="2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= </a:t>
                </a:r>
                <a:endParaRPr lang="zh-CN" altLang="en-US" sz="2800"/>
              </a:p>
            </p:txBody>
          </p:sp>
          <p:sp>
            <p:nvSpPr>
              <p:cNvPr id="35" name="文本框 34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7471" y="3281"/>
                <a:ext cx="600" cy="8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noAutofit/>
              </a:bodyPr>
              <a:lstStyle/>
              <a:p>
                <a:pPr marL="0" indent="0" latinLnBrk="0"/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t</a:t>
                </a:r>
                <a:endParaRPr lang="zh-CN" altLang="en-US" sz="2800"/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365" y="2586"/>
                <a:ext cx="657" cy="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W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7200" y="3309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AutoShape 36" title=""/>
          <p:cNvSpPr/>
          <p:nvPr>
            <p:custDataLst>
              <p:tags r:id="rId11"/>
            </p:custDataLst>
          </p:nvPr>
        </p:nvSpPr>
        <p:spPr>
          <a:xfrm>
            <a:off x="4499995" y="1611458"/>
            <a:ext cx="383540" cy="169664"/>
          </a:xfrm>
          <a:prstGeom prst="rightArrow">
            <a:avLst>
              <a:gd name="adj1" fmla="val 44444"/>
              <a:gd name="adj2" fmla="val 81578"/>
            </a:avLst>
          </a:prstGeom>
          <a:solidFill>
            <a:srgbClr val="008080"/>
          </a:solidFill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8" name="Text Box 8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220925" y="1437210"/>
            <a:ext cx="1224000" cy="52322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i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W </a:t>
            </a: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sz="2800" b="1" i="1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Pt</a:t>
            </a:r>
            <a:endParaRPr lang="en-US" altLang="zh-CN" sz="28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Line 15" title="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5704992" y="1893582"/>
            <a:ext cx="286736" cy="68934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Line 17" title="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6259581" y="1864246"/>
            <a:ext cx="185344" cy="71868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896" name="Text Box 20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356780" y="2570145"/>
            <a:ext cx="2536947" cy="467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3500" tIns="8100" rIns="13500" bIns="8100">
            <a:noAutofit/>
          </a:bodyPr>
          <a:lstStyle/>
          <a:p>
            <a:pPr marL="0" indent="0" latinLnBrk="0">
              <a:lnSpc>
                <a:spcPct val="100000"/>
              </a:lnSpc>
            </a:pPr>
            <a:r>
              <a:rPr lang="en-US" altLang="zh-CN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1kW·h=1kW×1h</a:t>
            </a:r>
            <a:endParaRPr lang="en-US" altLang="zh-CN" sz="24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7897" name="Line 22" title="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H="1">
            <a:off x="4909055" y="1864247"/>
            <a:ext cx="484068" cy="71868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7" name="组合 26" title=""/>
          <p:cNvGrpSpPr/>
          <p:nvPr>
            <p:custDataLst>
              <p:tags r:id="rId17"/>
            </p:custDataLst>
          </p:nvPr>
        </p:nvGrpSpPr>
        <p:grpSpPr>
          <a:xfrm>
            <a:off x="214214" y="3446770"/>
            <a:ext cx="8643651" cy="1324943"/>
            <a:chOff x="1817021" y="4256936"/>
            <a:chExt cx="8643651" cy="1324943"/>
          </a:xfrm>
        </p:grpSpPr>
        <p:sp>
          <p:nvSpPr>
            <p:cNvPr id="28" name="矩形 27"/>
            <p:cNvSpPr/>
            <p:nvPr>
              <p:custDataLst>
                <p:tags r:id="rId18"/>
              </p:custDataLst>
            </p:nvPr>
          </p:nvSpPr>
          <p:spPr bwMode="auto">
            <a:xfrm>
              <a:off x="1987742" y="4285270"/>
              <a:ext cx="8472930" cy="1128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eaLnBrk="1" hangingPunct="1">
                <a:lnSpc>
                  <a:spcPct val="140000"/>
                </a:lnSpc>
              </a:pPr>
              <a:r>
                <a:rPr lang="zh-CN" altLang="en-US" sz="2400" smtClean="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“</a:t>
              </a:r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千瓦时</a:t>
              </a:r>
              <a:r>
                <a:rPr lang="zh-CN" altLang="en-US" sz="24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”</a:t>
              </a:r>
              <a:r>
                <a:rPr lang="zh-CN" altLang="en-US" sz="2400" smtClean="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：</a:t>
              </a:r>
              <a:r>
                <a:rPr lang="en-US" altLang="zh-CN" sz="2400" err="1" smtClean="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电功率为 </a:t>
              </a:r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 kW 的用电器工作 1 h 所消耗的电能就是 1 kW</a:t>
              </a:r>
              <a:r>
                <a:rPr lang="en-US" altLang="zh-CN" sz="2400">
                  <a:solidFill>
                    <a:prstClr val="black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·</a:t>
              </a:r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h。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9" name="矩形: 圆角 35"/>
            <p:cNvSpPr/>
            <p:nvPr>
              <p:custDataLst>
                <p:tags r:id="rId19"/>
              </p:custDataLst>
            </p:nvPr>
          </p:nvSpPr>
          <p:spPr>
            <a:xfrm>
              <a:off x="1817021" y="4256936"/>
              <a:ext cx="8557957" cy="1324943"/>
            </a:xfrm>
            <a:prstGeom prst="roundRect">
              <a:avLst>
                <a:gd name="adj" fmla="val 18548"/>
              </a:avLst>
            </a:prstGeom>
            <a:noFill/>
            <a:ln w="19050">
              <a:solidFill>
                <a:srgbClr val="00808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5" name="组合 9" title=""/>
          <p:cNvGrpSpPr/>
          <p:nvPr>
            <p:custDataLst>
              <p:tags r:id="rId2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" name="组合 10"/>
            <p:cNvGrpSpPr/>
            <p:nvPr>
              <p:custDataLst>
                <p:tags r:id="rId2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1" grpId="0" animBg="1"/>
      <p:bldP spid="23" grpId="0" animBg="1"/>
      <p:bldP spid="37896" grpId="0"/>
      <p:bldP spid="378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316" name="圆角矩形 13315" title=""/>
          <p:cNvSpPr/>
          <p:nvPr>
            <p:custDataLst>
              <p:tags r:id="rId4"/>
            </p:custDataLst>
          </p:nvPr>
        </p:nvSpPr>
        <p:spPr>
          <a:xfrm>
            <a:off x="2428490" y="524973"/>
            <a:ext cx="4317365" cy="383540"/>
          </a:xfrm>
          <a:prstGeom prst="roundRect">
            <a:avLst>
              <a:gd name="adj" fmla="val 50000"/>
            </a:avLst>
          </a:prstGeom>
          <a:noFill/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常见用电器的</a:t>
            </a:r>
            <a:r>
              <a:rPr lang="zh-CN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</a:t>
            </a:r>
            <a:r>
              <a:rPr lang="zh-CN" sz="22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功率</a:t>
            </a:r>
            <a:endParaRPr lang="zh-CN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Rectangle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47071" y="2440853"/>
            <a:ext cx="2937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神威</a:t>
            </a:r>
            <a:r>
              <a:rPr lang="en-US" altLang="zh-CN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·</a:t>
            </a:r>
            <a:r>
              <a:rPr lang="zh-CN" altLang="en-US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太湖之光超级计算机的电功率约为 </a:t>
            </a:r>
            <a:r>
              <a:rPr lang="en-US" altLang="zh-CN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1.5 </a:t>
            </a:r>
            <a:r>
              <a:rPr lang="zh-CN" altLang="en-US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万千瓦</a:t>
            </a:r>
            <a:endParaRPr lang="zh-CN" altLang="en-US" sz="1600" b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68" y="987640"/>
            <a:ext cx="1757789" cy="1440000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67073" y="987640"/>
            <a:ext cx="1760792" cy="1440000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425" y="3090610"/>
            <a:ext cx="648060" cy="14400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0" t="5621" r="18727" b="2723"/>
          <a:stretch>
            <a:fillRect/>
          </a:stretch>
        </p:blipFill>
        <p:spPr>
          <a:xfrm>
            <a:off x="3261511" y="2985353"/>
            <a:ext cx="950464" cy="158400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6936" y="3293493"/>
            <a:ext cx="1503134" cy="1080000"/>
          </a:xfrm>
          <a:prstGeom prst="rect">
            <a:avLst/>
          </a:prstGeom>
        </p:spPr>
      </p:pic>
      <p:pic>
        <p:nvPicPr>
          <p:cNvPr id="19" name="图片 18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05" y="3219795"/>
            <a:ext cx="1849031" cy="792000"/>
          </a:xfrm>
          <a:prstGeom prst="rect">
            <a:avLst/>
          </a:prstGeom>
        </p:spPr>
      </p:pic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28002" r="4608" b="14710"/>
          <a:stretch>
            <a:fillRect/>
          </a:stretch>
        </p:blipFill>
        <p:spPr bwMode="auto">
          <a:xfrm>
            <a:off x="7164180" y="3543795"/>
            <a:ext cx="1459659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title="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2" t="21303" r="15124" b="8692"/>
          <a:stretch>
            <a:fillRect/>
          </a:stretch>
        </p:blipFill>
        <p:spPr bwMode="auto">
          <a:xfrm>
            <a:off x="6837689" y="987640"/>
            <a:ext cx="1337143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2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39720" y="2437450"/>
            <a:ext cx="2383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sz="1600" b="0" noProof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复兴</a:t>
            </a:r>
            <a:r>
              <a:rPr lang="zh-CN" altLang="en-US" sz="1600" b="0" noProof="0" smtClean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号</a:t>
            </a:r>
            <a:r>
              <a:rPr lang="en-US" altLang="zh-CN" sz="1600" b="0" noProof="0" smtClean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CR400</a:t>
            </a:r>
            <a:r>
              <a:rPr lang="zh-CN" altLang="en-US" sz="1600" b="0" noProof="0" smtClean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动车组</a:t>
            </a:r>
            <a:r>
              <a:rPr lang="zh-CN" altLang="en-US" sz="16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电功率约为 </a:t>
            </a:r>
            <a:r>
              <a:rPr lang="en-US" altLang="zh-CN" sz="16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16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万</a:t>
            </a:r>
            <a:r>
              <a:rPr lang="zh-CN" altLang="en-US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千瓦</a:t>
            </a:r>
            <a:endParaRPr lang="zh-CN" altLang="en-US" sz="1600" b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Rectangle 2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944140" y="2444256"/>
            <a:ext cx="2937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sz="16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发光二极管的</a:t>
            </a:r>
            <a:r>
              <a:rPr lang="zh-CN" altLang="en-US" sz="1600" b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电功率约为 </a:t>
            </a:r>
            <a:r>
              <a:rPr lang="en-US" altLang="zh-CN" sz="16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楷体"/>
                <a:cs typeface="Times New Roman" panose="02020603050405020304" charset="0"/>
                <a:sym typeface="+mn-ea"/>
              </a:rPr>
              <a:t>50mW</a:t>
            </a:r>
            <a:endParaRPr lang="zh-CN" altLang="en-US" sz="1600" b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Rectangle 2" title="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51700" y="4402784"/>
            <a:ext cx="289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电风扇挡位由低到高的电功率分别为 </a:t>
            </a:r>
            <a:r>
              <a:rPr lang="en-US" altLang="zh-CN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30 W</a:t>
            </a:r>
            <a:r>
              <a:rPr lang="zh-CN" altLang="en-US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33 W</a:t>
            </a:r>
            <a:r>
              <a:rPr lang="zh-CN" altLang="en-US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38 W</a:t>
            </a:r>
            <a:endParaRPr lang="en-US" altLang="zh-CN" sz="1600" b="0">
              <a:solidFill>
                <a:prstClr val="black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Rectangle 2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261512" y="4431673"/>
            <a:ext cx="2390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电冰箱、液晶电视机的</a:t>
            </a:r>
            <a:r>
              <a:rPr lang="zh-CN" altLang="en-US" sz="1600" b="0" smtClean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电功率是 </a:t>
            </a:r>
            <a:r>
              <a:rPr lang="en-US" altLang="zh-CN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100~200 W</a:t>
            </a:r>
            <a:endParaRPr lang="en-US" altLang="zh-CN" sz="1600" b="0">
              <a:solidFill>
                <a:prstClr val="black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Rectangle 2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228115" y="4455396"/>
            <a:ext cx="252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空调、电热水器的</a:t>
            </a:r>
            <a:endParaRPr lang="zh-CN" altLang="en-US" sz="1600" b="0">
              <a:solidFill>
                <a:prstClr val="black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  <a:p>
            <a:pPr lvl="0" algn="ctr">
              <a:buClrTx/>
              <a:buSzTx/>
              <a:buFontTx/>
              <a:defRPr/>
            </a:pPr>
            <a:r>
              <a:rPr lang="zh-CN" altLang="en-US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电功率是 </a:t>
            </a:r>
            <a:r>
              <a:rPr lang="en-US" altLang="zh-CN" sz="1600" b="0">
                <a:solidFill>
                  <a:prstClr val="black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1 000~3 000 W</a:t>
            </a:r>
            <a:endParaRPr lang="en-US" altLang="zh-CN" sz="1600" b="0">
              <a:solidFill>
                <a:prstClr val="black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2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4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2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电功率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 bwMode="auto">
          <a:xfrm>
            <a:off x="179695" y="1431508"/>
            <a:ext cx="8784610" cy="11264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4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滑动变阻器控制小灯泡两端的电压分别为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1.5 V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2.5 V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 V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，观察小灯泡的亮度，比较不同电压下小灯泡的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电功率。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 bwMode="auto">
          <a:xfrm>
            <a:off x="251700" y="886540"/>
            <a:ext cx="171323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050" y="2715010"/>
            <a:ext cx="2952205" cy="2091426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765" y="2961308"/>
            <a:ext cx="2398998" cy="1153717"/>
          </a:xfrm>
          <a:prstGeom prst="rect">
            <a:avLst/>
          </a:prstGeom>
        </p:spPr>
      </p:pic>
      <p:sp>
        <p:nvSpPr>
          <p:cNvPr id="6" name="矩形 5" title=""/>
          <p:cNvSpPr/>
          <p:nvPr>
            <p:custDataLst>
              <p:tags r:id="rId10"/>
            </p:custDataLst>
          </p:nvPr>
        </p:nvSpPr>
        <p:spPr>
          <a:xfrm>
            <a:off x="686515" y="4115025"/>
            <a:ext cx="34391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小灯泡应在 </a:t>
            </a:r>
            <a:r>
              <a:rPr lang="en-US" altLang="zh-CN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2.5 V </a:t>
            </a:r>
            <a:r>
              <a:rPr lang="zh-CN" altLang="en-US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电压下工作</a:t>
            </a:r>
            <a:endParaRPr lang="zh-CN" altLang="en-US"/>
          </a:p>
        </p:txBody>
      </p:sp>
      <p:sp>
        <p:nvSpPr>
          <p:cNvPr id="7" name="椭圆 6" title=""/>
          <p:cNvSpPr/>
          <p:nvPr>
            <p:custDataLst>
              <p:tags r:id="rId11"/>
            </p:custDataLst>
          </p:nvPr>
        </p:nvSpPr>
        <p:spPr>
          <a:xfrm>
            <a:off x="2267840" y="2958446"/>
            <a:ext cx="576040" cy="1156579"/>
          </a:xfrm>
          <a:prstGeom prst="ellipse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495040" cy="491490"/>
            <a:chOff x="0" y="619020"/>
            <a:chExt cx="4107742" cy="575087"/>
          </a:xfrm>
        </p:grpSpPr>
        <p:grpSp>
          <p:nvGrpSpPr>
            <p:cNvPr id="2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346516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额定电压</a:t>
              </a:r>
              <a:r>
                <a:rPr lang="en-US" alt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额定功率</a:t>
              </a:r>
              <a:endParaRPr lang="zh-CN" altLang="en-US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1863566" y="627615"/>
            <a:ext cx="5416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探究小灯泡的电功率随电压变化的特点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p14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728" y="1408782"/>
            <a:ext cx="2559999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9" name="p15" title="">
            <a:hlinkClick action="ppaction://media"/>
          </p:cNvPr>
          <p:cNvPicPr>
            <a:picLocks noChangeAspect="1"/>
          </p:cNvPicPr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79255" y="1408782"/>
            <a:ext cx="2560000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10" name="p16" title="">
            <a:hlinkClick action="ppaction://media"/>
          </p:cNvPr>
          <p:cNvPicPr>
            <a:picLocks noChangeAspect="1"/>
          </p:cNvPicPr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34783" y="1408782"/>
            <a:ext cx="2559999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1" name="文本框 10" title=""/>
          <p:cNvSpPr txBox="1"/>
          <p:nvPr>
            <p:custDataLst>
              <p:tags r:id="rId17"/>
            </p:custDataLst>
          </p:nvPr>
        </p:nvSpPr>
        <p:spPr>
          <a:xfrm>
            <a:off x="6171374" y="2829307"/>
            <a:ext cx="2686815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60000"/>
              </a:lnSpc>
              <a:buClrTx/>
              <a:buSzTx/>
              <a:buFontTx/>
              <a:defRPr/>
            </a:pPr>
            <a:r>
              <a:rPr lang="en-US" altLang="zh-CN" sz="1800" b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小灯泡两端的电压为 3 V</a:t>
            </a:r>
            <a:endParaRPr lang="en-US" altLang="zh-CN" sz="1800" b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8"/>
            </p:custDataLst>
          </p:nvPr>
        </p:nvSpPr>
        <p:spPr>
          <a:xfrm>
            <a:off x="3131900" y="2829307"/>
            <a:ext cx="2891461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60000"/>
              </a:lnSpc>
              <a:buClrTx/>
              <a:buSzTx/>
              <a:buFontTx/>
              <a:defRPr/>
            </a:pPr>
            <a:r>
              <a:rPr lang="en-US" altLang="zh-CN" sz="1800" b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小灯泡两端的电压为 </a:t>
            </a:r>
            <a:r>
              <a:rPr lang="en-US" altLang="zh-CN" sz="1800" b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2.5 </a:t>
            </a:r>
            <a:r>
              <a:rPr lang="en-US" altLang="zh-CN" sz="1800" b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en-US" altLang="zh-CN" sz="1800" b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9"/>
            </p:custDataLst>
          </p:nvPr>
        </p:nvSpPr>
        <p:spPr>
          <a:xfrm>
            <a:off x="179695" y="2829307"/>
            <a:ext cx="2952205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60000"/>
              </a:lnSpc>
              <a:buClrTx/>
              <a:buSzTx/>
              <a:buFontTx/>
              <a:defRPr/>
            </a:pPr>
            <a:r>
              <a:rPr lang="en-US" altLang="zh-CN" sz="1800" b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小灯泡两端的电压为 </a:t>
            </a:r>
            <a:r>
              <a:rPr lang="en-US" altLang="zh-CN" sz="1800" b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1.5 </a:t>
            </a:r>
            <a:r>
              <a:rPr lang="en-US" altLang="zh-CN" sz="1800" b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en-US" altLang="zh-CN" sz="1800" b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20"/>
            </p:custDataLst>
          </p:nvPr>
        </p:nvSpPr>
        <p:spPr>
          <a:xfrm rot="10800000" flipH="1" flipV="1">
            <a:off x="6462449" y="3464710"/>
            <a:ext cx="186239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buClrTx/>
              <a:buSzTx/>
              <a:buFontTx/>
              <a:defRPr/>
            </a:pPr>
            <a:r>
              <a:rPr lang="en-US" altLang="zh-CN" sz="1800" b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小灯泡亮度</a:t>
            </a:r>
            <a:r>
              <a:rPr lang="zh-CN" altLang="en-US" sz="1800" b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偏</a:t>
            </a:r>
            <a:r>
              <a:rPr lang="zh-CN" altLang="en-US" sz="18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亮</a:t>
            </a:r>
            <a:endParaRPr lang="zh-CN" altLang="en-US" sz="1800" b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1"/>
            </p:custDataLst>
          </p:nvPr>
        </p:nvSpPr>
        <p:spPr>
          <a:xfrm rot="10800000" flipH="1" flipV="1">
            <a:off x="6384807" y="3987555"/>
            <a:ext cx="21474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8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电流表示数 </a:t>
            </a:r>
            <a:r>
              <a:rPr lang="en-US" altLang="zh-CN" sz="18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0.33 A </a:t>
            </a: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22"/>
            </p:custDataLst>
          </p:nvPr>
        </p:nvSpPr>
        <p:spPr>
          <a:xfrm rot="10800000" flipH="1" flipV="1">
            <a:off x="3487922" y="3464710"/>
            <a:ext cx="186239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buClrTx/>
              <a:buSzTx/>
              <a:buFontTx/>
              <a:defRPr/>
            </a:pPr>
            <a:r>
              <a:rPr lang="en-US" altLang="zh-CN" sz="1800" b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小灯泡亮度</a:t>
            </a:r>
            <a:r>
              <a:rPr lang="zh-CN" altLang="en-US" sz="1800" b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正常</a:t>
            </a:r>
            <a:endParaRPr lang="zh-CN" altLang="en-US" sz="1800" b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3"/>
            </p:custDataLst>
          </p:nvPr>
        </p:nvSpPr>
        <p:spPr>
          <a:xfrm rot="10800000" flipH="1" flipV="1">
            <a:off x="3342741" y="3987555"/>
            <a:ext cx="2165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8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电流表示数 </a:t>
            </a:r>
            <a:r>
              <a:rPr lang="en-US" altLang="zh-CN" sz="18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0.30 A </a:t>
            </a: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4"/>
            </p:custDataLst>
          </p:nvPr>
        </p:nvSpPr>
        <p:spPr>
          <a:xfrm rot="10800000" flipH="1" flipV="1">
            <a:off x="542330" y="3479698"/>
            <a:ext cx="183345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buClrTx/>
              <a:buSzTx/>
              <a:buFontTx/>
              <a:defRPr/>
            </a:pPr>
            <a:r>
              <a:rPr lang="en-US" altLang="zh-CN" sz="1800" b="0" noProof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小灯泡亮度</a:t>
            </a:r>
            <a:r>
              <a:rPr lang="zh-CN" altLang="en-US" sz="1800" b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偏</a:t>
            </a:r>
            <a:r>
              <a:rPr lang="zh-CN" altLang="en-US" sz="1800" b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暗</a:t>
            </a:r>
            <a:endParaRPr lang="zh-CN" altLang="en-US" sz="1800" b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5"/>
            </p:custDataLst>
          </p:nvPr>
        </p:nvSpPr>
        <p:spPr>
          <a:xfrm rot="10800000" flipH="1" flipV="1">
            <a:off x="409512" y="4002543"/>
            <a:ext cx="2290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8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电流表示数 </a:t>
            </a:r>
            <a:r>
              <a:rPr lang="en-US" altLang="zh-CN" sz="1800" b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0.24 A </a:t>
            </a:r>
            <a:endParaRPr kumimoji="0" lang="en-US" altLang="zh-CN" sz="18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9" title=""/>
          <p:cNvGrpSpPr/>
          <p:nvPr>
            <p:custDataLst>
              <p:tags r:id="rId26"/>
            </p:custDataLst>
          </p:nvPr>
        </p:nvGrpSpPr>
        <p:grpSpPr>
          <a:xfrm>
            <a:off x="0" y="155760"/>
            <a:ext cx="3495040" cy="491490"/>
            <a:chOff x="0" y="619020"/>
            <a:chExt cx="4107742" cy="575087"/>
          </a:xfrm>
        </p:grpSpPr>
        <p:grpSp>
          <p:nvGrpSpPr>
            <p:cNvPr id="3" name="组合 10"/>
            <p:cNvGrpSpPr/>
            <p:nvPr>
              <p:custDataLst>
                <p:tags r:id="rId2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2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2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642581" y="619020"/>
              <a:ext cx="3465161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额定电压</a:t>
              </a:r>
              <a:r>
                <a:rPr lang="en-US" altLang="zh-CN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额定功率</a:t>
              </a:r>
              <a:endParaRPr lang="zh-CN" altLang="en-US" sz="2600" b="1" smtClean="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0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 fullScrn="1">
              <p:cMediaNode vol="80000">
                <p:cTn id="31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 fullScrn="1">
              <p:cMediaNode vol="80000">
                <p:cTn id="32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  <p:tag name="KSO_WM_DIAGRAM_VIRTUALLY_FRAME" val="{&quot;height&quot;:36.25,&quot;left&quot;:37.95,&quot;top&quot;:153.87503937007872,&quot;width&quot;:454}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28.51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28.51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28.51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DIAGRAM_VIRTUALLY_FRAME" val="{&quot;height&quot;:228.51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54.26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  <p:tag name="KSO_WM_DIAGRAM_VIRTUALLY_FRAME" val="{&quot;height&quot;:254.2625,&quot;left&quot;:35.1,&quot;top&quot;:96.1875,&quot;width&quot;:697.3886220472441}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  <p:tag name="KSO_WM_BEAUTIFY_FLAG" val="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  <p:tag name="TABLE_ENDDRAG_ORIGIN_RECT" val="351*224"/>
  <p:tag name="TABLE_ENDDRAG_RECT" val="343*89*351*224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  <p:tag name="KSO_WM_BEAUTIFY_FLAG" val="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  <p:tag name="KSO_WM_BEAUTIFY_FLAG" val="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  <p:tag name="KSO_WM_BEAUTIFY_FLAG" val="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  <p:tag name="KSO_WM_BEAUTIFY_FLAG" val=""/>
</p:tagLst>
</file>

<file path=ppt/tags/tag372.xml><?xml version="1.0" encoding="utf-8"?>
<p:tagLst xmlns:p="http://schemas.openxmlformats.org/presentationml/2006/main">
  <p:tag name="AS_UNIQUEID" val="867"/>
  <p:tag name="KSO_WM_BEAUTIFY_FLAG" val="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  <p:tag name="KSO_WM_BEAUTIFY_FLAG" val=""/>
</p:tagLst>
</file>

<file path=ppt/tags/tag381.xml><?xml version="1.0" encoding="utf-8"?>
<p:tagLst xmlns:p="http://schemas.openxmlformats.org/presentationml/2006/main">
  <p:tag name="AS_UNIQUEID" val="876"/>
  <p:tag name="KSO_WM_BEAUTIFY_FLAG" val="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1021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  <p:tag name="KSO_WM_BEAUTIFY_FLAG" val=""/>
</p:tagLst>
</file>

<file path=ppt/tags/tag525.xml><?xml version="1.0" encoding="utf-8"?>
<p:tagLst xmlns:p="http://schemas.openxmlformats.org/presentationml/2006/main">
  <p:tag name="AS_UNIQUEID" val="1019"/>
  <p:tag name="KSO_WM_BEAUTIFY_FLAG" val=""/>
</p:tagLst>
</file>

<file path=ppt/tags/tag526.xml><?xml version="1.0" encoding="utf-8"?>
<p:tagLst xmlns:p="http://schemas.openxmlformats.org/presentationml/2006/main">
  <p:tag name="AS_UNIQUEID" val="1020"/>
  <p:tag name="KSO_WM_BEAUTIFY_FLAG" val=""/>
</p:tagLst>
</file>

<file path=ppt/tags/tag52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498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242</Paragraphs>
  <Slides>26</Slides>
  <Notes>21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DongTian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2026-06-14T06:36:30Z</cp:lastPrinted>
  <dcterms:created xsi:type="dcterms:W3CDTF">2026-06-14T06:36:30Z</dcterms:created>
  <dcterms:modified xsi:type="dcterms:W3CDTF">2026-06-13T22:36:30Z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