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heme/theme3.xml" ContentType="application/vnd.openxmlformats-officedocument.them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notesSlides/notesSlide1.xml" ContentType="application/vnd.openxmlformats-officedocument.presentationml.notesSlide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notesSlides/notesSlide2.xml" ContentType="application/vnd.openxmlformats-officedocument.presentationml.notesSlide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notesSlides/notesSlide3.xml" ContentType="application/vnd.openxmlformats-officedocument.presentationml.notesSlid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83" r:id="rId2"/>
  </p:sldMasterIdLst>
  <p:notesMasterIdLst>
    <p:notesMasterId r:id="rId26"/>
  </p:notesMasterIdLst>
  <p:sldIdLst>
    <p:sldId id="937" r:id="rId3"/>
    <p:sldId id="945" r:id="rId4"/>
    <p:sldId id="285" r:id="rId5"/>
    <p:sldId id="931" r:id="rId6"/>
    <p:sldId id="947" r:id="rId7"/>
    <p:sldId id="287" r:id="rId8"/>
    <p:sldId id="930" r:id="rId9"/>
    <p:sldId id="847" r:id="rId10"/>
    <p:sldId id="929" r:id="rId11"/>
    <p:sldId id="934" r:id="rId12"/>
    <p:sldId id="819" r:id="rId13"/>
    <p:sldId id="297" r:id="rId14"/>
    <p:sldId id="927" r:id="rId15"/>
    <p:sldId id="926" r:id="rId16"/>
    <p:sldId id="296" r:id="rId17"/>
    <p:sldId id="283" r:id="rId18"/>
    <p:sldId id="946" r:id="rId19"/>
    <p:sldId id="265" r:id="rId20"/>
    <p:sldId id="289" r:id="rId21"/>
    <p:sldId id="850" r:id="rId22"/>
    <p:sldId id="925" r:id="rId23"/>
    <p:sldId id="933" r:id="rId24"/>
    <p:sldId id="955" r:id="rId25"/>
  </p:sldIdLst>
  <p:sldSz cx="12192000" cy="6858000"/>
  <p:notesSz cx="6858000" cy="9144000"/>
  <p:custDataLst>
    <p:tags r:id="rId27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14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howGuides="1">
      <p:cViewPr varScale="1">
        <p:scale>
          <a:sx n="82" d="100"/>
          <a:sy n="82" d="100"/>
        </p:scale>
        <p:origin x="480" y="62"/>
      </p:cViewPr>
      <p:guideLst>
        <p:guide orient="horz" pos="1071"/>
        <p:guide pos="14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E7D67109-777C-48BE-BE50-439D86D88B7C}"/>
    <pc:docChg chg="custSel addSld delSld modSld">
      <pc:chgData name="man sci" userId="49ae2bbd3020a361" providerId="LiveId" clId="{E7D67109-777C-48BE-BE50-439D86D88B7C}" dt="2024-09-05T09:17:25.679" v="41" actId="6549"/>
      <pc:docMkLst>
        <pc:docMk/>
      </pc:docMkLst>
      <pc:sldChg chg="addSp delSp modSp mod delAnim modAnim">
        <pc:chgData name="man sci" userId="49ae2bbd3020a361" providerId="LiveId" clId="{E7D67109-777C-48BE-BE50-439D86D88B7C}" dt="2024-09-04T09:08:00.846" v="18" actId="1076"/>
        <pc:sldMkLst>
          <pc:docMk/>
          <pc:sldMk cId="0" sldId="287"/>
        </pc:sldMkLst>
      </pc:sldChg>
      <pc:sldChg chg="addSp delSp modSp mod delAnim modAnim">
        <pc:chgData name="man sci" userId="49ae2bbd3020a361" providerId="LiveId" clId="{E7D67109-777C-48BE-BE50-439D86D88B7C}" dt="2024-09-04T09:09:33.198" v="27"/>
        <pc:sldMkLst>
          <pc:docMk/>
          <pc:sldMk cId="0" sldId="289"/>
        </pc:sldMkLst>
      </pc:sldChg>
      <pc:sldChg chg="modSp mod">
        <pc:chgData name="man sci" userId="49ae2bbd3020a361" providerId="LiveId" clId="{E7D67109-777C-48BE-BE50-439D86D88B7C}" dt="2024-09-05T09:17:25.679" v="41" actId="6549"/>
        <pc:sldMkLst>
          <pc:docMk/>
          <pc:sldMk cId="1922509051" sldId="923"/>
        </pc:sldMkLst>
      </pc:sldChg>
      <pc:sldChg chg="del">
        <pc:chgData name="man sci" userId="49ae2bbd3020a361" providerId="LiveId" clId="{E7D67109-777C-48BE-BE50-439D86D88B7C}" dt="2024-09-05T08:37:19.370" v="37" actId="47"/>
        <pc:sldMkLst>
          <pc:docMk/>
          <pc:sldMk cId="106610523" sldId="924"/>
        </pc:sldMkLst>
      </pc:sldChg>
      <pc:sldChg chg="modSp">
        <pc:chgData name="man sci" userId="49ae2bbd3020a361" providerId="LiveId" clId="{E7D67109-777C-48BE-BE50-439D86D88B7C}" dt="2024-09-04T08:59:13.217" v="5" actId="1076"/>
        <pc:sldMkLst>
          <pc:docMk/>
          <pc:sldMk cId="2928211894" sldId="929"/>
        </pc:sldMkLst>
      </pc:sldChg>
      <pc:sldChg chg="addSp delSp modSp mod delAnim modAnim">
        <pc:chgData name="man sci" userId="49ae2bbd3020a361" providerId="LiveId" clId="{E7D67109-777C-48BE-BE50-439D86D88B7C}" dt="2024-09-05T03:35:12.238" v="35"/>
        <pc:sldMkLst>
          <pc:docMk/>
          <pc:sldMk cId="2153764082" sldId="934"/>
        </pc:sldMkLst>
      </pc:sldChg>
      <pc:sldChg chg="modSp mod">
        <pc:chgData name="man sci" userId="49ae2bbd3020a361" providerId="LiveId" clId="{E7D67109-777C-48BE-BE50-439D86D88B7C}" dt="2024-09-04T09:10:00.583" v="29" actId="14100"/>
        <pc:sldMkLst>
          <pc:docMk/>
          <pc:sldMk cId="2221977471" sldId="937"/>
        </pc:sldMkLst>
      </pc:sldChg>
      <pc:sldChg chg="modSp add mod">
        <pc:chgData name="man sci" userId="49ae2bbd3020a361" providerId="LiveId" clId="{E7D67109-777C-48BE-BE50-439D86D88B7C}" dt="2024-09-05T09:15:13.740" v="40" actId="6549"/>
        <pc:sldMkLst>
          <pc:docMk/>
          <pc:sldMk cId="466945653" sldId="948"/>
        </pc:sldMkLst>
      </pc:sldChg>
    </pc:docChg>
  </pc:docChgLst>
  <pc:docChgLst>
    <pc:chgData name="man sci" userId="49ae2bbd3020a361" providerId="LiveId" clId="{62BAD249-CB54-4F1F-824F-AE76BA6D5AE7}"/>
    <pc:docChg chg="custSel addSld delSld modSld sldOrd">
      <pc:chgData name="man sci" userId="49ae2bbd3020a361" providerId="LiveId" clId="{62BAD249-CB54-4F1F-824F-AE76BA6D5AE7}" dt="2025-01-06T07:56:35.546" v="18" actId="47"/>
      <pc:docMkLst>
        <pc:docMk/>
      </pc:docMkLst>
      <pc:sldChg chg="addSp delSp modSp del mod modAnim">
        <pc:chgData name="man sci" userId="49ae2bbd3020a361" providerId="LiveId" clId="{62BAD249-CB54-4F1F-824F-AE76BA6D5AE7}" dt="2025-01-06T07:56:05.468" v="13" actId="47"/>
        <pc:sldMkLst>
          <pc:docMk/>
          <pc:sldMk cId="2221977471" sldId="937"/>
        </pc:sldMkLst>
      </pc:sldChg>
      <pc:sldChg chg="addSp modSp new del mod ord modAnim">
        <pc:chgData name="man sci" userId="49ae2bbd3020a361" providerId="LiveId" clId="{62BAD249-CB54-4F1F-824F-AE76BA6D5AE7}" dt="2025-01-06T07:56:35.546" v="18" actId="47"/>
        <pc:sldMkLst>
          <pc:docMk/>
          <pc:sldMk cId="3163511961" sldId="957"/>
        </pc:sldMkLst>
      </pc:sldChg>
    </pc:docChg>
  </pc:docChgLst>
  <pc:docChgLst>
    <pc:chgData name="man sci" userId="49ae2bbd3020a361" providerId="LiveId" clId="{033A7775-0347-4910-B725-D8D0F23D8F86}"/>
    <pc:docChg chg="undo custSel addSld delSld modSld sldOrd">
      <pc:chgData name="man sci" userId="49ae2bbd3020a361" providerId="LiveId" clId="{033A7775-0347-4910-B725-D8D0F23D8F86}" dt="2025-05-29T12:56:43.847" v="8" actId="47"/>
      <pc:docMkLst>
        <pc:docMk/>
      </pc:docMkLst>
      <pc:sldChg chg="add ord">
        <pc:chgData name="man sci" userId="49ae2bbd3020a361" providerId="LiveId" clId="{033A7775-0347-4910-B725-D8D0F23D8F86}" dt="2025-05-29T12:56:32.651" v="5"/>
        <pc:sldMkLst>
          <pc:docMk/>
          <pc:sldMk cId="1218426439" sldId="933"/>
        </pc:sldMkLst>
      </pc:sldChg>
      <pc:sldChg chg="modSp add mod ord">
        <pc:chgData name="man sci" userId="49ae2bbd3020a361" providerId="LiveId" clId="{033A7775-0347-4910-B725-D8D0F23D8F86}" dt="2025-05-29T12:56:41.658" v="7"/>
        <pc:sldMkLst>
          <pc:docMk/>
          <pc:sldMk cId="278422708" sldId="937"/>
        </pc:sldMkLst>
      </pc:sldChg>
      <pc:sldChg chg="del">
        <pc:chgData name="man sci" userId="49ae2bbd3020a361" providerId="LiveId" clId="{033A7775-0347-4910-B725-D8D0F23D8F86}" dt="2025-05-29T12:56:43.847" v="8" actId="47"/>
        <pc:sldMkLst>
          <pc:docMk/>
          <pc:sldMk cId="4110644263" sldId="949"/>
        </pc:sldMkLst>
      </pc:sldChg>
      <pc:sldChg chg="del">
        <pc:chgData name="man sci" userId="49ae2bbd3020a361" providerId="LiveId" clId="{033A7775-0347-4910-B725-D8D0F23D8F86}" dt="2025-05-29T12:56:33.777" v="6" actId="47"/>
        <pc:sldMkLst>
          <pc:docMk/>
          <pc:sldMk cId="3074266823" sldId="957"/>
        </pc:sldMkLst>
      </pc:sldChg>
    </pc:docChg>
  </pc:docChgLst>
  <pc:docChgLst>
    <pc:chgData name="man sci" userId="49ae2bbd3020a361" providerId="LiveId" clId="{9DCC69AD-69B4-423C-BD43-6E038585DBC1}"/>
    <pc:docChg chg="addSld delSld modSld">
      <pc:chgData name="man sci" userId="49ae2bbd3020a361" providerId="LiveId" clId="{9DCC69AD-69B4-423C-BD43-6E038585DBC1}" dt="2025-03-24T08:26:16.828" v="3" actId="47"/>
      <pc:docMkLst>
        <pc:docMk/>
      </pc:docMkLst>
      <pc:sldChg chg="add del">
        <pc:chgData name="man sci" userId="49ae2bbd3020a361" providerId="LiveId" clId="{9DCC69AD-69B4-423C-BD43-6E038585DBC1}" dt="2025-03-24T08:26:16.828" v="3" actId="47"/>
        <pc:sldMkLst>
          <pc:docMk/>
          <pc:sldMk cId="2863751884" sldId="932"/>
        </pc:sldMkLst>
      </pc:sldChg>
      <pc:sldChg chg="del">
        <pc:chgData name="man sci" userId="49ae2bbd3020a361" providerId="LiveId" clId="{9DCC69AD-69B4-423C-BD43-6E038585DBC1}" dt="2025-03-24T08:24:43.190" v="1" actId="47"/>
        <pc:sldMkLst>
          <pc:docMk/>
          <pc:sldMk cId="1761699137" sldId="950"/>
        </pc:sldMkLst>
      </pc:sldChg>
      <pc:sldChg chg="add">
        <pc:chgData name="man sci" userId="49ae2bbd3020a361" providerId="LiveId" clId="{9DCC69AD-69B4-423C-BD43-6E038585DBC1}" dt="2025-03-24T08:26:14.868" v="2"/>
        <pc:sldMkLst>
          <pc:docMk/>
          <pc:sldMk cId="3074266823" sldId="957"/>
        </pc:sldMkLst>
      </pc:sldChg>
    </pc:docChg>
  </pc:docChgLst>
  <pc:docChgLst>
    <pc:chgData name="man sci" userId="49ae2bbd3020a361" providerId="LiveId" clId="{39113727-CFF8-4834-97B3-A25926405491}"/>
    <pc:docChg chg="custSel addSld delSld modSld">
      <pc:chgData name="man sci" userId="49ae2bbd3020a361" providerId="LiveId" clId="{39113727-CFF8-4834-97B3-A25926405491}" dt="2025-08-17T14:16:30.711" v="8"/>
      <pc:docMkLst>
        <pc:docMk/>
      </pc:docMkLst>
      <pc:sldChg chg="addSp delSp modSp mod delAnim modAnim">
        <pc:chgData name="man sci" userId="49ae2bbd3020a361" providerId="LiveId" clId="{39113727-CFF8-4834-97B3-A25926405491}" dt="2025-08-17T02:59:45.025" v="7"/>
        <pc:sldMkLst>
          <pc:docMk/>
          <pc:sldMk cId="655584677" sldId="927"/>
        </pc:sldMkLst>
        <pc:picChg chg="del">
          <ac:chgData name="man sci" userId="49ae2bbd3020a361" providerId="LiveId" clId="{39113727-CFF8-4834-97B3-A25926405491}" dt="2025-08-17T02:59:34.274" v="3" actId="478"/>
          <ac:picMkLst>
            <pc:docMk/>
            <pc:sldMk cId="655584677" sldId="927"/>
            <ac:picMk id="2" creationId="{F4056C18-4291-15E6-92B3-9DBB146ACB21}"/>
          </ac:picMkLst>
        </pc:picChg>
        <pc:picChg chg="add mod ord">
          <ac:chgData name="man sci" userId="49ae2bbd3020a361" providerId="LiveId" clId="{39113727-CFF8-4834-97B3-A25926405491}" dt="2025-08-17T02:59:42.711" v="6" actId="167"/>
          <ac:picMkLst>
            <pc:docMk/>
            <pc:sldMk cId="655584677" sldId="927"/>
            <ac:picMk id="4" creationId="{7A4EDAE8-BAAE-6E95-1B89-E7AFAF039685}"/>
          </ac:picMkLst>
        </pc:picChg>
      </pc:sldChg>
      <pc:sldChg chg="modSp add del mod">
        <pc:chgData name="man sci" userId="49ae2bbd3020a361" providerId="LiveId" clId="{39113727-CFF8-4834-97B3-A25926405491}" dt="2025-08-17T14:16:30.711" v="8"/>
        <pc:sldMkLst>
          <pc:docMk/>
          <pc:sldMk cId="1673023965" sldId="939"/>
        </pc:sldMkLst>
        <pc:spChg chg="mod">
          <ac:chgData name="man sci" userId="49ae2bbd3020a361" providerId="LiveId" clId="{39113727-CFF8-4834-97B3-A25926405491}" dt="2025-08-17T14:16:30.711" v="8"/>
          <ac:spMkLst>
            <pc:docMk/>
            <pc:sldMk cId="1673023965" sldId="939"/>
            <ac:spMk id="4" creationId="{278AC8C6-585F-36D6-1B00-9513EB656209}"/>
          </ac:spMkLst>
        </pc:spChg>
      </pc:sldChg>
      <pc:sldChg chg="add del">
        <pc:chgData name="man sci" userId="49ae2bbd3020a361" providerId="LiveId" clId="{39113727-CFF8-4834-97B3-A25926405491}" dt="2025-08-16T04:41:17.983" v="2"/>
        <pc:sldMkLst>
          <pc:docMk/>
          <pc:sldMk cId="1958774835" sldId="94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2" Type="http://schemas.openxmlformats.org/officeDocument/2006/relationships/tags" Target="../tags/tag130.xml"/><Relationship Id="rId1" Type="http://schemas.openxmlformats.org/officeDocument/2006/relationships/theme" Target="../theme/theme3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4F7E1D28-C3D9-789A-E5DB-E378C4FD6240}"/>
              </a:ext>
            </a:extLst>
          </p:cNvPr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200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AC06959-B21A-2E36-15A4-40E556515081}"/>
              </a:ext>
            </a:extLst>
          </p:cNvPr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200">
                <a:latin typeface="+mn-lt"/>
              </a:defRPr>
            </a:lvl1pPr>
          </a:lstStyle>
          <a:p>
            <a:pPr>
              <a:defRPr/>
            </a:pPr>
            <a:fld id="{2C333D02-0ECB-4380-B5D4-AE7A574FEBA6}" type="datetimeFigureOut">
              <a:rPr lang="zh-CN" altLang="en-US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AE673498-B110-4380-EFB4-8EEFAE900754}"/>
              </a:ext>
            </a:extLst>
          </p:cNvPr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883FC3F4-B491-5553-0F0C-3A30816DBE24}"/>
              </a:ext>
            </a:extLst>
          </p:cNvPr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0FC008C-F841-9CEF-D0D8-84DA96BD4E60}"/>
              </a:ext>
            </a:extLst>
          </p:cNvPr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200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83425AF-4F69-9F12-A3BE-F0BD9770B224}"/>
              </a:ext>
            </a:extLst>
          </p:cNvPr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200">
                <a:latin typeface="+mn-lt"/>
              </a:defRPr>
            </a:lvl1pPr>
          </a:lstStyle>
          <a:p>
            <a:pPr>
              <a:defRPr/>
            </a:pPr>
            <a:fld id="{2BD2ADCA-E4A0-48C7-9CBC-6F8333A18E2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5" Type="http://schemas.openxmlformats.org/officeDocument/2006/relationships/slide" Target="../slides/slide3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5" Type="http://schemas.openxmlformats.org/officeDocument/2006/relationships/slide" Target="../slides/slide10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5" Type="http://schemas.openxmlformats.org/officeDocument/2006/relationships/slide" Target="../slides/slide13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>
            <a:extLst>
              <a:ext uri="{FF2B5EF4-FFF2-40B4-BE49-F238E27FC236}">
                <a16:creationId xmlns:a16="http://schemas.microsoft.com/office/drawing/2014/main" id="{48DA6682-6248-FBCB-F35D-559C00A602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备注占位符 2">
            <a:extLst>
              <a:ext uri="{FF2B5EF4-FFF2-40B4-BE49-F238E27FC236}">
                <a16:creationId xmlns:a16="http://schemas.microsoft.com/office/drawing/2014/main" id="{FF3052BD-6781-2CE9-52AA-9384376A0C7E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8436" name="灯片编号占位符 3">
            <a:extLst>
              <a:ext uri="{FF2B5EF4-FFF2-40B4-BE49-F238E27FC236}">
                <a16:creationId xmlns:a16="http://schemas.microsoft.com/office/drawing/2014/main" id="{6FA3B79F-11E2-3277-4C7A-D1D1D449C2A6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78AECC3-A48D-4D64-B1F0-E9AAAD7107FD}" type="slidenum">
              <a:rPr lang="zh-CN" altLang="en-US" smtClean="0"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2BD2ADCA-E4A0-48C7-9CBC-6F8333A18E29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611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2BD2ADCA-E4A0-48C7-9CBC-6F8333A18E29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5438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DCAC1-0778-4E95-C67A-9D8DB46DE674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0B4DC-24DD-44F0-9718-72706B73C3F2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464BF-75E1-BDF5-292D-4ECBC5CFBA8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99C37-E1A1-EB89-2E95-6C9BD483A75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6B830-795E-491B-991C-B6E96BC725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395413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1DE7E-B0D3-27B3-2FAA-BA3F736B797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A2CEE-73D2-4D49-8E6E-7604B0C78D19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410A4-0103-5FE1-132B-583A2DF022EC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022F3-881A-83C3-42F4-B04C03431DA4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77DBC-A877-4726-99DE-B4D0DF27FD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480482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CEF73-D096-D64E-5F9C-92C531E0325C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61868-68DC-4253-BB17-67BCCD85E4EF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5D7FC-845E-CC93-0F9B-406D3E8D6B37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84D6A-46D8-02ED-3F4C-52F08C03557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2CB77-63F1-4B92-BB66-2DA85B8464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250469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341479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75295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212550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147451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062958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848942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6452147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78337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EEF6A-C67F-BB7D-4754-15FE4126E340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86670-576A-4F98-8E11-03D0247DDD66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C92A9-5E36-9EF9-8586-EF3614BB1433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BC7F7-CE20-5468-F8E9-D20900A0B846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ECF50-5CF2-466C-B6A0-BE52CDB752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373930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675683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874492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142643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C4888-ACA8-63C4-4B12-07ECC3A30BB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9F53C-137D-4C22-9005-ABDBD94291A5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2630C-F248-EAB0-3CB5-CFDE824D4A03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CF928-1166-6EE3-9EF1-BB7CBF4A466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03C82-1DE5-46AE-8C08-862183BBE1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753405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0E46B54-1079-3A69-BC54-7A156DB30381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D4DAF-C54E-4D66-8749-A1B705DD17C4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CBA941D-3E4B-A5F9-63E8-28FF41DE03B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A0CB75-3552-CD5F-F272-CD165B83B92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11300-29BF-4664-93EB-E1B90A452B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488960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FA6296D-2DE4-603E-BCFD-53C9E0B2B9FC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1AAD3-D450-4944-999C-153DD496F291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BB6975F-B106-8200-CC4B-30E59DF8875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90BAD7E-DD5D-DB28-92AA-9BC0E37E47B4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362C3-6994-40FD-A0D0-F495EBBED4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174545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91E6D67-5C39-D2B4-3891-F8BCCDCF516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16E60-52CC-44E3-BD7D-F99603762198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D123BE6-727C-D0AB-3243-7EFDA9926B40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10C97E2-8D28-4BCA-DDFB-67548379677A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06FE-8E57-451B-8B5B-3441E81EEF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933030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DA6B85E-D824-6985-0EF8-29CB29FD5B5B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4F139-A8A7-47AF-ADB3-D605DB9DCB0C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A6F4E5C-6D7C-B958-C22B-D47726BED27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B9F261D-5959-1950-3719-7A1AA89991F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5D083-064A-4F09-A1C1-5A53EFF3D3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366707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9B3329-652F-5130-6132-38C79CF3F68E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C46A9-AE26-4793-B63A-97A9A50031EF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0286453-D115-9D44-E93C-64EDF6BF64E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79DE45-A8FD-AB10-10AF-1E99D2C3135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6E91-A796-4AFD-8F7A-D9A1472778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327193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FA78020-B7A5-14EC-C56A-E59B8B5810DC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38D1B-5A8B-4891-B3E6-96E758727544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D01C32-09B8-5360-A946-509B3E8140F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B1EAE0E-F203-56F6-6B65-CE34736BFC2A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E0D4D-749D-43DD-A698-2124EBDE22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44248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0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8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41D76C5-1562-F509-B741-77E4559D826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7317F55-F48B-D0AE-9C11-0C517D34C9F5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1ECA7-AC9C-2671-0405-31FABB3BFE3C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EEA61D-1577-42DE-A043-5663B5E9A8DB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800576-38F4-E2A9-D176-49E7F8C3EBA0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BF014-FDEE-80E4-5553-09BD6A5655A6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00F901B-7A55-4D0A-BA28-523A2C0A02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823291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165.xml"/><Relationship Id="rId7" Type="http://schemas.openxmlformats.org/officeDocument/2006/relationships/image" Target="../media/image1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6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74.xml"/><Relationship Id="rId7" Type="http://schemas.openxmlformats.org/officeDocument/2006/relationships/notesSlide" Target="../notesSlides/notesSlide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9" Type="http://schemas.openxmlformats.org/officeDocument/2006/relationships/hyperlink" Target="&#30913;&#22330;&#23545;&#36890;&#30005;&#23548;&#32447;&#30340;&#20316;&#29992;1.mp4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10" Type="http://schemas.openxmlformats.org/officeDocument/2006/relationships/hyperlink" Target="&#30913;&#22330;&#23545;&#36890;&#30005;&#23548;&#32447;&#30340;&#20316;&#29992;1.mp4" TargetMode="External"/><Relationship Id="rId4" Type="http://schemas.openxmlformats.org/officeDocument/2006/relationships/tags" Target="../tags/tag181.xml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89.xml"/><Relationship Id="rId7" Type="http://schemas.openxmlformats.org/officeDocument/2006/relationships/image" Target="../media/image19.gif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94.xml"/><Relationship Id="rId7" Type="http://schemas.openxmlformats.org/officeDocument/2006/relationships/image" Target="../media/image20.pn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6.xml"/><Relationship Id="rId4" Type="http://schemas.openxmlformats.org/officeDocument/2006/relationships/tags" Target="../tags/tag19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5" Type="http://schemas.openxmlformats.org/officeDocument/2006/relationships/tags" Target="../tags/tag201.xml"/><Relationship Id="rId10" Type="http://schemas.openxmlformats.org/officeDocument/2006/relationships/image" Target="../media/image21.emf"/><Relationship Id="rId4" Type="http://schemas.openxmlformats.org/officeDocument/2006/relationships/tags" Target="../tags/tag200.xml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204.xml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tags" Target="../tags/tag207.xml"/><Relationship Id="rId5" Type="http://schemas.openxmlformats.org/officeDocument/2006/relationships/tags" Target="../tags/tag206.xml"/><Relationship Id="rId4" Type="http://schemas.openxmlformats.org/officeDocument/2006/relationships/tags" Target="../tags/tag205.xml"/><Relationship Id="rId9" Type="http://schemas.openxmlformats.org/officeDocument/2006/relationships/hyperlink" Target="&#30913;&#22330;&#23545;&#36890;&#30005;&#23548;&#32447;&#30340;&#20316;&#29992;1.mp4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image" Target="../media/image24.png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12" Type="http://schemas.openxmlformats.org/officeDocument/2006/relationships/image" Target="../media/image23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slideLayout" Target="../slideLayouts/slideLayout13.xml"/><Relationship Id="rId5" Type="http://schemas.openxmlformats.org/officeDocument/2006/relationships/tags" Target="../tags/tag212.xml"/><Relationship Id="rId10" Type="http://schemas.openxmlformats.org/officeDocument/2006/relationships/tags" Target="../tags/tag217.xml"/><Relationship Id="rId4" Type="http://schemas.openxmlformats.org/officeDocument/2006/relationships/tags" Target="../tags/tag211.xml"/><Relationship Id="rId9" Type="http://schemas.openxmlformats.org/officeDocument/2006/relationships/tags" Target="../tags/tag2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2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141.xml"/><Relationship Id="rId7" Type="http://schemas.openxmlformats.org/officeDocument/2006/relationships/image" Target="../media/image3.jpeg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4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148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0.xml"/><Relationship Id="rId4" Type="http://schemas.openxmlformats.org/officeDocument/2006/relationships/tags" Target="../tags/tag14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13" Type="http://schemas.openxmlformats.org/officeDocument/2006/relationships/image" Target="../media/image8.png"/><Relationship Id="rId3" Type="http://schemas.openxmlformats.org/officeDocument/2006/relationships/tags" Target="../tags/tag151.xml"/><Relationship Id="rId7" Type="http://schemas.openxmlformats.org/officeDocument/2006/relationships/video" Target="../media/media3.mp4"/><Relationship Id="rId12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microsoft.com/office/2007/relationships/media" Target="../media/media3.mp4"/><Relationship Id="rId11" Type="http://schemas.openxmlformats.org/officeDocument/2006/relationships/image" Target="../media/image7.png"/><Relationship Id="rId5" Type="http://schemas.openxmlformats.org/officeDocument/2006/relationships/tags" Target="../tags/tag153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52.xml"/><Relationship Id="rId9" Type="http://schemas.openxmlformats.org/officeDocument/2006/relationships/tags" Target="../tags/tag1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5" Type="http://schemas.openxmlformats.org/officeDocument/2006/relationships/image" Target="../media/image10.gif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7" Type="http://schemas.openxmlformats.org/officeDocument/2006/relationships/image" Target="../media/image12.jpeg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image" Target="../media/image11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声音的产生与传播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75720" y="4735777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动物的发声">
            <a:hlinkClick r:id="" action="ppaction://media"/>
            <a:extLst>
              <a:ext uri="{FF2B5EF4-FFF2-40B4-BE49-F238E27FC236}">
                <a16:creationId xmlns:a16="http://schemas.microsoft.com/office/drawing/2014/main" id="{320B06E2-32E6-BED7-A8AE-1133AF78E4D1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A4AC230B-F305-D926-BBA4-3FDD2BFD52D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1537640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76029" y="2060848"/>
            <a:ext cx="603994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7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声音的传播</a:t>
            </a:r>
          </a:p>
        </p:txBody>
      </p:sp>
    </p:spTree>
    <p:extLst>
      <p:ext uri="{BB962C8B-B14F-4D97-AF65-F5344CB8AC3E}">
        <p14:creationId xmlns:p14="http://schemas.microsoft.com/office/powerpoint/2010/main" val="335256252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>
            <a:extLst>
              <a:ext uri="{FF2B5EF4-FFF2-40B4-BE49-F238E27FC236}">
                <a16:creationId xmlns:a16="http://schemas.microsoft.com/office/drawing/2014/main" id="{BEA32D94-2E0F-3BA9-1372-FEB1B822F4A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754" y="1"/>
            <a:ext cx="12212641" cy="68570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5" name="文本框 1">
            <a:extLst>
              <a:ext uri="{FF2B5EF4-FFF2-40B4-BE49-F238E27FC236}">
                <a16:creationId xmlns:a16="http://schemas.microsoft.com/office/drawing/2014/main" id="{DEF125A1-CD57-20DB-0728-7FA61963CCA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3352" y="1196752"/>
            <a:ext cx="25923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99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土电话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1C07882-0D5B-DEBB-E217-60B28B5EDCC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92579" y="116632"/>
            <a:ext cx="5806842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固体传声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水中的手机">
            <a:hlinkClick r:id="" action="ppaction://media"/>
            <a:extLst>
              <a:ext uri="{FF2B5EF4-FFF2-40B4-BE49-F238E27FC236}">
                <a16:creationId xmlns:a16="http://schemas.microsoft.com/office/drawing/2014/main" id="{7A4EDAE8-BAAE-6E95-1B89-E7AFAF039685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-5825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219593B2-22AA-6592-28F2-BA40AE2063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92579" y="116632"/>
            <a:ext cx="5806842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液体传声</a:t>
            </a:r>
          </a:p>
        </p:txBody>
      </p:sp>
      <p:sp>
        <p:nvSpPr>
          <p:cNvPr id="6" name="TextBox 18">
            <a:hlinkClick r:id="rId9" action="ppaction://hlinkfile"/>
            <a:extLst>
              <a:ext uri="{FF2B5EF4-FFF2-40B4-BE49-F238E27FC236}">
                <a16:creationId xmlns:a16="http://schemas.microsoft.com/office/drawing/2014/main" id="{D631DCD3-E915-C92E-745F-6EDF8327BEBB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6555846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声音的传播需要介质">
            <a:hlinkClick r:id="" action="ppaction://media"/>
            <a:extLst>
              <a:ext uri="{FF2B5EF4-FFF2-40B4-BE49-F238E27FC236}">
                <a16:creationId xmlns:a16="http://schemas.microsoft.com/office/drawing/2014/main" id="{19F1F48F-3C16-1BBE-F4B5-9F27E39E851C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18">
            <a:hlinkClick r:id="rId10" action="ppaction://hlinkfile"/>
            <a:extLst>
              <a:ext uri="{FF2B5EF4-FFF2-40B4-BE49-F238E27FC236}">
                <a16:creationId xmlns:a16="http://schemas.microsoft.com/office/drawing/2014/main" id="{F404CB77-A16D-19E3-C9D5-21E0E76505F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71F26AA-45A5-EC2D-FEA4-BD5760B0094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192579" y="116632"/>
            <a:ext cx="5806842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推理</a:t>
            </a: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：真空不能传声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D2D11EE-4CE4-5F6D-909E-7EF0BC47962C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201335" y="941150"/>
            <a:ext cx="5806842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气体传声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3F3CEA1-2E6F-D813-C8ED-BA7B1420971E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94166" y="2367171"/>
            <a:ext cx="10621180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声音需要通过固体、液体、气体等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介质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传播</a:t>
            </a:r>
            <a:endParaRPr lang="en-US" altLang="zh-CN" sz="4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09077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  <p:bldP spid="7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3E8D223-9B6F-7B8B-69BC-F14C8DD47BF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767408" y="0"/>
            <a:ext cx="10291373" cy="6858000"/>
          </a:xfrm>
          <a:prstGeom prst="rect">
            <a:avLst/>
          </a:prstGeom>
          <a:noFill/>
          <a:ln w="6350">
            <a:solidFill>
              <a:schemeClr val="bg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2531" name="文本框 2">
            <a:extLst>
              <a:ext uri="{FF2B5EF4-FFF2-40B4-BE49-F238E27FC236}">
                <a16:creationId xmlns:a16="http://schemas.microsoft.com/office/drawing/2014/main" id="{5BC67210-A2EB-EBA4-B2BB-C49419219FF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44543" y="188640"/>
            <a:ext cx="61595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600" b="1">
                <a:highlight>
                  <a:srgbClr val="CCECFF"/>
                </a:highlight>
                <a:ea typeface="宋体" panose="02010600030101010101" pitchFamily="2" charset="-122"/>
              </a:rPr>
              <a:t>宇航员使用</a:t>
            </a:r>
            <a:r>
              <a:rPr lang="zh-CN" altLang="en-US" sz="3600" b="1">
                <a:solidFill>
                  <a:srgbClr val="FF0000"/>
                </a:solidFill>
                <a:highlight>
                  <a:srgbClr val="CCECFF"/>
                </a:highlight>
                <a:ea typeface="宋体" panose="02010600030101010101" pitchFamily="2" charset="-122"/>
              </a:rPr>
              <a:t>无线电</a:t>
            </a:r>
            <a:r>
              <a:rPr lang="zh-CN" altLang="en-US" sz="3600" b="1">
                <a:highlight>
                  <a:srgbClr val="CCECFF"/>
                </a:highlight>
                <a:ea typeface="宋体" panose="02010600030101010101" pitchFamily="2" charset="-122"/>
              </a:rPr>
              <a:t>设备沟通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FA0526CF-E57A-006D-1203-6C914A698CB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" r="2960"/>
          <a:stretch>
            <a:fillRect/>
          </a:stretch>
        </p:blipFill>
        <p:spPr bwMode="auto">
          <a:xfrm>
            <a:off x="0" y="922829"/>
            <a:ext cx="5930624" cy="5127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9AAD8F5-DD8A-EDAB-546C-0DFBAD728B6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r="27257"/>
          <a:stretch>
            <a:fillRect/>
          </a:stretch>
        </p:blipFill>
        <p:spPr>
          <a:xfrm>
            <a:off x="6048357" y="1052736"/>
            <a:ext cx="6143643" cy="4536504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44DFD25D-44B0-CA3F-7EBA-81AAC0CAA79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0504" y="169119"/>
            <a:ext cx="5865496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ea typeface="宋体" panose="02010600030101010101" pitchFamily="2" charset="-122"/>
              </a:rPr>
              <a:t>声音的传播形式：</a:t>
            </a:r>
            <a:r>
              <a:rPr lang="zh-CN" altLang="en-US" sz="4000" b="1">
                <a:solidFill>
                  <a:srgbClr val="FF0000"/>
                </a:solidFill>
                <a:ea typeface="宋体" panose="02010600030101010101" pitchFamily="2" charset="-122"/>
              </a:rPr>
              <a:t>声波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795373" y="61397"/>
            <a:ext cx="264960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5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水波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800475" y="2024845"/>
            <a:ext cx="45910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7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声速</a:t>
            </a:r>
          </a:p>
        </p:txBody>
      </p:sp>
    </p:spTree>
    <p:extLst>
      <p:ext uri="{BB962C8B-B14F-4D97-AF65-F5344CB8AC3E}">
        <p14:creationId xmlns:p14="http://schemas.microsoft.com/office/powerpoint/2010/main" val="198710270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id="{B6947029-9537-C957-1600-1F1CA1F82738}"/>
              </a:ext>
            </a:extLst>
          </p:cNvPr>
          <p:cNvSpPr>
            <a:spLocks noGrp="1" noChangeArrowheads="1"/>
          </p:cNvSpPr>
          <p:nvPr>
            <p:ph type="body" idx="4294967295"/>
            <p:custDataLst>
              <p:tags r:id="rId1"/>
            </p:custDataLst>
          </p:nvPr>
        </p:nvSpPr>
        <p:spPr>
          <a:xfrm>
            <a:off x="263352" y="779414"/>
            <a:ext cx="3344339" cy="1079921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340</a:t>
            </a: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米每秒</a:t>
            </a:r>
            <a:endParaRPr lang="en-US" altLang="zh-CN" sz="40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11D0BA3-A291-D0FA-AC00-7D1D6211D1A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081" y="1772816"/>
            <a:ext cx="11969838" cy="441891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FEAA641-FACD-450F-E05A-2C0EB08E3A7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791744" y="3068960"/>
            <a:ext cx="1872208" cy="5760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00DBF6-A921-A075-4848-69CAE5A9FB4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3352" y="-10219"/>
            <a:ext cx="12169352" cy="1079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340</a:t>
            </a:r>
            <a:r>
              <a:rPr lang="en-US" altLang="zh-CN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m/s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的意义：</a:t>
            </a:r>
            <a:endParaRPr lang="en-US" altLang="zh-CN" sz="4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1709ABA-2BA6-CD28-5D8C-3D3A10A1C58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079774" y="180942"/>
            <a:ext cx="81122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每秒内，声音传播的距离是</a:t>
            </a:r>
            <a:r>
              <a:rPr lang="en-US" altLang="zh-CN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340m</a:t>
            </a:r>
            <a:endParaRPr lang="zh-CN" altLang="en-US" sz="4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build="p"/>
      <p:bldP spid="2" grpId="0" animBg="1"/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F8844C2B-BDDA-9DC0-050E-88BF8BDF7780}"/>
              </a:ext>
            </a:extLst>
          </p:cNvPr>
          <p:cNvSpPr>
            <a:spLocks noGrp="1" noChangeArrowheads="1"/>
          </p:cNvSpPr>
          <p:nvPr>
            <p:ph type="body" idx="4294967295"/>
            <p:custDataLst>
              <p:tags r:id="rId1"/>
            </p:custDataLst>
          </p:nvPr>
        </p:nvSpPr>
        <p:spPr>
          <a:xfrm>
            <a:off x="1906370" y="128018"/>
            <a:ext cx="8784976" cy="547291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声速跟</a:t>
            </a:r>
            <a:r>
              <a:rPr lang="en-US" altLang="zh-CN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___________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 ___________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有关。</a:t>
            </a:r>
            <a:endParaRPr lang="zh-CN" altLang="zh-CN" sz="4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F9DC39EC-36A1-34B0-F587-FF4DCC21882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868780" y="936037"/>
            <a:ext cx="274947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一般来说，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6956E09-DB1A-7CDE-3954-3E00108004A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081" y="1772816"/>
            <a:ext cx="11969838" cy="441891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2E9DA5A8-4553-49C2-4CB1-E864AB11544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91344" y="2420888"/>
            <a:ext cx="5904656" cy="187220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A0A01B0-A467-1093-38F2-9753537C93C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634562" y="108374"/>
            <a:ext cx="3024336" cy="54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介质种类</a:t>
            </a:r>
            <a:endParaRPr lang="zh-CN" altLang="zh-CN" sz="4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4B33FF8-02C4-CD19-FAF8-D59FA726FD7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802914" y="73250"/>
            <a:ext cx="3096344" cy="54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介质温度</a:t>
            </a:r>
            <a:endParaRPr lang="zh-CN" altLang="zh-CN" sz="4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D9E3236-1A63-8E4A-5667-9F400D35BAC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366751" y="792446"/>
            <a:ext cx="3529449" cy="101492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6" grpId="0" animBg="1"/>
      <p:bldP spid="2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92053" y="2060848"/>
            <a:ext cx="560789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7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声音的产生</a:t>
            </a:r>
          </a:p>
        </p:txBody>
      </p:sp>
    </p:spTree>
    <p:extLst>
      <p:ext uri="{BB962C8B-B14F-4D97-AF65-F5344CB8AC3E}">
        <p14:creationId xmlns:p14="http://schemas.microsoft.com/office/powerpoint/2010/main" val="3067257400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回声">
            <a:hlinkClick r:id="" action="ppaction://media"/>
            <a:extLst>
              <a:ext uri="{FF2B5EF4-FFF2-40B4-BE49-F238E27FC236}">
                <a16:creationId xmlns:a16="http://schemas.microsoft.com/office/drawing/2014/main" id="{53E80E39-E79A-F6D9-CD82-949D06517955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8975" y="0"/>
            <a:ext cx="10814050" cy="6858000"/>
          </a:xfrm>
          <a:prstGeom prst="rect">
            <a:avLst/>
          </a:prstGeom>
        </p:spPr>
      </p:pic>
      <p:sp>
        <p:nvSpPr>
          <p:cNvPr id="4" name="TextBox 18">
            <a:hlinkClick r:id="rId9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13C80B6-0720-4CBC-3370-E18A4CEA8B17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34474" y="53543"/>
            <a:ext cx="8841158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回声：当声音遇到障碍物时会发生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反射</a:t>
            </a:r>
            <a:endParaRPr lang="zh-CN" altLang="zh-CN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545259B-2102-26B4-6E2D-8763ED6D2766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55340" y="719296"/>
            <a:ext cx="10297144" cy="309634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 eaLnBrk="1" hangingPunct="1">
              <a:lnSpc>
                <a:spcPct val="12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4000" b="1">
                <a:solidFill>
                  <a:srgbClr val="CC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4000" b="1">
                <a:solidFill>
                  <a:srgbClr val="CC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当距离较远，回声与原声的时间间隔大于</a:t>
            </a: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0.1s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时，人能分辨出两次声音。</a:t>
            </a:r>
            <a:endParaRPr lang="en-US" altLang="zh-CN" sz="40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just" defTabSz="91440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4000" b="1">
                <a:solidFill>
                  <a:srgbClr val="CC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4000" b="1">
                <a:solidFill>
                  <a:srgbClr val="CC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当距离较近，回声与原声的时间间隔小于</a:t>
            </a: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0.1s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时，人不能分辨出两次声音。</a:t>
            </a:r>
            <a:endParaRPr lang="en-US" altLang="zh-CN" sz="40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just" defTabSz="914400" eaLnBrk="1" hangingPunct="1">
              <a:lnSpc>
                <a:spcPct val="12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4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83302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24239" y="24398"/>
            <a:ext cx="316616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4DFD25D-44B0-CA3F-7EBA-81AAC0CAA79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94227" y="917201"/>
            <a:ext cx="8352928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FF"/>
                </a:solidFill>
                <a:ea typeface="宋体" panose="02010600030101010101" pitchFamily="2" charset="-122"/>
              </a:rPr>
              <a:t>声音的产生是由于物体在</a:t>
            </a:r>
            <a:r>
              <a:rPr lang="zh-CN" altLang="en-US" sz="3600" b="1">
                <a:solidFill>
                  <a:srgbClr val="FF0000"/>
                </a:solidFill>
                <a:ea typeface="宋体" panose="02010600030101010101" pitchFamily="2" charset="-122"/>
              </a:rPr>
              <a:t>振动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71F26AA-45A5-EC2D-FEA4-BD5760B00940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676665" y="1829825"/>
            <a:ext cx="5806842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推理</a:t>
            </a: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：真空不能传声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3F3CEA1-2E6F-D813-C8ED-BA7B1420971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76665" y="2579792"/>
            <a:ext cx="10177808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声音需要通过固体、液体、气体等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介质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传播</a:t>
            </a:r>
            <a:endParaRPr lang="en-US" altLang="zh-CN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4DFD25D-44B0-CA3F-7EBA-81AAC0CAA792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76665" y="3307950"/>
            <a:ext cx="586549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ea typeface="宋体" panose="02010600030101010101" pitchFamily="2" charset="-122"/>
              </a:rPr>
              <a:t>声音的传播形式：</a:t>
            </a:r>
            <a:r>
              <a:rPr lang="zh-CN" altLang="en-US" sz="3600" b="1">
                <a:solidFill>
                  <a:srgbClr val="FF0000"/>
                </a:solidFill>
                <a:ea typeface="宋体" panose="02010600030101010101" pitchFamily="2" charset="-122"/>
              </a:rPr>
              <a:t>声波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C70BD86F-A4BC-9F22-2396-DF9CB361312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497947" y="5031060"/>
            <a:ext cx="6768330" cy="156808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B0A5D94-1DFC-ACC9-43D1-582FC9F873C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/>
          <a:srcRect r="13493"/>
          <a:stretch>
            <a:fillRect/>
          </a:stretch>
        </p:blipFill>
        <p:spPr>
          <a:xfrm>
            <a:off x="1487488" y="4146600"/>
            <a:ext cx="9758493" cy="990598"/>
          </a:xfrm>
          <a:prstGeom prst="rect">
            <a:avLst/>
          </a:prstGeom>
        </p:spPr>
      </p:pic>
      <p:sp>
        <p:nvSpPr>
          <p:cNvPr id="18" name="Text Box 6">
            <a:extLst>
              <a:ext uri="{FF2B5EF4-FFF2-40B4-BE49-F238E27FC236}">
                <a16:creationId xmlns:a16="http://schemas.microsoft.com/office/drawing/2014/main" id="{AFA8AABB-2840-4752-62C6-C18BE0144A1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93233" y="811723"/>
            <a:ext cx="111436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19" name="Text Box 6">
            <a:extLst>
              <a:ext uri="{FF2B5EF4-FFF2-40B4-BE49-F238E27FC236}">
                <a16:creationId xmlns:a16="http://schemas.microsoft.com/office/drawing/2014/main" id="{F96C4B62-96D7-E83F-B924-268B5791739F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5200" y="1706715"/>
            <a:ext cx="111436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20" name="Text Box 6">
            <a:extLst>
              <a:ext uri="{FF2B5EF4-FFF2-40B4-BE49-F238E27FC236}">
                <a16:creationId xmlns:a16="http://schemas.microsoft.com/office/drawing/2014/main" id="{C341D8A9-0BF4-9D16-090E-182C03BE704F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37249" y="4138343"/>
            <a:ext cx="111436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3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</p:spTree>
    <p:extLst>
      <p:ext uri="{BB962C8B-B14F-4D97-AF65-F5344CB8AC3E}">
        <p14:creationId xmlns:p14="http://schemas.microsoft.com/office/powerpoint/2010/main" val="327648496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2643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9804A23-AA6B-43B6-8F05-6CE3DD38C88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981535"/>
            <a:ext cx="12192000" cy="489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90774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6CDAFD9-F4DA-B82C-B7D6-7B01C40FC12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rcRect l="10328"/>
          <a:stretch>
            <a:fillRect/>
          </a:stretch>
        </p:blipFill>
        <p:spPr>
          <a:xfrm>
            <a:off x="12873" y="0"/>
            <a:ext cx="6021252" cy="3984491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/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5EE25DB-D65C-7314-B2EA-AC7B87E940D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149739" y="0"/>
            <a:ext cx="6021251" cy="3984491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/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AB61E4E0-6344-1C46-9D8B-DAB65B535E5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264001" y="116632"/>
            <a:ext cx="1516237" cy="72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25000"/>
              </a:lnSpc>
              <a:spcAft>
                <a:spcPct val="0"/>
              </a:spcAft>
              <a:defRPr/>
            </a:pPr>
            <a:r>
              <a:rPr lang="zh-CN" altLang="en-US" sz="3600" b="1">
                <a:solidFill>
                  <a:srgbClr val="FFFF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鸟鸣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DD0AA23-68F8-420F-23F5-F51E7F5E125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996278" y="50"/>
            <a:ext cx="2070230" cy="72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25000"/>
              </a:lnSpc>
              <a:spcAft>
                <a:spcPct val="0"/>
              </a:spcAft>
              <a:defRPr/>
            </a:pPr>
            <a:r>
              <a:rPr lang="zh-CN" altLang="en-US" sz="3600" b="1">
                <a:solidFill>
                  <a:srgbClr val="FFFF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雷声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F5523DF-B1D5-F2A4-6AAD-4B9E40A0CDF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r="25427"/>
          <a:stretch>
            <a:fillRect/>
          </a:stretch>
        </p:blipFill>
        <p:spPr>
          <a:xfrm>
            <a:off x="2052635" y="0"/>
            <a:ext cx="8086730" cy="685800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44DFD25D-44B0-CA3F-7EBA-81AAC0CAA79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19536" y="116632"/>
            <a:ext cx="8352928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 b="1">
                <a:solidFill>
                  <a:srgbClr val="0000FF"/>
                </a:solidFill>
                <a:ea typeface="宋体" panose="02010600030101010101" pitchFamily="2" charset="-122"/>
              </a:rPr>
              <a:t>声音的产生是由于物体在</a:t>
            </a:r>
            <a:r>
              <a:rPr lang="zh-CN" altLang="en-US" sz="4400" b="1">
                <a:solidFill>
                  <a:srgbClr val="FF0000"/>
                </a:solidFill>
                <a:ea typeface="宋体" panose="02010600030101010101" pitchFamily="2" charset="-122"/>
              </a:rPr>
              <a:t>振动</a:t>
            </a:r>
          </a:p>
        </p:txBody>
      </p:sp>
    </p:spTree>
    <p:extLst>
      <p:ext uri="{BB962C8B-B14F-4D97-AF65-F5344CB8AC3E}">
        <p14:creationId xmlns:p14="http://schemas.microsoft.com/office/powerpoint/2010/main" val="11771725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泡沫小球跳动">
            <a:hlinkClick r:id="" action="ppaction://media"/>
            <a:extLst>
              <a:ext uri="{FF2B5EF4-FFF2-40B4-BE49-F238E27FC236}">
                <a16:creationId xmlns:a16="http://schemas.microsoft.com/office/drawing/2014/main" id="{9E44D1F1-DF60-2F6E-5E25-2972CA152BE0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1650"/>
          </a:xfrm>
          <a:prstGeom prst="rect">
            <a:avLst/>
          </a:prstGeom>
        </p:spPr>
      </p:pic>
      <p:sp>
        <p:nvSpPr>
          <p:cNvPr id="6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A4AC230B-F305-D926-BBA4-3FDD2BFD52D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17E4150-D1E4-340C-05DA-3ED2D7716B3D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511824" y="280432"/>
            <a:ext cx="3168352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 b="1">
                <a:solidFill>
                  <a:srgbClr val="0000FF"/>
                </a:solidFill>
                <a:ea typeface="宋体" panose="02010600030101010101" pitchFamily="2" charset="-122"/>
              </a:rPr>
              <a:t>转换法</a:t>
            </a:r>
            <a:endParaRPr lang="zh-CN" altLang="en-US" sz="4400" b="1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0681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振动的音叉放入水中">
            <a:hlinkClick r:id="" action="ppaction://media"/>
            <a:extLst>
              <a:ext uri="{FF2B5EF4-FFF2-40B4-BE49-F238E27FC236}">
                <a16:creationId xmlns:a16="http://schemas.microsoft.com/office/drawing/2014/main" id="{E58B12D6-0A45-9B0A-C795-BEE165157960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935760" y="980728"/>
            <a:ext cx="8256240" cy="464413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40444764-C19E-F371-CC96-10846603409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159896" y="332656"/>
            <a:ext cx="1872208" cy="533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转换法</a:t>
            </a: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TextBox 18">
            <a:hlinkClick r:id="rId12" action="ppaction://hlinkfile"/>
            <a:extLst>
              <a:ext uri="{FF2B5EF4-FFF2-40B4-BE49-F238E27FC236}">
                <a16:creationId xmlns:a16="http://schemas.microsoft.com/office/drawing/2014/main" id="{DE8E6FB3-C87D-1AE7-A60A-72CC4865373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041304" y="337827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pic>
        <p:nvPicPr>
          <p:cNvPr id="2" name="媒体1">
            <a:hlinkClick r:id="" action="ppaction://media"/>
            <a:extLst>
              <a:ext uri="{FF2B5EF4-FFF2-40B4-BE49-F238E27FC236}">
                <a16:creationId xmlns:a16="http://schemas.microsoft.com/office/drawing/2014/main" id="{C1CB4B01-417E-0A83-F82C-D4A558F4E44D}"/>
              </a:ext>
            </a:extLst>
          </p:cNvPr>
          <p:cNvPicPr>
            <a:picLocks noChangeAspect="1"/>
          </p:cNvPicPr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 rot="5400000">
            <a:off x="-1498855" y="1504955"/>
            <a:ext cx="6851901" cy="3854194"/>
          </a:xfrm>
          <a:prstGeom prst="rect">
            <a:avLst/>
          </a:prstGeom>
        </p:spPr>
      </p:pic>
      <p:sp>
        <p:nvSpPr>
          <p:cNvPr id="3" name="TextBox 18">
            <a:hlinkClick r:id="rId12" action="ppaction://hlinkfile"/>
            <a:extLst>
              <a:ext uri="{FF2B5EF4-FFF2-40B4-BE49-F238E27FC236}">
                <a16:creationId xmlns:a16="http://schemas.microsoft.com/office/drawing/2014/main" id="{3904624E-9B80-6BCD-03FA-8484FCA37185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9336" y="63567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振动音叉在水中慢镜">
            <a:hlinkClick r:id="" action="ppaction://media"/>
            <a:extLst>
              <a:ext uri="{FF2B5EF4-FFF2-40B4-BE49-F238E27FC236}">
                <a16:creationId xmlns:a16="http://schemas.microsoft.com/office/drawing/2014/main" id="{5D77D493-5136-4016-A44E-429FE2644210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E21149A-EE10-90E4-D98C-33AD2F73B46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63352" y="260648"/>
            <a:ext cx="1584176" cy="509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慢镜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919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C593F38-5D25-D0D7-5EEF-F6AA44C139E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23392" y="744"/>
            <a:ext cx="10848528" cy="68881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AAD32E3-1049-1AAB-305E-57117690623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9336" y="269185"/>
            <a:ext cx="1584176" cy="509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慢镜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6600CC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71F26AA-45A5-EC2D-FEA4-BD5760B00940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19536" y="139279"/>
            <a:ext cx="8352928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 b="1">
                <a:solidFill>
                  <a:srgbClr val="0000FF"/>
                </a:solidFill>
                <a:ea typeface="宋体" panose="02010600030101010101" pitchFamily="2" charset="-122"/>
              </a:rPr>
              <a:t>声音的产生是由于物体在</a:t>
            </a:r>
            <a:r>
              <a:rPr lang="zh-CN" altLang="en-US" sz="4400" b="1">
                <a:solidFill>
                  <a:srgbClr val="FF0000"/>
                </a:solidFill>
                <a:ea typeface="宋体" panose="02010600030101010101" pitchFamily="2" charset="-122"/>
              </a:rPr>
              <a:t>振动</a:t>
            </a:r>
          </a:p>
        </p:txBody>
      </p:sp>
    </p:spTree>
    <p:extLst>
      <p:ext uri="{BB962C8B-B14F-4D97-AF65-F5344CB8AC3E}">
        <p14:creationId xmlns:p14="http://schemas.microsoft.com/office/powerpoint/2010/main" val="112136668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52F5AD6-2AD4-FCEC-D743-1B509D786958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0" t="3800" r="24711" b="2751"/>
          <a:stretch>
            <a:fillRect/>
          </a:stretch>
        </p:blipFill>
        <p:spPr bwMode="auto">
          <a:xfrm>
            <a:off x="8904312" y="0"/>
            <a:ext cx="2966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D26010C-D1DC-1CC0-12F0-A1C146D004D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1023611"/>
            <a:ext cx="8816765" cy="5834389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/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38BD2501-B6BE-D34C-1393-EC98773A0C4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3391" y="188640"/>
            <a:ext cx="88027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固体、液体、气体在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振动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时都能发出声音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A7484FBA-9D68-4225-26E3-1F409A85FEF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51384" y="2132856"/>
            <a:ext cx="1800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4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水声</a:t>
            </a:r>
          </a:p>
        </p:txBody>
      </p:sp>
    </p:spTree>
    <p:extLst>
      <p:ext uri="{BB962C8B-B14F-4D97-AF65-F5344CB8AC3E}">
        <p14:creationId xmlns:p14="http://schemas.microsoft.com/office/powerpoint/2010/main" val="29282118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"/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0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9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8"/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9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4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</Words>
  <Application>Microsoft Office PowerPoint</Application>
  <PresentationFormat>宽屏</PresentationFormat>
  <Paragraphs>56</Paragraphs>
  <Slides>23</Slides>
  <Notes>3</Notes>
  <HiddenSlides>0</HiddenSlides>
  <MMClips>8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等线</vt:lpstr>
      <vt:lpstr>黑体</vt:lpstr>
      <vt:lpstr>楷体</vt:lpstr>
      <vt:lpstr>隶书</vt:lpstr>
      <vt:lpstr>宋体</vt:lpstr>
      <vt:lpstr>微软雅黑</vt:lpstr>
      <vt:lpstr>Arial</vt:lpstr>
      <vt:lpstr>Calibri</vt:lpstr>
      <vt:lpstr>Calibri Light</vt:lpstr>
      <vt:lpstr>Times New Roman</vt:lpstr>
      <vt:lpstr>Office 2013 - 2022 主题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2025-08-18T09:08:08Z</cp:lastPrinted>
  <dcterms:created xsi:type="dcterms:W3CDTF">2025-08-18T09:08:08Z</dcterms:created>
  <dcterms:modified xsi:type="dcterms:W3CDTF">2025-08-26T02:18:39Z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