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3" r:id="rId2"/>
    <p:sldId id="257" r:id="rId3"/>
    <p:sldId id="260" r:id="rId4"/>
    <p:sldId id="263" r:id="rId5"/>
    <p:sldId id="258" r:id="rId6"/>
    <p:sldId id="259" r:id="rId7"/>
    <p:sldId id="261" r:id="rId8"/>
    <p:sldId id="264" r:id="rId9"/>
    <p:sldId id="262" r:id="rId10"/>
    <p:sldId id="282" r:id="rId11"/>
    <p:sldId id="265" r:id="rId12"/>
    <p:sldId id="271" r:id="rId13"/>
    <p:sldId id="266" r:id="rId14"/>
    <p:sldId id="267" r:id="rId15"/>
    <p:sldId id="275" r:id="rId16"/>
    <p:sldId id="273" r:id="rId17"/>
    <p:sldId id="272" r:id="rId18"/>
    <p:sldId id="268" r:id="rId19"/>
    <p:sldId id="276" r:id="rId20"/>
    <p:sldId id="277" r:id="rId21"/>
    <p:sldId id="279" r:id="rId22"/>
    <p:sldId id="280" r:id="rId23"/>
    <p:sldId id="281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6" autoAdjust="0"/>
    <p:restoredTop sz="90379" autoAdjust="0"/>
  </p:normalViewPr>
  <p:slideViewPr>
    <p:cSldViewPr snapToGrid="0">
      <p:cViewPr varScale="1">
        <p:scale>
          <a:sx n="86" d="100"/>
          <a:sy n="86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3A7D6-FB44-4416-A0F8-B38C4A58FF8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8048C-02FD-421C-853C-4148247062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65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8048C-02FD-421C-853C-41482470620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122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FAA1D3-A8E8-3C7D-472B-0B40F6EF0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2AEFA03-8C80-ED2A-2B67-E24B4D226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37D03D-35EC-21C3-0E3E-B137C9D0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0DD884-D6EF-0EAF-9EA6-7DE672583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C1B3B6-5159-0F3F-613F-3B5EDD9F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46833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26FE12-5357-83D7-40BA-DDD2FB9FB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815960F-D5F4-3096-FD52-AC238839A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81D244-7E22-F618-EF40-45A3256C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7120A4A-3176-81C8-2174-DCCD85EEE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E09166-4BC5-F1B3-A0CB-965E12A4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97555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2721F8B-402B-0A25-B300-F038C1E13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177B8D2-1164-8DE8-1A08-5D9AAEFD9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2A6A07-35CC-779F-8B55-1D9EE478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50CE99-B9DF-70A8-BF1A-6D85FF12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130B33-1D6E-A58E-5959-B49EA4DC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58815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7C2690-5EBF-44C8-7EC5-BDBBC3208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0F431A-2BDE-BDDF-A4A4-CAFEB9990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553FB1-A7EC-84CE-3C4F-21662A43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2D62D2-0040-4BD9-1706-2C1CBB06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EE1E58-8AE2-26CB-4F8A-6215EC25C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36327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BC7797-EF94-F3DC-F05B-51B524EEF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2E68BC-8AF9-A208-62C5-7B7C7FBAD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CB6326-6C08-B9A6-7F0A-92EEED0C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868541-6F08-A40E-4915-34C2F9E7B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76F186-203B-8E79-4ECA-C00881E06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792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DF5E23-3942-B4B3-1177-76216B9D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E84AEE-3831-4ABB-07BC-FFCC4D414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CA9276-8A42-5EAF-2B0E-6F230FA40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F02402-F22C-5BB4-06AC-D0BC3452A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33E746-05F5-C1B0-5D26-C84D1B2CF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65DFDC1-011F-E201-1E93-1F0B4E148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44173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5798CD-3041-D697-FF12-B25873CBA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E297A04-8C30-4FF4-D0C8-3BA80C2A1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E9C45CC-2AE9-D7ED-1901-20029185B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2A45B0-F16D-62D1-61D6-F173C40C9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76DABDF-5B52-C73E-4470-22C3509E6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13C9CE4-6F7E-10D4-37B0-2D0875265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3DAC6CE-D407-BF65-6489-B6B550DBB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5D094AB-FD1F-E675-0098-AB9413A1F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2716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0CDEB3-F2A3-9953-240B-67FF4B2C5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19BA58-5F0D-B988-373F-4F2B7FA91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85AE28F-895D-ED89-0B2F-1BB8D9694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B1E6D40-3C68-4225-522E-289FECF3C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73739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32480A4-1B6B-0DC1-56B9-00690556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3FAAE43-108D-B9AF-E783-2F6837208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1B7CAD4-8082-A21E-21D7-57CF93F7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20474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7DB7E7-B1F5-16B2-9A8F-106C20D8A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5A6F7C-4793-B340-080C-26B378F9D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3912D97-2875-3CE7-0036-91C94044E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AA8711-C4E0-68DB-7EB6-55D71481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9E9756-734F-7BA6-045E-C5C061A12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9DB6AB-C55D-9C05-1B2C-FCA15D60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421151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4EB49D-90E0-2F93-BDFD-75CAAFD4A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8063CB-A472-BA0D-962D-0057CB0A68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7949225-EAE2-4EDA-1B92-919484906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7D61456-24D6-D2B4-2A51-25DC07A3D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B5439B-CFDF-CBFF-E5AF-4E9D441CA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42209B9-CAFF-482A-5EBD-B3568E527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352235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0BB9587-FCAF-1946-F8EF-9D886F48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5375C00-BA5C-249A-46A7-CE4B182CA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1973E3-5374-E89A-0C81-BC475CE9F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39F0-C699-45B1-A05B-3D9AA59C5BD7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DCBFE0-1C6E-80D6-4318-7DC759ADA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081088-46FA-9074-B853-EDF28273E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1C78-74B3-44BE-B2C4-4C2CA81DE4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5786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tags" Target="../tags/tag101.xml"/><Relationship Id="rId18" Type="http://schemas.openxmlformats.org/officeDocument/2006/relationships/image" Target="../media/image27.jpe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tags" Target="../tags/tag100.xml"/><Relationship Id="rId17" Type="http://schemas.openxmlformats.org/officeDocument/2006/relationships/image" Target="../media/image26.png"/><Relationship Id="rId2" Type="http://schemas.openxmlformats.org/officeDocument/2006/relationships/tags" Target="../tags/tag90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tags" Target="../tags/tag99.xml"/><Relationship Id="rId5" Type="http://schemas.openxmlformats.org/officeDocument/2006/relationships/tags" Target="../tags/tag9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98.xml"/><Relationship Id="rId19" Type="http://schemas.openxmlformats.org/officeDocument/2006/relationships/image" Target="../media/image28.png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tags" Target="../tags/tag10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03.xml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10" Type="http://schemas.openxmlformats.org/officeDocument/2006/relationships/image" Target="../media/image35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3.png"/><Relationship Id="rId26" Type="http://schemas.openxmlformats.org/officeDocument/2006/relationships/image" Target="../media/image47.jpeg"/><Relationship Id="rId3" Type="http://schemas.openxmlformats.org/officeDocument/2006/relationships/tags" Target="../tags/tag106.xml"/><Relationship Id="rId21" Type="http://schemas.openxmlformats.org/officeDocument/2006/relationships/image" Target="../media/image42.png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17" Type="http://schemas.openxmlformats.org/officeDocument/2006/relationships/image" Target="../media/image39.png"/><Relationship Id="rId25" Type="http://schemas.openxmlformats.org/officeDocument/2006/relationships/image" Target="../media/image46.jpeg"/><Relationship Id="rId2" Type="http://schemas.openxmlformats.org/officeDocument/2006/relationships/tags" Target="../tags/tag105.xml"/><Relationship Id="rId16" Type="http://schemas.openxmlformats.org/officeDocument/2006/relationships/image" Target="../media/image38.png"/><Relationship Id="rId20" Type="http://schemas.openxmlformats.org/officeDocument/2006/relationships/image" Target="../media/image41.jpeg"/><Relationship Id="rId29" Type="http://schemas.openxmlformats.org/officeDocument/2006/relationships/image" Target="../media/image50.jpeg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24" Type="http://schemas.openxmlformats.org/officeDocument/2006/relationships/image" Target="../media/image45.jpeg"/><Relationship Id="rId5" Type="http://schemas.openxmlformats.org/officeDocument/2006/relationships/tags" Target="../tags/tag108.xml"/><Relationship Id="rId15" Type="http://schemas.openxmlformats.org/officeDocument/2006/relationships/image" Target="../media/image37.png"/><Relationship Id="rId23" Type="http://schemas.openxmlformats.org/officeDocument/2006/relationships/image" Target="../media/image44.jpeg"/><Relationship Id="rId28" Type="http://schemas.openxmlformats.org/officeDocument/2006/relationships/image" Target="../media/image49.jpeg"/><Relationship Id="rId10" Type="http://schemas.openxmlformats.org/officeDocument/2006/relationships/tags" Target="../tags/tag113.xml"/><Relationship Id="rId19" Type="http://schemas.openxmlformats.org/officeDocument/2006/relationships/image" Target="../media/image40.jpeg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image" Target="../media/image36.jpeg"/><Relationship Id="rId22" Type="http://schemas.openxmlformats.org/officeDocument/2006/relationships/image" Target="../media/image43.jpeg"/><Relationship Id="rId27" Type="http://schemas.openxmlformats.org/officeDocument/2006/relationships/image" Target="../media/image48.jpeg"/><Relationship Id="rId30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5.gif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tags" Target="../tags/tag141.xml"/><Relationship Id="rId21" Type="http://schemas.openxmlformats.org/officeDocument/2006/relationships/tags" Target="../tags/tag136.xml"/><Relationship Id="rId34" Type="http://schemas.openxmlformats.org/officeDocument/2006/relationships/tags" Target="../tags/tag149.xml"/><Relationship Id="rId42" Type="http://schemas.openxmlformats.org/officeDocument/2006/relationships/tags" Target="../tags/tag157.xml"/><Relationship Id="rId47" Type="http://schemas.openxmlformats.org/officeDocument/2006/relationships/tags" Target="../tags/tag162.xml"/><Relationship Id="rId50" Type="http://schemas.openxmlformats.org/officeDocument/2006/relationships/tags" Target="../tags/tag165.xml"/><Relationship Id="rId55" Type="http://schemas.openxmlformats.org/officeDocument/2006/relationships/tags" Target="../tags/tag170.xml"/><Relationship Id="rId63" Type="http://schemas.openxmlformats.org/officeDocument/2006/relationships/slideLayout" Target="../slideLayouts/slideLayout7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29" Type="http://schemas.openxmlformats.org/officeDocument/2006/relationships/tags" Target="../tags/tag144.xml"/><Relationship Id="rId11" Type="http://schemas.openxmlformats.org/officeDocument/2006/relationships/tags" Target="../tags/tag126.xml"/><Relationship Id="rId24" Type="http://schemas.openxmlformats.org/officeDocument/2006/relationships/tags" Target="../tags/tag139.xml"/><Relationship Id="rId32" Type="http://schemas.openxmlformats.org/officeDocument/2006/relationships/tags" Target="../tags/tag147.xml"/><Relationship Id="rId37" Type="http://schemas.openxmlformats.org/officeDocument/2006/relationships/tags" Target="../tags/tag152.xml"/><Relationship Id="rId40" Type="http://schemas.openxmlformats.org/officeDocument/2006/relationships/tags" Target="../tags/tag155.xml"/><Relationship Id="rId45" Type="http://schemas.openxmlformats.org/officeDocument/2006/relationships/tags" Target="../tags/tag160.xml"/><Relationship Id="rId53" Type="http://schemas.openxmlformats.org/officeDocument/2006/relationships/tags" Target="../tags/tag168.xml"/><Relationship Id="rId58" Type="http://schemas.openxmlformats.org/officeDocument/2006/relationships/tags" Target="../tags/tag173.xml"/><Relationship Id="rId5" Type="http://schemas.openxmlformats.org/officeDocument/2006/relationships/tags" Target="../tags/tag120.xml"/><Relationship Id="rId61" Type="http://schemas.openxmlformats.org/officeDocument/2006/relationships/tags" Target="../tags/tag176.xml"/><Relationship Id="rId19" Type="http://schemas.openxmlformats.org/officeDocument/2006/relationships/tags" Target="../tags/tag134.xml"/><Relationship Id="rId14" Type="http://schemas.openxmlformats.org/officeDocument/2006/relationships/tags" Target="../tags/tag129.xml"/><Relationship Id="rId22" Type="http://schemas.openxmlformats.org/officeDocument/2006/relationships/tags" Target="../tags/tag137.xml"/><Relationship Id="rId27" Type="http://schemas.openxmlformats.org/officeDocument/2006/relationships/tags" Target="../tags/tag142.xml"/><Relationship Id="rId30" Type="http://schemas.openxmlformats.org/officeDocument/2006/relationships/tags" Target="../tags/tag145.xml"/><Relationship Id="rId35" Type="http://schemas.openxmlformats.org/officeDocument/2006/relationships/tags" Target="../tags/tag150.xml"/><Relationship Id="rId43" Type="http://schemas.openxmlformats.org/officeDocument/2006/relationships/tags" Target="../tags/tag158.xml"/><Relationship Id="rId48" Type="http://schemas.openxmlformats.org/officeDocument/2006/relationships/tags" Target="../tags/tag163.xml"/><Relationship Id="rId56" Type="http://schemas.openxmlformats.org/officeDocument/2006/relationships/tags" Target="../tags/tag171.xml"/><Relationship Id="rId64" Type="http://schemas.openxmlformats.org/officeDocument/2006/relationships/image" Target="../media/image56.jpeg"/><Relationship Id="rId8" Type="http://schemas.openxmlformats.org/officeDocument/2006/relationships/tags" Target="../tags/tag123.xml"/><Relationship Id="rId51" Type="http://schemas.openxmlformats.org/officeDocument/2006/relationships/tags" Target="../tags/tag166.xml"/><Relationship Id="rId3" Type="http://schemas.openxmlformats.org/officeDocument/2006/relationships/tags" Target="../tags/tag118.xml"/><Relationship Id="rId12" Type="http://schemas.openxmlformats.org/officeDocument/2006/relationships/tags" Target="../tags/tag127.xml"/><Relationship Id="rId17" Type="http://schemas.openxmlformats.org/officeDocument/2006/relationships/tags" Target="../tags/tag132.xml"/><Relationship Id="rId25" Type="http://schemas.openxmlformats.org/officeDocument/2006/relationships/tags" Target="../tags/tag140.xml"/><Relationship Id="rId33" Type="http://schemas.openxmlformats.org/officeDocument/2006/relationships/tags" Target="../tags/tag148.xml"/><Relationship Id="rId38" Type="http://schemas.openxmlformats.org/officeDocument/2006/relationships/tags" Target="../tags/tag153.xml"/><Relationship Id="rId46" Type="http://schemas.openxmlformats.org/officeDocument/2006/relationships/tags" Target="../tags/tag161.xml"/><Relationship Id="rId59" Type="http://schemas.openxmlformats.org/officeDocument/2006/relationships/tags" Target="../tags/tag174.xml"/><Relationship Id="rId20" Type="http://schemas.openxmlformats.org/officeDocument/2006/relationships/tags" Target="../tags/tag135.xml"/><Relationship Id="rId41" Type="http://schemas.openxmlformats.org/officeDocument/2006/relationships/tags" Target="../tags/tag156.xml"/><Relationship Id="rId54" Type="http://schemas.openxmlformats.org/officeDocument/2006/relationships/tags" Target="../tags/tag169.xml"/><Relationship Id="rId62" Type="http://schemas.openxmlformats.org/officeDocument/2006/relationships/tags" Target="../tags/tag17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5" Type="http://schemas.openxmlformats.org/officeDocument/2006/relationships/tags" Target="../tags/tag130.xml"/><Relationship Id="rId23" Type="http://schemas.openxmlformats.org/officeDocument/2006/relationships/tags" Target="../tags/tag138.xml"/><Relationship Id="rId28" Type="http://schemas.openxmlformats.org/officeDocument/2006/relationships/tags" Target="../tags/tag143.xml"/><Relationship Id="rId36" Type="http://schemas.openxmlformats.org/officeDocument/2006/relationships/tags" Target="../tags/tag151.xml"/><Relationship Id="rId49" Type="http://schemas.openxmlformats.org/officeDocument/2006/relationships/tags" Target="../tags/tag164.xml"/><Relationship Id="rId57" Type="http://schemas.openxmlformats.org/officeDocument/2006/relationships/tags" Target="../tags/tag172.xml"/><Relationship Id="rId10" Type="http://schemas.openxmlformats.org/officeDocument/2006/relationships/tags" Target="../tags/tag125.xml"/><Relationship Id="rId31" Type="http://schemas.openxmlformats.org/officeDocument/2006/relationships/tags" Target="../tags/tag146.xml"/><Relationship Id="rId44" Type="http://schemas.openxmlformats.org/officeDocument/2006/relationships/tags" Target="../tags/tag159.xml"/><Relationship Id="rId52" Type="http://schemas.openxmlformats.org/officeDocument/2006/relationships/tags" Target="../tags/tag167.xml"/><Relationship Id="rId60" Type="http://schemas.openxmlformats.org/officeDocument/2006/relationships/tags" Target="../tags/tag175.xml"/><Relationship Id="rId65" Type="http://schemas.openxmlformats.org/officeDocument/2006/relationships/image" Target="../media/image57.jpeg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3" Type="http://schemas.openxmlformats.org/officeDocument/2006/relationships/tags" Target="../tags/tag128.xml"/><Relationship Id="rId18" Type="http://schemas.openxmlformats.org/officeDocument/2006/relationships/tags" Target="../tags/tag133.xml"/><Relationship Id="rId39" Type="http://schemas.openxmlformats.org/officeDocument/2006/relationships/tags" Target="../tags/tag15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../&#35838;&#20214;/&#31532;&#22235;&#31456;&#29289;&#24577;&#21464;&#21270;/&#31532;&#19977;&#33410;/&#27700;&#30340;&#33976;&#21457;&#65293;&#34920;&#38754;&#31215;.swf" TargetMode="External"/><Relationship Id="rId7" Type="http://schemas.openxmlformats.org/officeDocument/2006/relationships/image" Target="../media/image61.jpe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hyperlink" Target="4.3&#24433;&#21709;&#33976;&#21457;&#24555;&#24930;&#30340;&#22240;&#32032;1.swf" TargetMode="Externa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4" Type="http://schemas.openxmlformats.org/officeDocument/2006/relationships/image" Target="../media/image5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7.jpeg"/><Relationship Id="rId5" Type="http://schemas.openxmlformats.org/officeDocument/2006/relationships/image" Target="../media/image62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13" Type="http://schemas.openxmlformats.org/officeDocument/2006/relationships/image" Target="../media/image65.png"/><Relationship Id="rId3" Type="http://schemas.openxmlformats.org/officeDocument/2006/relationships/tags" Target="../tags/tag182.xml"/><Relationship Id="rId7" Type="http://schemas.openxmlformats.org/officeDocument/2006/relationships/video" Target="../media/media5.mp4"/><Relationship Id="rId12" Type="http://schemas.openxmlformats.org/officeDocument/2006/relationships/image" Target="../media/image64.jpe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microsoft.com/office/2007/relationships/media" Target="../media/media5.mp4"/><Relationship Id="rId11" Type="http://schemas.openxmlformats.org/officeDocument/2006/relationships/image" Target="../media/image63.jpeg"/><Relationship Id="rId5" Type="http://schemas.openxmlformats.org/officeDocument/2006/relationships/video" Target="../media/media4.mp4"/><Relationship Id="rId10" Type="http://schemas.openxmlformats.org/officeDocument/2006/relationships/slideLayout" Target="../slideLayouts/slideLayout7.xml"/><Relationship Id="rId4" Type="http://schemas.microsoft.com/office/2007/relationships/media" Target="../media/media4.mp4"/><Relationship Id="rId9" Type="http://schemas.openxmlformats.org/officeDocument/2006/relationships/tags" Target="../tags/tag184.xml"/><Relationship Id="rId1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117" Type="http://schemas.openxmlformats.org/officeDocument/2006/relationships/tags" Target="../tags/tag301.xml"/><Relationship Id="rId21" Type="http://schemas.openxmlformats.org/officeDocument/2006/relationships/tags" Target="../tags/tag205.xml"/><Relationship Id="rId42" Type="http://schemas.openxmlformats.org/officeDocument/2006/relationships/tags" Target="../tags/tag226.xml"/><Relationship Id="rId47" Type="http://schemas.openxmlformats.org/officeDocument/2006/relationships/tags" Target="../tags/tag231.xml"/><Relationship Id="rId63" Type="http://schemas.openxmlformats.org/officeDocument/2006/relationships/tags" Target="../tags/tag247.xml"/><Relationship Id="rId68" Type="http://schemas.openxmlformats.org/officeDocument/2006/relationships/tags" Target="../tags/tag252.xml"/><Relationship Id="rId84" Type="http://schemas.openxmlformats.org/officeDocument/2006/relationships/tags" Target="../tags/tag268.xml"/><Relationship Id="rId89" Type="http://schemas.openxmlformats.org/officeDocument/2006/relationships/tags" Target="../tags/tag273.xml"/><Relationship Id="rId112" Type="http://schemas.openxmlformats.org/officeDocument/2006/relationships/tags" Target="../tags/tag296.xml"/><Relationship Id="rId16" Type="http://schemas.openxmlformats.org/officeDocument/2006/relationships/tags" Target="../tags/tag200.xml"/><Relationship Id="rId107" Type="http://schemas.openxmlformats.org/officeDocument/2006/relationships/tags" Target="../tags/tag291.xml"/><Relationship Id="rId11" Type="http://schemas.openxmlformats.org/officeDocument/2006/relationships/tags" Target="../tags/tag195.xml"/><Relationship Id="rId32" Type="http://schemas.openxmlformats.org/officeDocument/2006/relationships/tags" Target="../tags/tag216.xml"/><Relationship Id="rId37" Type="http://schemas.openxmlformats.org/officeDocument/2006/relationships/tags" Target="../tags/tag221.xml"/><Relationship Id="rId53" Type="http://schemas.openxmlformats.org/officeDocument/2006/relationships/tags" Target="../tags/tag237.xml"/><Relationship Id="rId58" Type="http://schemas.openxmlformats.org/officeDocument/2006/relationships/tags" Target="../tags/tag242.xml"/><Relationship Id="rId74" Type="http://schemas.openxmlformats.org/officeDocument/2006/relationships/tags" Target="../tags/tag258.xml"/><Relationship Id="rId79" Type="http://schemas.openxmlformats.org/officeDocument/2006/relationships/tags" Target="../tags/tag263.xml"/><Relationship Id="rId102" Type="http://schemas.openxmlformats.org/officeDocument/2006/relationships/tags" Target="../tags/tag286.xml"/><Relationship Id="rId123" Type="http://schemas.openxmlformats.org/officeDocument/2006/relationships/tags" Target="../tags/tag307.xml"/><Relationship Id="rId128" Type="http://schemas.openxmlformats.org/officeDocument/2006/relationships/tags" Target="../tags/tag312.xml"/><Relationship Id="rId5" Type="http://schemas.openxmlformats.org/officeDocument/2006/relationships/tags" Target="../tags/tag189.xml"/><Relationship Id="rId90" Type="http://schemas.openxmlformats.org/officeDocument/2006/relationships/tags" Target="../tags/tag274.xml"/><Relationship Id="rId95" Type="http://schemas.openxmlformats.org/officeDocument/2006/relationships/tags" Target="../tags/tag279.xml"/><Relationship Id="rId22" Type="http://schemas.openxmlformats.org/officeDocument/2006/relationships/tags" Target="../tags/tag206.xml"/><Relationship Id="rId27" Type="http://schemas.openxmlformats.org/officeDocument/2006/relationships/tags" Target="../tags/tag211.xml"/><Relationship Id="rId43" Type="http://schemas.openxmlformats.org/officeDocument/2006/relationships/tags" Target="../tags/tag227.xml"/><Relationship Id="rId48" Type="http://schemas.openxmlformats.org/officeDocument/2006/relationships/tags" Target="../tags/tag232.xml"/><Relationship Id="rId64" Type="http://schemas.openxmlformats.org/officeDocument/2006/relationships/tags" Target="../tags/tag248.xml"/><Relationship Id="rId69" Type="http://schemas.openxmlformats.org/officeDocument/2006/relationships/tags" Target="../tags/tag253.xml"/><Relationship Id="rId113" Type="http://schemas.openxmlformats.org/officeDocument/2006/relationships/tags" Target="../tags/tag297.xml"/><Relationship Id="rId118" Type="http://schemas.openxmlformats.org/officeDocument/2006/relationships/tags" Target="../tags/tag302.xml"/><Relationship Id="rId80" Type="http://schemas.openxmlformats.org/officeDocument/2006/relationships/tags" Target="../tags/tag264.xml"/><Relationship Id="rId85" Type="http://schemas.openxmlformats.org/officeDocument/2006/relationships/tags" Target="../tags/tag269.xml"/><Relationship Id="rId12" Type="http://schemas.openxmlformats.org/officeDocument/2006/relationships/tags" Target="../tags/tag196.xml"/><Relationship Id="rId17" Type="http://schemas.openxmlformats.org/officeDocument/2006/relationships/tags" Target="../tags/tag201.xml"/><Relationship Id="rId33" Type="http://schemas.openxmlformats.org/officeDocument/2006/relationships/tags" Target="../tags/tag217.xml"/><Relationship Id="rId38" Type="http://schemas.openxmlformats.org/officeDocument/2006/relationships/tags" Target="../tags/tag222.xml"/><Relationship Id="rId59" Type="http://schemas.openxmlformats.org/officeDocument/2006/relationships/tags" Target="../tags/tag243.xml"/><Relationship Id="rId103" Type="http://schemas.openxmlformats.org/officeDocument/2006/relationships/tags" Target="../tags/tag287.xml"/><Relationship Id="rId108" Type="http://schemas.openxmlformats.org/officeDocument/2006/relationships/tags" Target="../tags/tag292.xml"/><Relationship Id="rId124" Type="http://schemas.openxmlformats.org/officeDocument/2006/relationships/tags" Target="../tags/tag308.xml"/><Relationship Id="rId129" Type="http://schemas.openxmlformats.org/officeDocument/2006/relationships/tags" Target="../tags/tag313.xml"/><Relationship Id="rId54" Type="http://schemas.openxmlformats.org/officeDocument/2006/relationships/tags" Target="../tags/tag238.xml"/><Relationship Id="rId70" Type="http://schemas.openxmlformats.org/officeDocument/2006/relationships/tags" Target="../tags/tag254.xml"/><Relationship Id="rId75" Type="http://schemas.openxmlformats.org/officeDocument/2006/relationships/tags" Target="../tags/tag259.xml"/><Relationship Id="rId91" Type="http://schemas.openxmlformats.org/officeDocument/2006/relationships/tags" Target="../tags/tag275.xml"/><Relationship Id="rId96" Type="http://schemas.openxmlformats.org/officeDocument/2006/relationships/tags" Target="../tags/tag280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23" Type="http://schemas.openxmlformats.org/officeDocument/2006/relationships/tags" Target="../tags/tag207.xml"/><Relationship Id="rId28" Type="http://schemas.openxmlformats.org/officeDocument/2006/relationships/tags" Target="../tags/tag212.xml"/><Relationship Id="rId49" Type="http://schemas.openxmlformats.org/officeDocument/2006/relationships/tags" Target="../tags/tag233.xml"/><Relationship Id="rId114" Type="http://schemas.openxmlformats.org/officeDocument/2006/relationships/tags" Target="../tags/tag298.xml"/><Relationship Id="rId119" Type="http://schemas.openxmlformats.org/officeDocument/2006/relationships/tags" Target="../tags/tag303.xml"/><Relationship Id="rId44" Type="http://schemas.openxmlformats.org/officeDocument/2006/relationships/tags" Target="../tags/tag228.xml"/><Relationship Id="rId60" Type="http://schemas.openxmlformats.org/officeDocument/2006/relationships/tags" Target="../tags/tag244.xml"/><Relationship Id="rId65" Type="http://schemas.openxmlformats.org/officeDocument/2006/relationships/tags" Target="../tags/tag249.xml"/><Relationship Id="rId81" Type="http://schemas.openxmlformats.org/officeDocument/2006/relationships/tags" Target="../tags/tag265.xml"/><Relationship Id="rId86" Type="http://schemas.openxmlformats.org/officeDocument/2006/relationships/tags" Target="../tags/tag270.xml"/><Relationship Id="rId130" Type="http://schemas.openxmlformats.org/officeDocument/2006/relationships/tags" Target="../tags/tag314.xml"/><Relationship Id="rId13" Type="http://schemas.openxmlformats.org/officeDocument/2006/relationships/tags" Target="../tags/tag197.xml"/><Relationship Id="rId18" Type="http://schemas.openxmlformats.org/officeDocument/2006/relationships/tags" Target="../tags/tag202.xml"/><Relationship Id="rId39" Type="http://schemas.openxmlformats.org/officeDocument/2006/relationships/tags" Target="../tags/tag223.xml"/><Relationship Id="rId109" Type="http://schemas.openxmlformats.org/officeDocument/2006/relationships/tags" Target="../tags/tag293.xml"/><Relationship Id="rId34" Type="http://schemas.openxmlformats.org/officeDocument/2006/relationships/tags" Target="../tags/tag218.xml"/><Relationship Id="rId50" Type="http://schemas.openxmlformats.org/officeDocument/2006/relationships/tags" Target="../tags/tag234.xml"/><Relationship Id="rId55" Type="http://schemas.openxmlformats.org/officeDocument/2006/relationships/tags" Target="../tags/tag239.xml"/><Relationship Id="rId76" Type="http://schemas.openxmlformats.org/officeDocument/2006/relationships/tags" Target="../tags/tag260.xml"/><Relationship Id="rId97" Type="http://schemas.openxmlformats.org/officeDocument/2006/relationships/tags" Target="../tags/tag281.xml"/><Relationship Id="rId104" Type="http://schemas.openxmlformats.org/officeDocument/2006/relationships/tags" Target="../tags/tag288.xml"/><Relationship Id="rId120" Type="http://schemas.openxmlformats.org/officeDocument/2006/relationships/tags" Target="../tags/tag304.xml"/><Relationship Id="rId125" Type="http://schemas.openxmlformats.org/officeDocument/2006/relationships/tags" Target="../tags/tag309.xml"/><Relationship Id="rId7" Type="http://schemas.openxmlformats.org/officeDocument/2006/relationships/tags" Target="../tags/tag191.xml"/><Relationship Id="rId71" Type="http://schemas.openxmlformats.org/officeDocument/2006/relationships/tags" Target="../tags/tag255.xml"/><Relationship Id="rId92" Type="http://schemas.openxmlformats.org/officeDocument/2006/relationships/tags" Target="../tags/tag276.xml"/><Relationship Id="rId2" Type="http://schemas.openxmlformats.org/officeDocument/2006/relationships/tags" Target="../tags/tag186.xml"/><Relationship Id="rId29" Type="http://schemas.openxmlformats.org/officeDocument/2006/relationships/tags" Target="../tags/tag213.xml"/><Relationship Id="rId24" Type="http://schemas.openxmlformats.org/officeDocument/2006/relationships/tags" Target="../tags/tag208.xml"/><Relationship Id="rId40" Type="http://schemas.openxmlformats.org/officeDocument/2006/relationships/tags" Target="../tags/tag224.xml"/><Relationship Id="rId45" Type="http://schemas.openxmlformats.org/officeDocument/2006/relationships/tags" Target="../tags/tag229.xml"/><Relationship Id="rId66" Type="http://schemas.openxmlformats.org/officeDocument/2006/relationships/tags" Target="../tags/tag250.xml"/><Relationship Id="rId87" Type="http://schemas.openxmlformats.org/officeDocument/2006/relationships/tags" Target="../tags/tag271.xml"/><Relationship Id="rId110" Type="http://schemas.openxmlformats.org/officeDocument/2006/relationships/tags" Target="../tags/tag294.xml"/><Relationship Id="rId115" Type="http://schemas.openxmlformats.org/officeDocument/2006/relationships/tags" Target="../tags/tag299.xml"/><Relationship Id="rId131" Type="http://schemas.openxmlformats.org/officeDocument/2006/relationships/slideLayout" Target="../slideLayouts/slideLayout7.xml"/><Relationship Id="rId61" Type="http://schemas.openxmlformats.org/officeDocument/2006/relationships/tags" Target="../tags/tag245.xml"/><Relationship Id="rId82" Type="http://schemas.openxmlformats.org/officeDocument/2006/relationships/tags" Target="../tags/tag266.xml"/><Relationship Id="rId19" Type="http://schemas.openxmlformats.org/officeDocument/2006/relationships/tags" Target="../tags/tag203.xml"/><Relationship Id="rId14" Type="http://schemas.openxmlformats.org/officeDocument/2006/relationships/tags" Target="../tags/tag198.xml"/><Relationship Id="rId30" Type="http://schemas.openxmlformats.org/officeDocument/2006/relationships/tags" Target="../tags/tag214.xml"/><Relationship Id="rId35" Type="http://schemas.openxmlformats.org/officeDocument/2006/relationships/tags" Target="../tags/tag219.xml"/><Relationship Id="rId56" Type="http://schemas.openxmlformats.org/officeDocument/2006/relationships/tags" Target="../tags/tag240.xml"/><Relationship Id="rId77" Type="http://schemas.openxmlformats.org/officeDocument/2006/relationships/tags" Target="../tags/tag261.xml"/><Relationship Id="rId100" Type="http://schemas.openxmlformats.org/officeDocument/2006/relationships/tags" Target="../tags/tag284.xml"/><Relationship Id="rId105" Type="http://schemas.openxmlformats.org/officeDocument/2006/relationships/tags" Target="../tags/tag289.xml"/><Relationship Id="rId126" Type="http://schemas.openxmlformats.org/officeDocument/2006/relationships/tags" Target="../tags/tag310.xml"/><Relationship Id="rId8" Type="http://schemas.openxmlformats.org/officeDocument/2006/relationships/tags" Target="../tags/tag192.xml"/><Relationship Id="rId51" Type="http://schemas.openxmlformats.org/officeDocument/2006/relationships/tags" Target="../tags/tag235.xml"/><Relationship Id="rId72" Type="http://schemas.openxmlformats.org/officeDocument/2006/relationships/tags" Target="../tags/tag256.xml"/><Relationship Id="rId93" Type="http://schemas.openxmlformats.org/officeDocument/2006/relationships/tags" Target="../tags/tag277.xml"/><Relationship Id="rId98" Type="http://schemas.openxmlformats.org/officeDocument/2006/relationships/tags" Target="../tags/tag282.xml"/><Relationship Id="rId121" Type="http://schemas.openxmlformats.org/officeDocument/2006/relationships/tags" Target="../tags/tag305.xml"/><Relationship Id="rId3" Type="http://schemas.openxmlformats.org/officeDocument/2006/relationships/tags" Target="../tags/tag187.xml"/><Relationship Id="rId25" Type="http://schemas.openxmlformats.org/officeDocument/2006/relationships/tags" Target="../tags/tag209.xml"/><Relationship Id="rId46" Type="http://schemas.openxmlformats.org/officeDocument/2006/relationships/tags" Target="../tags/tag230.xml"/><Relationship Id="rId67" Type="http://schemas.openxmlformats.org/officeDocument/2006/relationships/tags" Target="../tags/tag251.xml"/><Relationship Id="rId116" Type="http://schemas.openxmlformats.org/officeDocument/2006/relationships/tags" Target="../tags/tag300.xml"/><Relationship Id="rId20" Type="http://schemas.openxmlformats.org/officeDocument/2006/relationships/tags" Target="../tags/tag204.xml"/><Relationship Id="rId41" Type="http://schemas.openxmlformats.org/officeDocument/2006/relationships/tags" Target="../tags/tag225.xml"/><Relationship Id="rId62" Type="http://schemas.openxmlformats.org/officeDocument/2006/relationships/tags" Target="../tags/tag246.xml"/><Relationship Id="rId83" Type="http://schemas.openxmlformats.org/officeDocument/2006/relationships/tags" Target="../tags/tag267.xml"/><Relationship Id="rId88" Type="http://schemas.openxmlformats.org/officeDocument/2006/relationships/tags" Target="../tags/tag272.xml"/><Relationship Id="rId111" Type="http://schemas.openxmlformats.org/officeDocument/2006/relationships/tags" Target="../tags/tag295.xml"/><Relationship Id="rId15" Type="http://schemas.openxmlformats.org/officeDocument/2006/relationships/tags" Target="../tags/tag199.xml"/><Relationship Id="rId36" Type="http://schemas.openxmlformats.org/officeDocument/2006/relationships/tags" Target="../tags/tag220.xml"/><Relationship Id="rId57" Type="http://schemas.openxmlformats.org/officeDocument/2006/relationships/tags" Target="../tags/tag241.xml"/><Relationship Id="rId106" Type="http://schemas.openxmlformats.org/officeDocument/2006/relationships/tags" Target="../tags/tag290.xml"/><Relationship Id="rId127" Type="http://schemas.openxmlformats.org/officeDocument/2006/relationships/tags" Target="../tags/tag311.xml"/><Relationship Id="rId10" Type="http://schemas.openxmlformats.org/officeDocument/2006/relationships/tags" Target="../tags/tag194.xml"/><Relationship Id="rId31" Type="http://schemas.openxmlformats.org/officeDocument/2006/relationships/tags" Target="../tags/tag215.xml"/><Relationship Id="rId52" Type="http://schemas.openxmlformats.org/officeDocument/2006/relationships/tags" Target="../tags/tag236.xml"/><Relationship Id="rId73" Type="http://schemas.openxmlformats.org/officeDocument/2006/relationships/tags" Target="../tags/tag257.xml"/><Relationship Id="rId78" Type="http://schemas.openxmlformats.org/officeDocument/2006/relationships/tags" Target="../tags/tag262.xml"/><Relationship Id="rId94" Type="http://schemas.openxmlformats.org/officeDocument/2006/relationships/tags" Target="../tags/tag278.xml"/><Relationship Id="rId99" Type="http://schemas.openxmlformats.org/officeDocument/2006/relationships/tags" Target="../tags/tag283.xml"/><Relationship Id="rId101" Type="http://schemas.openxmlformats.org/officeDocument/2006/relationships/tags" Target="../tags/tag285.xml"/><Relationship Id="rId122" Type="http://schemas.openxmlformats.org/officeDocument/2006/relationships/tags" Target="../tags/tag306.xml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26" Type="http://schemas.openxmlformats.org/officeDocument/2006/relationships/tags" Target="../tags/tag210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327.xml"/><Relationship Id="rId18" Type="http://schemas.openxmlformats.org/officeDocument/2006/relationships/tags" Target="../tags/tag332.xml"/><Relationship Id="rId26" Type="http://schemas.openxmlformats.org/officeDocument/2006/relationships/tags" Target="../tags/tag340.xml"/><Relationship Id="rId39" Type="http://schemas.openxmlformats.org/officeDocument/2006/relationships/tags" Target="../tags/tag353.xml"/><Relationship Id="rId21" Type="http://schemas.openxmlformats.org/officeDocument/2006/relationships/tags" Target="../tags/tag335.xml"/><Relationship Id="rId34" Type="http://schemas.openxmlformats.org/officeDocument/2006/relationships/tags" Target="../tags/tag348.xml"/><Relationship Id="rId42" Type="http://schemas.openxmlformats.org/officeDocument/2006/relationships/tags" Target="../tags/tag356.xml"/><Relationship Id="rId7" Type="http://schemas.openxmlformats.org/officeDocument/2006/relationships/tags" Target="../tags/tag321.xml"/><Relationship Id="rId2" Type="http://schemas.openxmlformats.org/officeDocument/2006/relationships/tags" Target="../tags/tag316.xml"/><Relationship Id="rId16" Type="http://schemas.openxmlformats.org/officeDocument/2006/relationships/tags" Target="../tags/tag330.xml"/><Relationship Id="rId29" Type="http://schemas.openxmlformats.org/officeDocument/2006/relationships/tags" Target="../tags/tag343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24" Type="http://schemas.openxmlformats.org/officeDocument/2006/relationships/tags" Target="../tags/tag338.xml"/><Relationship Id="rId32" Type="http://schemas.openxmlformats.org/officeDocument/2006/relationships/tags" Target="../tags/tag346.xml"/><Relationship Id="rId37" Type="http://schemas.openxmlformats.org/officeDocument/2006/relationships/tags" Target="../tags/tag351.xml"/><Relationship Id="rId40" Type="http://schemas.openxmlformats.org/officeDocument/2006/relationships/tags" Target="../tags/tag354.xml"/><Relationship Id="rId45" Type="http://schemas.openxmlformats.org/officeDocument/2006/relationships/tags" Target="../tags/tag359.xml"/><Relationship Id="rId5" Type="http://schemas.openxmlformats.org/officeDocument/2006/relationships/tags" Target="../tags/tag319.xml"/><Relationship Id="rId15" Type="http://schemas.openxmlformats.org/officeDocument/2006/relationships/tags" Target="../tags/tag329.xml"/><Relationship Id="rId23" Type="http://schemas.openxmlformats.org/officeDocument/2006/relationships/tags" Target="../tags/tag337.xml"/><Relationship Id="rId28" Type="http://schemas.openxmlformats.org/officeDocument/2006/relationships/tags" Target="../tags/tag342.xml"/><Relationship Id="rId36" Type="http://schemas.openxmlformats.org/officeDocument/2006/relationships/tags" Target="../tags/tag350.xml"/><Relationship Id="rId10" Type="http://schemas.openxmlformats.org/officeDocument/2006/relationships/tags" Target="../tags/tag324.xml"/><Relationship Id="rId19" Type="http://schemas.openxmlformats.org/officeDocument/2006/relationships/tags" Target="../tags/tag333.xml"/><Relationship Id="rId31" Type="http://schemas.openxmlformats.org/officeDocument/2006/relationships/tags" Target="../tags/tag345.xml"/><Relationship Id="rId44" Type="http://schemas.openxmlformats.org/officeDocument/2006/relationships/tags" Target="../tags/tag358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tags" Target="../tags/tag328.xml"/><Relationship Id="rId22" Type="http://schemas.openxmlformats.org/officeDocument/2006/relationships/tags" Target="../tags/tag336.xml"/><Relationship Id="rId27" Type="http://schemas.openxmlformats.org/officeDocument/2006/relationships/tags" Target="../tags/tag341.xml"/><Relationship Id="rId30" Type="http://schemas.openxmlformats.org/officeDocument/2006/relationships/tags" Target="../tags/tag344.xml"/><Relationship Id="rId35" Type="http://schemas.openxmlformats.org/officeDocument/2006/relationships/tags" Target="../tags/tag349.xml"/><Relationship Id="rId43" Type="http://schemas.openxmlformats.org/officeDocument/2006/relationships/tags" Target="../tags/tag357.xml"/><Relationship Id="rId8" Type="http://schemas.openxmlformats.org/officeDocument/2006/relationships/tags" Target="../tags/tag322.xml"/><Relationship Id="rId3" Type="http://schemas.openxmlformats.org/officeDocument/2006/relationships/tags" Target="../tags/tag317.xml"/><Relationship Id="rId12" Type="http://schemas.openxmlformats.org/officeDocument/2006/relationships/tags" Target="../tags/tag326.xml"/><Relationship Id="rId17" Type="http://schemas.openxmlformats.org/officeDocument/2006/relationships/tags" Target="../tags/tag331.xml"/><Relationship Id="rId25" Type="http://schemas.openxmlformats.org/officeDocument/2006/relationships/tags" Target="../tags/tag339.xml"/><Relationship Id="rId33" Type="http://schemas.openxmlformats.org/officeDocument/2006/relationships/tags" Target="../tags/tag347.xml"/><Relationship Id="rId38" Type="http://schemas.openxmlformats.org/officeDocument/2006/relationships/tags" Target="../tags/tag352.xml"/><Relationship Id="rId46" Type="http://schemas.openxmlformats.org/officeDocument/2006/relationships/slideLayout" Target="../slideLayouts/slideLayout7.xml"/><Relationship Id="rId20" Type="http://schemas.openxmlformats.org/officeDocument/2006/relationships/tags" Target="../tags/tag334.xml"/><Relationship Id="rId41" Type="http://schemas.openxmlformats.org/officeDocument/2006/relationships/tags" Target="../tags/tag35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iff"/><Relationship Id="rId2" Type="http://schemas.openxmlformats.org/officeDocument/2006/relationships/image" Target="../media/image67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40.xml"/><Relationship Id="rId21" Type="http://schemas.openxmlformats.org/officeDocument/2006/relationships/tags" Target="../tags/tag35.xml"/><Relationship Id="rId42" Type="http://schemas.openxmlformats.org/officeDocument/2006/relationships/tags" Target="../tags/tag56.xml"/><Relationship Id="rId47" Type="http://schemas.openxmlformats.org/officeDocument/2006/relationships/tags" Target="../tags/tag61.xml"/><Relationship Id="rId63" Type="http://schemas.openxmlformats.org/officeDocument/2006/relationships/tags" Target="../tags/tag77.xml"/><Relationship Id="rId68" Type="http://schemas.openxmlformats.org/officeDocument/2006/relationships/tags" Target="../tags/tag82.xml"/><Relationship Id="rId16" Type="http://schemas.openxmlformats.org/officeDocument/2006/relationships/tags" Target="../tags/tag30.xml"/><Relationship Id="rId11" Type="http://schemas.openxmlformats.org/officeDocument/2006/relationships/tags" Target="../tags/tag25.xml"/><Relationship Id="rId24" Type="http://schemas.openxmlformats.org/officeDocument/2006/relationships/tags" Target="../tags/tag38.xml"/><Relationship Id="rId32" Type="http://schemas.openxmlformats.org/officeDocument/2006/relationships/tags" Target="../tags/tag46.xml"/><Relationship Id="rId37" Type="http://schemas.openxmlformats.org/officeDocument/2006/relationships/tags" Target="../tags/tag51.xml"/><Relationship Id="rId40" Type="http://schemas.openxmlformats.org/officeDocument/2006/relationships/tags" Target="../tags/tag54.xml"/><Relationship Id="rId45" Type="http://schemas.openxmlformats.org/officeDocument/2006/relationships/tags" Target="../tags/tag59.xml"/><Relationship Id="rId53" Type="http://schemas.openxmlformats.org/officeDocument/2006/relationships/tags" Target="../tags/tag67.xml"/><Relationship Id="rId58" Type="http://schemas.openxmlformats.org/officeDocument/2006/relationships/tags" Target="../tags/tag72.xml"/><Relationship Id="rId66" Type="http://schemas.openxmlformats.org/officeDocument/2006/relationships/tags" Target="../tags/tag80.xml"/><Relationship Id="rId74" Type="http://schemas.openxmlformats.org/officeDocument/2006/relationships/tags" Target="../tags/tag88.xml"/><Relationship Id="rId5" Type="http://schemas.openxmlformats.org/officeDocument/2006/relationships/tags" Target="../tags/tag19.xml"/><Relationship Id="rId61" Type="http://schemas.openxmlformats.org/officeDocument/2006/relationships/tags" Target="../tags/tag75.xml"/><Relationship Id="rId19" Type="http://schemas.openxmlformats.org/officeDocument/2006/relationships/tags" Target="../tags/tag33.xml"/><Relationship Id="rId14" Type="http://schemas.openxmlformats.org/officeDocument/2006/relationships/tags" Target="../tags/tag28.xml"/><Relationship Id="rId22" Type="http://schemas.openxmlformats.org/officeDocument/2006/relationships/tags" Target="../tags/tag36.xml"/><Relationship Id="rId27" Type="http://schemas.openxmlformats.org/officeDocument/2006/relationships/tags" Target="../tags/tag41.xml"/><Relationship Id="rId30" Type="http://schemas.openxmlformats.org/officeDocument/2006/relationships/tags" Target="../tags/tag44.xml"/><Relationship Id="rId35" Type="http://schemas.openxmlformats.org/officeDocument/2006/relationships/tags" Target="../tags/tag49.xml"/><Relationship Id="rId43" Type="http://schemas.openxmlformats.org/officeDocument/2006/relationships/tags" Target="../tags/tag57.xml"/><Relationship Id="rId48" Type="http://schemas.openxmlformats.org/officeDocument/2006/relationships/tags" Target="../tags/tag62.xml"/><Relationship Id="rId56" Type="http://schemas.openxmlformats.org/officeDocument/2006/relationships/tags" Target="../tags/tag70.xml"/><Relationship Id="rId64" Type="http://schemas.openxmlformats.org/officeDocument/2006/relationships/tags" Target="../tags/tag78.xml"/><Relationship Id="rId69" Type="http://schemas.openxmlformats.org/officeDocument/2006/relationships/tags" Target="../tags/tag83.xml"/><Relationship Id="rId77" Type="http://schemas.openxmlformats.org/officeDocument/2006/relationships/image" Target="../media/image24.png"/><Relationship Id="rId8" Type="http://schemas.openxmlformats.org/officeDocument/2006/relationships/tags" Target="../tags/tag22.xml"/><Relationship Id="rId51" Type="http://schemas.openxmlformats.org/officeDocument/2006/relationships/tags" Target="../tags/tag65.xml"/><Relationship Id="rId72" Type="http://schemas.openxmlformats.org/officeDocument/2006/relationships/tags" Target="../tags/tag86.xml"/><Relationship Id="rId3" Type="http://schemas.openxmlformats.org/officeDocument/2006/relationships/tags" Target="../tags/tag17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tags" Target="../tags/tag39.xml"/><Relationship Id="rId33" Type="http://schemas.openxmlformats.org/officeDocument/2006/relationships/tags" Target="../tags/tag47.xml"/><Relationship Id="rId38" Type="http://schemas.openxmlformats.org/officeDocument/2006/relationships/tags" Target="../tags/tag52.xml"/><Relationship Id="rId46" Type="http://schemas.openxmlformats.org/officeDocument/2006/relationships/tags" Target="../tags/tag60.xml"/><Relationship Id="rId59" Type="http://schemas.openxmlformats.org/officeDocument/2006/relationships/tags" Target="../tags/tag73.xml"/><Relationship Id="rId67" Type="http://schemas.openxmlformats.org/officeDocument/2006/relationships/tags" Target="../tags/tag81.xml"/><Relationship Id="rId20" Type="http://schemas.openxmlformats.org/officeDocument/2006/relationships/tags" Target="../tags/tag34.xml"/><Relationship Id="rId41" Type="http://schemas.openxmlformats.org/officeDocument/2006/relationships/tags" Target="../tags/tag55.xml"/><Relationship Id="rId54" Type="http://schemas.openxmlformats.org/officeDocument/2006/relationships/tags" Target="../tags/tag68.xml"/><Relationship Id="rId62" Type="http://schemas.openxmlformats.org/officeDocument/2006/relationships/tags" Target="../tags/tag76.xml"/><Relationship Id="rId70" Type="http://schemas.openxmlformats.org/officeDocument/2006/relationships/tags" Target="../tags/tag84.xml"/><Relationship Id="rId75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5" Type="http://schemas.openxmlformats.org/officeDocument/2006/relationships/tags" Target="../tags/tag29.xml"/><Relationship Id="rId23" Type="http://schemas.openxmlformats.org/officeDocument/2006/relationships/tags" Target="../tags/tag37.xml"/><Relationship Id="rId28" Type="http://schemas.openxmlformats.org/officeDocument/2006/relationships/tags" Target="../tags/tag42.xml"/><Relationship Id="rId36" Type="http://schemas.openxmlformats.org/officeDocument/2006/relationships/tags" Target="../tags/tag50.xml"/><Relationship Id="rId49" Type="http://schemas.openxmlformats.org/officeDocument/2006/relationships/tags" Target="../tags/tag63.xml"/><Relationship Id="rId57" Type="http://schemas.openxmlformats.org/officeDocument/2006/relationships/tags" Target="../tags/tag71.xml"/><Relationship Id="rId10" Type="http://schemas.openxmlformats.org/officeDocument/2006/relationships/tags" Target="../tags/tag24.xml"/><Relationship Id="rId31" Type="http://schemas.openxmlformats.org/officeDocument/2006/relationships/tags" Target="../tags/tag45.xml"/><Relationship Id="rId44" Type="http://schemas.openxmlformats.org/officeDocument/2006/relationships/tags" Target="../tags/tag58.xml"/><Relationship Id="rId52" Type="http://schemas.openxmlformats.org/officeDocument/2006/relationships/tags" Target="../tags/tag66.xml"/><Relationship Id="rId60" Type="http://schemas.openxmlformats.org/officeDocument/2006/relationships/tags" Target="../tags/tag74.xml"/><Relationship Id="rId65" Type="http://schemas.openxmlformats.org/officeDocument/2006/relationships/tags" Target="../tags/tag79.xml"/><Relationship Id="rId73" Type="http://schemas.openxmlformats.org/officeDocument/2006/relationships/tags" Target="../tags/tag87.xml"/><Relationship Id="rId78" Type="http://schemas.openxmlformats.org/officeDocument/2006/relationships/image" Target="NULL" TargetMode="Externa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39" Type="http://schemas.openxmlformats.org/officeDocument/2006/relationships/tags" Target="../tags/tag53.xml"/><Relationship Id="rId34" Type="http://schemas.openxmlformats.org/officeDocument/2006/relationships/tags" Target="../tags/tag48.xml"/><Relationship Id="rId50" Type="http://schemas.openxmlformats.org/officeDocument/2006/relationships/tags" Target="../tags/tag64.xml"/><Relationship Id="rId55" Type="http://schemas.openxmlformats.org/officeDocument/2006/relationships/tags" Target="../tags/tag69.xml"/><Relationship Id="rId76" Type="http://schemas.openxmlformats.org/officeDocument/2006/relationships/image" Target="../media/image23.png"/><Relationship Id="rId7" Type="http://schemas.openxmlformats.org/officeDocument/2006/relationships/tags" Target="../tags/tag21.xml"/><Relationship Id="rId71" Type="http://schemas.openxmlformats.org/officeDocument/2006/relationships/tags" Target="../tags/tag85.xml"/><Relationship Id="rId2" Type="http://schemas.openxmlformats.org/officeDocument/2006/relationships/tags" Target="../tags/tag16.xml"/><Relationship Id="rId29" Type="http://schemas.openxmlformats.org/officeDocument/2006/relationships/tags" Target="../tags/tag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9070" y="2043298"/>
            <a:ext cx="9144000" cy="2387600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物态变化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719070" y="1068245"/>
            <a:ext cx="9899374" cy="4337706"/>
            <a:chOff x="107838" y="352766"/>
            <a:chExt cx="2491280" cy="2644570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07838" y="352766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95922" y="442791"/>
              <a:ext cx="2303196" cy="255454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E8EBE06-CEAC-3D11-0C7B-9CB678EFB3B2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3814252" y="4828733"/>
            <a:ext cx="4932000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物态变化：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物质各种状态间的变化。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37C77B8-BB22-76D1-801B-E75916A75907}"/>
              </a:ext>
            </a:extLst>
          </p:cNvPr>
          <p:cNvGrpSpPr/>
          <p:nvPr/>
        </p:nvGrpSpPr>
        <p:grpSpPr>
          <a:xfrm>
            <a:off x="3628197" y="2700213"/>
            <a:ext cx="783590" cy="1622425"/>
            <a:chOff x="7887" y="3067"/>
            <a:chExt cx="1234" cy="2555"/>
          </a:xfrm>
        </p:grpSpPr>
        <p:pic>
          <p:nvPicPr>
            <p:cNvPr id="4" name="图片 3" descr="水">
              <a:extLst>
                <a:ext uri="{FF2B5EF4-FFF2-40B4-BE49-F238E27FC236}">
                  <a16:creationId xmlns:a16="http://schemas.microsoft.com/office/drawing/2014/main" id="{47114810-6C2F-A69D-E378-CC07D58D7BFD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7887" y="3067"/>
              <a:ext cx="1235" cy="1814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28E6796B-00F8-2B78-00C0-D3AA19970E3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7937" y="4994"/>
              <a:ext cx="113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液态</a:t>
              </a:r>
            </a:p>
          </p:txBody>
        </p:sp>
      </p:grpSp>
      <p:sp>
        <p:nvSpPr>
          <p:cNvPr id="6" name="箭头: 下 1">
            <a:extLst>
              <a:ext uri="{FF2B5EF4-FFF2-40B4-BE49-F238E27FC236}">
                <a16:creationId xmlns:a16="http://schemas.microsoft.com/office/drawing/2014/main" id="{F661D96E-4646-7887-ACAC-4B54A22C61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6200000" flipH="1">
            <a:off x="4933122" y="3145131"/>
            <a:ext cx="485140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341DA33-AE6A-074B-F0D3-988EC15384B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6032" t="11975" r="9982" b="11978"/>
          <a:stretch>
            <a:fillRect/>
          </a:stretch>
        </p:blipFill>
        <p:spPr>
          <a:xfrm flipH="1">
            <a:off x="470141" y="1046291"/>
            <a:ext cx="1511935" cy="136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等腰三角形 7">
            <a:extLst>
              <a:ext uri="{FF2B5EF4-FFF2-40B4-BE49-F238E27FC236}">
                <a16:creationId xmlns:a16="http://schemas.microsoft.com/office/drawing/2014/main" id="{6D836C23-0B02-D010-4F05-7751C690F0C8}"/>
              </a:ext>
            </a:extLst>
          </p:cNvPr>
          <p:cNvSpPr/>
          <p:nvPr/>
        </p:nvSpPr>
        <p:spPr>
          <a:xfrm rot="19602000">
            <a:off x="1390883" y="1593103"/>
            <a:ext cx="660760" cy="2020867"/>
          </a:xfrm>
          <a:prstGeom prst="triangle">
            <a:avLst/>
          </a:prstGeom>
          <a:solidFill>
            <a:srgbClr val="F0EA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BFBDE40-29D9-B277-60FF-101D6C09BAB7}"/>
              </a:ext>
            </a:extLst>
          </p:cNvPr>
          <p:cNvGrpSpPr/>
          <p:nvPr/>
        </p:nvGrpSpPr>
        <p:grpSpPr>
          <a:xfrm>
            <a:off x="8025572" y="2140143"/>
            <a:ext cx="2303780" cy="2072640"/>
            <a:chOff x="10150" y="1920"/>
            <a:chExt cx="3628" cy="3264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1629AFD6-6436-9E4B-3E1C-6F14435C49A3}"/>
                </a:ext>
              </a:extLst>
            </p:cNvPr>
            <p:cNvGrpSpPr/>
            <p:nvPr/>
          </p:nvGrpSpPr>
          <p:grpSpPr>
            <a:xfrm>
              <a:off x="11284" y="1920"/>
              <a:ext cx="1361" cy="1361"/>
              <a:chOff x="10517" y="2122"/>
              <a:chExt cx="1361" cy="1361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B4D3ED6-F54E-C442-4599-A474C9797895}"/>
                  </a:ext>
                </a:extLst>
              </p:cNvPr>
              <p:cNvSpPr txBox="1"/>
              <p:nvPr/>
            </p:nvSpPr>
            <p:spPr>
              <a:xfrm>
                <a:off x="10517" y="2122"/>
                <a:ext cx="1361" cy="1361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rtlCol="0">
                <a:noAutofit/>
              </a:bodyPr>
              <a:lstStyle/>
              <a:p>
                <a:pPr lvl="0" algn="l" eaLnBrk="1" hangingPunct="1">
                  <a:lnSpc>
                    <a:spcPct val="160000"/>
                  </a:lnSpc>
                  <a:buClrTx/>
                  <a:buSzTx/>
                  <a:buFont typeface="Arial" panose="020B0604020202020204" pitchFamily="34" charset="0"/>
                  <a:defRPr/>
                </a:pPr>
                <a:endPara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0F14D91-B806-FCD5-42B7-E6862FC22CEA}"/>
                  </a:ext>
                </a:extLst>
              </p:cNvPr>
              <p:cNvSpPr txBox="1"/>
              <p:nvPr/>
            </p:nvSpPr>
            <p:spPr>
              <a:xfrm>
                <a:off x="10546" y="2440"/>
                <a:ext cx="1304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lvl="0" algn="l" eaLnBrk="1" hangingPunct="1">
                  <a:lnSpc>
                    <a:spcPct val="100000"/>
                  </a:lnSpc>
                  <a:buClrTx/>
                  <a:buSzTx/>
                  <a:buFont typeface="Arial" panose="020B0604020202020204" pitchFamily="34" charset="0"/>
                  <a:defRPr/>
                </a:pPr>
                <a:r>
                  <a:rPr lang="zh-CN" altLang="en-US" sz="2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微软雅黑" panose="020B0503020204020204" pitchFamily="34" charset="-122"/>
                    <a:sym typeface="+mn-ea"/>
                  </a:rPr>
                  <a:t>固态</a:t>
                </a: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5FD7C30-7B39-2E67-6991-209FEE1F6897}"/>
                </a:ext>
              </a:extLst>
            </p:cNvPr>
            <p:cNvGrpSpPr/>
            <p:nvPr/>
          </p:nvGrpSpPr>
          <p:grpSpPr>
            <a:xfrm>
              <a:off x="10150" y="3824"/>
              <a:ext cx="1361" cy="1361"/>
              <a:chOff x="10517" y="2122"/>
              <a:chExt cx="1361" cy="1361"/>
            </a:xfrm>
          </p:grpSpPr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D30936A-B698-4160-1466-F5FEE9A5FFC3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0517" y="2122"/>
                <a:ext cx="1361" cy="1361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rtlCol="0">
                <a:noAutofit/>
              </a:bodyPr>
              <a:lstStyle/>
              <a:p>
                <a:pPr lvl="0" algn="l" eaLnBrk="1" hangingPunct="1">
                  <a:lnSpc>
                    <a:spcPct val="160000"/>
                  </a:lnSpc>
                  <a:buClrTx/>
                  <a:buSzTx/>
                  <a:buFont typeface="Arial" panose="020B0604020202020204" pitchFamily="34" charset="0"/>
                  <a:defRPr/>
                </a:pPr>
                <a:endPara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949820B-6958-D60D-1C48-701D70A3CA32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0546" y="2440"/>
                <a:ext cx="1304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lvl="0" algn="l" eaLnBrk="1" hangingPunct="1">
                  <a:lnSpc>
                    <a:spcPct val="100000"/>
                  </a:lnSpc>
                  <a:buClrTx/>
                  <a:buSzTx/>
                  <a:buFont typeface="Arial" panose="020B0604020202020204" pitchFamily="34" charset="0"/>
                  <a:defRPr/>
                </a:pPr>
                <a:r>
                  <a:rPr lang="zh-CN" altLang="en-US" sz="2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微软雅黑" panose="020B0503020204020204" pitchFamily="34" charset="-122"/>
                    <a:sym typeface="+mn-ea"/>
                  </a:rPr>
                  <a:t>液态</a:t>
                </a: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977333DC-E8D2-CDEE-A5F1-BD35C95EDAC3}"/>
                </a:ext>
              </a:extLst>
            </p:cNvPr>
            <p:cNvGrpSpPr/>
            <p:nvPr/>
          </p:nvGrpSpPr>
          <p:grpSpPr>
            <a:xfrm>
              <a:off x="12418" y="3824"/>
              <a:ext cx="1361" cy="1361"/>
              <a:chOff x="10517" y="2122"/>
              <a:chExt cx="1361" cy="1361"/>
            </a:xfrm>
          </p:grpSpPr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9B56FC0-C258-9573-1F23-76B2A9A491DC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0517" y="2122"/>
                <a:ext cx="1361" cy="1361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square" rtlCol="0">
                <a:noAutofit/>
              </a:bodyPr>
              <a:lstStyle/>
              <a:p>
                <a:pPr lvl="0" algn="l" eaLnBrk="1" hangingPunct="1">
                  <a:lnSpc>
                    <a:spcPct val="160000"/>
                  </a:lnSpc>
                  <a:buClrTx/>
                  <a:buSzTx/>
                  <a:buFont typeface="Arial" panose="020B0604020202020204" pitchFamily="34" charset="0"/>
                  <a:defRPr/>
                </a:pPr>
                <a:endPara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4A41FC7-7454-1E52-9C7D-DEB6D59DED51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546" y="2440"/>
                <a:ext cx="1304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lvl="0" algn="l" eaLnBrk="1" hangingPunct="1">
                  <a:lnSpc>
                    <a:spcPct val="100000"/>
                  </a:lnSpc>
                  <a:buClrTx/>
                  <a:buSzTx/>
                  <a:buFont typeface="Arial" panose="020B0604020202020204" pitchFamily="34" charset="0"/>
                  <a:defRPr/>
                </a:pPr>
                <a:r>
                  <a:rPr lang="zh-CN" altLang="en-US" sz="2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微软雅黑" panose="020B0503020204020204" pitchFamily="34" charset="-122"/>
                    <a:sym typeface="+mn-ea"/>
                  </a:rPr>
                  <a:t>气态</a:t>
                </a:r>
              </a:p>
            </p:txBody>
          </p:sp>
        </p:grp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7F1E58A-B6F9-2EDB-7E5F-DBE62D220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3540000" flipH="1">
              <a:off x="11773" y="4178"/>
              <a:ext cx="447" cy="6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BA49D0C-5B2A-F47E-FBCE-4B688C25B5DE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300000" flipH="1">
              <a:off x="11161" y="3219"/>
              <a:ext cx="447" cy="68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C31F4D9-EE12-49E8-1C53-115AEA05A2AC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8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6900000" flipH="1">
              <a:off x="12435" y="3206"/>
              <a:ext cx="447" cy="68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AEA4278C-1F8A-4F58-8B30-7530B21DEB81}"/>
              </a:ext>
            </a:extLst>
          </p:cNvPr>
          <p:cNvGrpSpPr/>
          <p:nvPr/>
        </p:nvGrpSpPr>
        <p:grpSpPr>
          <a:xfrm>
            <a:off x="5644639" y="2674836"/>
            <a:ext cx="1116330" cy="1765300"/>
            <a:chOff x="6952" y="2916"/>
            <a:chExt cx="1758" cy="2780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8CBA546-4317-49A7-FB82-86ADE0CFE1F8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7265" y="5068"/>
              <a:ext cx="113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气态</a:t>
              </a:r>
            </a:p>
          </p:txBody>
        </p:sp>
        <p:pic>
          <p:nvPicPr>
            <p:cNvPr id="24" name="图片 23" descr="20230605160441">
              <a:extLst>
                <a:ext uri="{FF2B5EF4-FFF2-40B4-BE49-F238E27FC236}">
                  <a16:creationId xmlns:a16="http://schemas.microsoft.com/office/drawing/2014/main" id="{3941BE16-F1E3-9D4E-F0AE-153BA094AE1F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9">
              <a:lum bright="-12000" contrast="24000"/>
            </a:blip>
            <a:srcRect l="6036"/>
            <a:stretch>
              <a:fillRect/>
            </a:stretch>
          </p:blipFill>
          <p:spPr>
            <a:xfrm>
              <a:off x="6952" y="2916"/>
              <a:ext cx="1759" cy="2047"/>
            </a:xfrm>
            <a:prstGeom prst="rect">
              <a:avLst/>
            </a:prstGeom>
          </p:spPr>
        </p:pic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85197D01-25E0-336C-4106-1C574C4C649D}"/>
              </a:ext>
            </a:extLst>
          </p:cNvPr>
          <p:cNvSpPr txBox="1"/>
          <p:nvPr/>
        </p:nvSpPr>
        <p:spPr>
          <a:xfrm>
            <a:off x="343397" y="313248"/>
            <a:ext cx="83058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物态变化辨识及吸、放热判断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91ED503B-F784-71DA-49D0-868658560D2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584995" y="2872275"/>
            <a:ext cx="1413510" cy="1151890"/>
          </a:xfrm>
          <a:prstGeom prst="rect">
            <a:avLst/>
          </a:prstGeom>
        </p:spPr>
      </p:pic>
      <p:sp>
        <p:nvSpPr>
          <p:cNvPr id="27" name="箭头: 下 1">
            <a:extLst>
              <a:ext uri="{FF2B5EF4-FFF2-40B4-BE49-F238E27FC236}">
                <a16:creationId xmlns:a16="http://schemas.microsoft.com/office/drawing/2014/main" id="{B78D6C14-FACC-3E22-3041-5B99938C9AB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6200000" flipH="1">
            <a:off x="2955573" y="3194079"/>
            <a:ext cx="485140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7664099-6BAD-6C75-449C-0EE758749D20}"/>
              </a:ext>
            </a:extLst>
          </p:cNvPr>
          <p:cNvSpPr txBox="1"/>
          <p:nvPr/>
        </p:nvSpPr>
        <p:spPr>
          <a:xfrm>
            <a:off x="1968584" y="397611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固态</a:t>
            </a:r>
          </a:p>
        </p:txBody>
      </p:sp>
    </p:spTree>
    <p:extLst>
      <p:ext uri="{BB962C8B-B14F-4D97-AF65-F5344CB8AC3E}">
        <p14:creationId xmlns:p14="http://schemas.microsoft.com/office/powerpoint/2010/main" val="1267432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B0E7E0B6-BA82-EB8D-49A0-0D3035D0F1CF}"/>
              </a:ext>
            </a:extLst>
          </p:cNvPr>
          <p:cNvSpPr txBox="1"/>
          <p:nvPr/>
        </p:nvSpPr>
        <p:spPr>
          <a:xfrm>
            <a:off x="8071700" y="5688681"/>
            <a:ext cx="1072055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固态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2499D15-CA6C-D9F6-A453-D9112880EE73}"/>
              </a:ext>
            </a:extLst>
          </p:cNvPr>
          <p:cNvSpPr txBox="1"/>
          <p:nvPr/>
        </p:nvSpPr>
        <p:spPr>
          <a:xfrm>
            <a:off x="8071701" y="3469802"/>
            <a:ext cx="1072055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液态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252B6CC-56EF-D725-61F8-2D6DDC1CAA49}"/>
              </a:ext>
            </a:extLst>
          </p:cNvPr>
          <p:cNvSpPr txBox="1"/>
          <p:nvPr/>
        </p:nvSpPr>
        <p:spPr>
          <a:xfrm>
            <a:off x="8071702" y="1310385"/>
            <a:ext cx="1072055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气态</a:t>
            </a:r>
          </a:p>
        </p:txBody>
      </p:sp>
      <p:sp>
        <p:nvSpPr>
          <p:cNvPr id="12" name="箭头: 右 11">
            <a:extLst>
              <a:ext uri="{FF2B5EF4-FFF2-40B4-BE49-F238E27FC236}">
                <a16:creationId xmlns:a16="http://schemas.microsoft.com/office/drawing/2014/main" id="{77B0132A-5465-6013-94B3-B67F1CF5EAE5}"/>
              </a:ext>
            </a:extLst>
          </p:cNvPr>
          <p:cNvSpPr/>
          <p:nvPr/>
        </p:nvSpPr>
        <p:spPr>
          <a:xfrm rot="16200000">
            <a:off x="7736569" y="2479717"/>
            <a:ext cx="1353951" cy="246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60836B03-EC98-4968-AB82-EB5ED1AF2A15}"/>
              </a:ext>
            </a:extLst>
          </p:cNvPr>
          <p:cNvSpPr/>
          <p:nvPr/>
        </p:nvSpPr>
        <p:spPr>
          <a:xfrm rot="5400000">
            <a:off x="8138304" y="2493233"/>
            <a:ext cx="1353951" cy="246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箭头: 右 13">
            <a:extLst>
              <a:ext uri="{FF2B5EF4-FFF2-40B4-BE49-F238E27FC236}">
                <a16:creationId xmlns:a16="http://schemas.microsoft.com/office/drawing/2014/main" id="{C4C1FCC6-97C9-C449-E0C4-A77C419F893D}"/>
              </a:ext>
            </a:extLst>
          </p:cNvPr>
          <p:cNvSpPr/>
          <p:nvPr/>
        </p:nvSpPr>
        <p:spPr>
          <a:xfrm rot="16200000">
            <a:off x="7685679" y="4720134"/>
            <a:ext cx="1353951" cy="246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7308E947-E98A-8F78-7FE0-B93868047AC8}"/>
              </a:ext>
            </a:extLst>
          </p:cNvPr>
          <p:cNvSpPr/>
          <p:nvPr/>
        </p:nvSpPr>
        <p:spPr>
          <a:xfrm rot="5400000">
            <a:off x="8198176" y="4720135"/>
            <a:ext cx="1353951" cy="246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8501439-6F7E-2053-8739-210069D3DD72}"/>
              </a:ext>
            </a:extLst>
          </p:cNvPr>
          <p:cNvGrpSpPr/>
          <p:nvPr/>
        </p:nvGrpSpPr>
        <p:grpSpPr>
          <a:xfrm rot="10800000">
            <a:off x="9214767" y="1456646"/>
            <a:ext cx="857351" cy="4591209"/>
            <a:chOff x="7698826" y="1182046"/>
            <a:chExt cx="641131" cy="4728631"/>
          </a:xfrm>
        </p:grpSpPr>
        <p:sp>
          <p:nvSpPr>
            <p:cNvPr id="17" name="箭头: 右 16">
              <a:extLst>
                <a:ext uri="{FF2B5EF4-FFF2-40B4-BE49-F238E27FC236}">
                  <a16:creationId xmlns:a16="http://schemas.microsoft.com/office/drawing/2014/main" id="{FEF26DDF-3F22-62CC-A918-93D13BD74D41}"/>
                </a:ext>
              </a:extLst>
            </p:cNvPr>
            <p:cNvSpPr/>
            <p:nvPr/>
          </p:nvSpPr>
          <p:spPr>
            <a:xfrm>
              <a:off x="7698826" y="1182046"/>
              <a:ext cx="641131" cy="29991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9C25F88-18CE-54D6-0DB7-9605B1060E6A}"/>
                </a:ext>
              </a:extLst>
            </p:cNvPr>
            <p:cNvSpPr/>
            <p:nvPr/>
          </p:nvSpPr>
          <p:spPr>
            <a:xfrm>
              <a:off x="7698826" y="1349530"/>
              <a:ext cx="112988" cy="45611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DAA4772-16C1-15BF-A565-FC7B671CFD95}"/>
                </a:ext>
              </a:extLst>
            </p:cNvPr>
            <p:cNvSpPr/>
            <p:nvPr/>
          </p:nvSpPr>
          <p:spPr>
            <a:xfrm>
              <a:off x="7698826" y="5788020"/>
              <a:ext cx="557049" cy="1066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7B5B8036-D94E-FDCF-D14C-6D4D955E4979}"/>
              </a:ext>
            </a:extLst>
          </p:cNvPr>
          <p:cNvGrpSpPr/>
          <p:nvPr/>
        </p:nvGrpSpPr>
        <p:grpSpPr>
          <a:xfrm flipH="1">
            <a:off x="7239143" y="1450308"/>
            <a:ext cx="857352" cy="4530761"/>
            <a:chOff x="9837680" y="1332002"/>
            <a:chExt cx="670037" cy="4666374"/>
          </a:xfrm>
        </p:grpSpPr>
        <p:sp>
          <p:nvSpPr>
            <p:cNvPr id="21" name="箭头: 右 20">
              <a:extLst>
                <a:ext uri="{FF2B5EF4-FFF2-40B4-BE49-F238E27FC236}">
                  <a16:creationId xmlns:a16="http://schemas.microsoft.com/office/drawing/2014/main" id="{D90A78CC-26D2-2673-1396-4C5943664488}"/>
                </a:ext>
              </a:extLst>
            </p:cNvPr>
            <p:cNvSpPr/>
            <p:nvPr/>
          </p:nvSpPr>
          <p:spPr>
            <a:xfrm rot="10800000">
              <a:off x="9837680" y="1332002"/>
              <a:ext cx="641131" cy="29991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EDC4DB0-96B6-824F-F45D-13D6FEE8F683}"/>
                </a:ext>
              </a:extLst>
            </p:cNvPr>
            <p:cNvSpPr/>
            <p:nvPr/>
          </p:nvSpPr>
          <p:spPr>
            <a:xfrm>
              <a:off x="10394729" y="1412878"/>
              <a:ext cx="112988" cy="45611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6438FEAA-D4E9-FAC2-5D80-01A9D5ABCA66}"/>
                </a:ext>
              </a:extLst>
            </p:cNvPr>
            <p:cNvSpPr/>
            <p:nvPr/>
          </p:nvSpPr>
          <p:spPr>
            <a:xfrm>
              <a:off x="9921768" y="5891696"/>
              <a:ext cx="557049" cy="1066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AA2D3C2E-27FC-CA99-DE96-39146EA259C6}"/>
              </a:ext>
            </a:extLst>
          </p:cNvPr>
          <p:cNvSpPr txBox="1"/>
          <p:nvPr/>
        </p:nvSpPr>
        <p:spPr>
          <a:xfrm>
            <a:off x="7749149" y="1993745"/>
            <a:ext cx="553998" cy="14468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汽化吸热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48A9D288-F71E-7B81-B938-D11F2D497FF5}"/>
              </a:ext>
            </a:extLst>
          </p:cNvPr>
          <p:cNvSpPr txBox="1"/>
          <p:nvPr/>
        </p:nvSpPr>
        <p:spPr>
          <a:xfrm>
            <a:off x="7681422" y="4199151"/>
            <a:ext cx="553998" cy="14613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熔化吸热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9EB09A1-4D29-726D-8FB8-CA68D58357B5}"/>
              </a:ext>
            </a:extLst>
          </p:cNvPr>
          <p:cNvSpPr txBox="1"/>
          <p:nvPr/>
        </p:nvSpPr>
        <p:spPr>
          <a:xfrm>
            <a:off x="9131529" y="4163315"/>
            <a:ext cx="553998" cy="13539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凝固放热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116F76C-7BDE-A063-EB15-3FCD9AF46EB2}"/>
              </a:ext>
            </a:extLst>
          </p:cNvPr>
          <p:cNvSpPr txBox="1"/>
          <p:nvPr/>
        </p:nvSpPr>
        <p:spPr>
          <a:xfrm>
            <a:off x="9024490" y="2005128"/>
            <a:ext cx="553998" cy="14571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液化放热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15994E2-58C4-6F8D-C472-F69D57F07152}"/>
              </a:ext>
            </a:extLst>
          </p:cNvPr>
          <p:cNvSpPr txBox="1"/>
          <p:nvPr/>
        </p:nvSpPr>
        <p:spPr>
          <a:xfrm>
            <a:off x="10133673" y="2921296"/>
            <a:ext cx="553998" cy="14992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凝华放热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74E031C-56B8-5367-7D44-D936542CE966}"/>
              </a:ext>
            </a:extLst>
          </p:cNvPr>
          <p:cNvSpPr txBox="1"/>
          <p:nvPr/>
        </p:nvSpPr>
        <p:spPr>
          <a:xfrm>
            <a:off x="6560550" y="3069850"/>
            <a:ext cx="553998" cy="14468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升华吸热</a:t>
            </a:r>
          </a:p>
        </p:txBody>
      </p:sp>
      <p:sp>
        <p:nvSpPr>
          <p:cNvPr id="30" name="箭头: 右 29">
            <a:extLst>
              <a:ext uri="{FF2B5EF4-FFF2-40B4-BE49-F238E27FC236}">
                <a16:creationId xmlns:a16="http://schemas.microsoft.com/office/drawing/2014/main" id="{6460DDE2-F39E-A484-B8D9-78C1AFC6CA4F}"/>
              </a:ext>
            </a:extLst>
          </p:cNvPr>
          <p:cNvSpPr/>
          <p:nvPr/>
        </p:nvSpPr>
        <p:spPr>
          <a:xfrm rot="16200000">
            <a:off x="4902844" y="3333378"/>
            <a:ext cx="2632863" cy="3363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1" name="箭头: 右 30">
            <a:extLst>
              <a:ext uri="{FF2B5EF4-FFF2-40B4-BE49-F238E27FC236}">
                <a16:creationId xmlns:a16="http://schemas.microsoft.com/office/drawing/2014/main" id="{1C982915-56C7-8F90-E9FB-96CF7EF0A5AD}"/>
              </a:ext>
            </a:extLst>
          </p:cNvPr>
          <p:cNvSpPr/>
          <p:nvPr/>
        </p:nvSpPr>
        <p:spPr>
          <a:xfrm rot="5400000">
            <a:off x="9648988" y="3300492"/>
            <a:ext cx="2632863" cy="3363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A5611B6-71EC-6CAA-C877-DA310D732CCD}"/>
              </a:ext>
            </a:extLst>
          </p:cNvPr>
          <p:cNvSpPr txBox="1"/>
          <p:nvPr/>
        </p:nvSpPr>
        <p:spPr>
          <a:xfrm>
            <a:off x="5305002" y="3038905"/>
            <a:ext cx="677108" cy="101567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吸热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3594CCB-8B71-5639-0853-43E3686366FA}"/>
              </a:ext>
            </a:extLst>
          </p:cNvPr>
          <p:cNvSpPr txBox="1"/>
          <p:nvPr/>
        </p:nvSpPr>
        <p:spPr>
          <a:xfrm>
            <a:off x="11133585" y="3160260"/>
            <a:ext cx="677108" cy="92070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放热</a:t>
            </a:r>
          </a:p>
        </p:txBody>
      </p:sp>
      <p:pic>
        <p:nvPicPr>
          <p:cNvPr id="35" name="图片 6">
            <a:extLst>
              <a:ext uri="{FF2B5EF4-FFF2-40B4-BE49-F238E27FC236}">
                <a16:creationId xmlns:a16="http://schemas.microsoft.com/office/drawing/2014/main" id="{6D97EC38-CFDB-EBB2-85F1-8C0E92178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75206" y="1151635"/>
            <a:ext cx="4387813" cy="2472839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82F9A15-166B-3CEB-B374-B795E0E2BA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02329" y="3728203"/>
            <a:ext cx="4360690" cy="2451559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7" name="酒精的汽化和液化">
            <a:hlinkClick r:id="" action="ppaction://media"/>
            <a:extLst>
              <a:ext uri="{FF2B5EF4-FFF2-40B4-BE49-F238E27FC236}">
                <a16:creationId xmlns:a16="http://schemas.microsoft.com/office/drawing/2014/main" id="{3A264400-295D-4464-F78F-080ACA329C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505" y="1099844"/>
            <a:ext cx="4396337" cy="2472839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39" name="图片 2">
            <a:extLst>
              <a:ext uri="{FF2B5EF4-FFF2-40B4-BE49-F238E27FC236}">
                <a16:creationId xmlns:a16="http://schemas.microsoft.com/office/drawing/2014/main" id="{406C6313-08E3-5D49-7D51-66DF33A75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contrast="6000"/>
          </a:blip>
          <a:stretch>
            <a:fillRect/>
          </a:stretch>
        </p:blipFill>
        <p:spPr bwMode="auto">
          <a:xfrm>
            <a:off x="638629" y="1099844"/>
            <a:ext cx="4269304" cy="2520770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B631FD7-8B0A-4C89-9A26-C49B343CD8B0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contrast="6000"/>
          </a:blip>
          <a:srcRect l="16552"/>
          <a:stretch>
            <a:fillRect/>
          </a:stretch>
        </p:blipFill>
        <p:spPr>
          <a:xfrm>
            <a:off x="777699" y="3833737"/>
            <a:ext cx="4020681" cy="2394670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2">
            <a:extLst>
              <a:ext uri="{FF2B5EF4-FFF2-40B4-BE49-F238E27FC236}">
                <a16:creationId xmlns:a16="http://schemas.microsoft.com/office/drawing/2014/main" id="{6BDEA018-97D7-85C0-C8C2-652F5B6A6D20}"/>
              </a:ext>
            </a:extLst>
          </p:cNvPr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10">
            <a:lum contrast="6000"/>
          </a:blip>
          <a:stretch>
            <a:fillRect/>
          </a:stretch>
        </p:blipFill>
        <p:spPr bwMode="auto">
          <a:xfrm>
            <a:off x="664718" y="3853425"/>
            <a:ext cx="4133662" cy="2347616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8804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5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5C18FB9-27D0-CC6F-4D3B-3A2976E37DA1}"/>
              </a:ext>
            </a:extLst>
          </p:cNvPr>
          <p:cNvGrpSpPr/>
          <p:nvPr/>
        </p:nvGrpSpPr>
        <p:grpSpPr>
          <a:xfrm>
            <a:off x="225562" y="598694"/>
            <a:ext cx="3597910" cy="2249170"/>
            <a:chOff x="4138" y="3969"/>
            <a:chExt cx="5666" cy="3542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BBB65B6-BAA1-B848-F3A7-AE9B2DD9B5E2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4">
              <a:lum contrast="6000"/>
            </a:blip>
            <a:stretch>
              <a:fillRect/>
            </a:stretch>
          </p:blipFill>
          <p:spPr>
            <a:xfrm>
              <a:off x="4138" y="3969"/>
              <a:ext cx="5667" cy="3543"/>
            </a:xfrm>
            <a:prstGeom prst="rect">
              <a:avLst/>
            </a:prstGeom>
            <a:noFill/>
            <a:ln w="254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BF825386-854D-E9FD-8E7E-EEFCF471A1E1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4138" y="6619"/>
              <a:ext cx="3912" cy="893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b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结霜的条件：</a:t>
              </a:r>
              <a:r>
                <a:rPr lang="zh-CN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温度低于</a:t>
              </a:r>
              <a:r>
                <a:rPr lang="en-US" altLang="zh-CN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0℃</a:t>
              </a:r>
              <a:r>
                <a:rPr lang="zh-CN" altLang="en-US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，空气比较湿润。</a:t>
              </a: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4DA38E90-31C1-FEC7-165F-37B37FCBCAC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lum contrast="6000"/>
          </a:blip>
          <a:srcRect t="15705"/>
          <a:stretch>
            <a:fillRect/>
          </a:stretch>
        </p:blipFill>
        <p:spPr bwMode="auto">
          <a:xfrm>
            <a:off x="1845649" y="511729"/>
            <a:ext cx="3759139" cy="2336770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AC08C20A-F5C2-4A72-D589-72D51B61ABA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lum contrast="6000"/>
          </a:blip>
          <a:stretch>
            <a:fillRect/>
          </a:stretch>
        </p:blipFill>
        <p:spPr bwMode="auto">
          <a:xfrm>
            <a:off x="2912489" y="516299"/>
            <a:ext cx="3646885" cy="2430066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2CE63910-E7AD-0992-E6D9-3B43A8927D5B}"/>
              </a:ext>
            </a:extLst>
          </p:cNvPr>
          <p:cNvGrpSpPr/>
          <p:nvPr/>
        </p:nvGrpSpPr>
        <p:grpSpPr>
          <a:xfrm>
            <a:off x="4612634" y="515464"/>
            <a:ext cx="3521075" cy="2520000"/>
            <a:chOff x="1303" y="2122"/>
            <a:chExt cx="5545" cy="476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E066B23-BAD6-52B2-8444-33ADFE860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lum contrast="6000"/>
            </a:blip>
            <a:stretch>
              <a:fillRect/>
            </a:stretch>
          </p:blipFill>
          <p:spPr bwMode="auto">
            <a:xfrm>
              <a:off x="1303" y="2122"/>
              <a:ext cx="5545" cy="4762"/>
            </a:xfrm>
            <a:prstGeom prst="rect">
              <a:avLst/>
            </a:prstGeom>
            <a:noFill/>
            <a:ln w="254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1F8B52D0-4E4F-F4DE-9CDE-E341EB81665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303" y="6204"/>
              <a:ext cx="3921" cy="6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干冰：固态二氧化碳</a:t>
              </a:r>
            </a:p>
          </p:txBody>
        </p:sp>
      </p:grpSp>
      <p:pic>
        <p:nvPicPr>
          <p:cNvPr id="6" name="图片 2">
            <a:extLst>
              <a:ext uri="{FF2B5EF4-FFF2-40B4-BE49-F238E27FC236}">
                <a16:creationId xmlns:a16="http://schemas.microsoft.com/office/drawing/2014/main" id="{CD11F534-FC5C-944C-555E-3C8470025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lum contrast="6000"/>
          </a:blip>
          <a:stretch>
            <a:fillRect/>
          </a:stretch>
        </p:blipFill>
        <p:spPr bwMode="auto">
          <a:xfrm>
            <a:off x="5719612" y="617154"/>
            <a:ext cx="3467741" cy="2430066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C70C922C-E165-EF4C-00E3-51764A9BD65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9">
            <a:lum contrast="6000"/>
          </a:blip>
          <a:stretch>
            <a:fillRect/>
          </a:stretch>
        </p:blipFill>
        <p:spPr bwMode="auto">
          <a:xfrm>
            <a:off x="7294000" y="587602"/>
            <a:ext cx="3786706" cy="2520000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04492A6-D068-FDB4-4B07-BE3B9300E14E}"/>
              </a:ext>
            </a:extLst>
          </p:cNvPr>
          <p:cNvGrpSpPr/>
          <p:nvPr/>
        </p:nvGrpSpPr>
        <p:grpSpPr>
          <a:xfrm>
            <a:off x="494915" y="3774162"/>
            <a:ext cx="3600000" cy="2680496"/>
            <a:chOff x="-247" y="7564"/>
            <a:chExt cx="4400" cy="3467"/>
          </a:xfrm>
        </p:grpSpPr>
        <p:pic>
          <p:nvPicPr>
            <p:cNvPr id="13" name="图片 12" descr="冰钓者">
              <a:extLst>
                <a:ext uri="{FF2B5EF4-FFF2-40B4-BE49-F238E27FC236}">
                  <a16:creationId xmlns:a16="http://schemas.microsoft.com/office/drawing/2014/main" id="{D1EABCBE-98DC-8F71-0266-B92CBF609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247" y="7564"/>
              <a:ext cx="4400" cy="3467"/>
            </a:xfrm>
            <a:prstGeom prst="rect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046D7208-E00C-57EE-F9D8-D550A670611B}"/>
                </a:ext>
              </a:extLst>
            </p:cNvPr>
            <p:cNvSpPr txBox="1"/>
            <p:nvPr/>
          </p:nvSpPr>
          <p:spPr>
            <a:xfrm>
              <a:off x="-1" y="10180"/>
              <a:ext cx="2276" cy="53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  <a:defRPr/>
              </a:pPr>
              <a:r>
                <a:rPr lang="zh-CN" altLang="en-US" sz="2100" b="1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河水结冰</a:t>
              </a: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4E289094-4D4D-5B6A-B9CE-D559DAE10407}"/>
              </a:ext>
            </a:extLst>
          </p:cNvPr>
          <p:cNvPicPr/>
          <p:nvPr/>
        </p:nvPicPr>
        <p:blipFill>
          <a:blip r:embed="rId21"/>
          <a:stretch>
            <a:fillRect/>
          </a:stretch>
        </p:blipFill>
        <p:spPr>
          <a:xfrm>
            <a:off x="814603" y="3829036"/>
            <a:ext cx="3600000" cy="27000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DF751886-3697-3689-FAD3-81547BF3D96F}"/>
              </a:ext>
            </a:extLst>
          </p:cNvPr>
          <p:cNvGrpSpPr/>
          <p:nvPr/>
        </p:nvGrpSpPr>
        <p:grpSpPr>
          <a:xfrm>
            <a:off x="1271721" y="3829361"/>
            <a:ext cx="3600000" cy="2700000"/>
            <a:chOff x="1082" y="2001"/>
            <a:chExt cx="4672" cy="3265"/>
          </a:xfrm>
        </p:grpSpPr>
        <p:pic>
          <p:nvPicPr>
            <p:cNvPr id="17" name="图片 16" descr="近观活火山">
              <a:extLst>
                <a:ext uri="{FF2B5EF4-FFF2-40B4-BE49-F238E27FC236}">
                  <a16:creationId xmlns:a16="http://schemas.microsoft.com/office/drawing/2014/main" id="{A1F69F2B-712A-3D49-0FE2-262C9C10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82" y="2001"/>
              <a:ext cx="4672" cy="3265"/>
            </a:xfrm>
            <a:prstGeom prst="rect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75FF50C-9080-4849-E4DA-6ACF2A48E8AC}"/>
                </a:ext>
              </a:extLst>
            </p:cNvPr>
            <p:cNvSpPr txBox="1"/>
            <p:nvPr/>
          </p:nvSpPr>
          <p:spPr>
            <a:xfrm>
              <a:off x="1202" y="2436"/>
              <a:ext cx="2277" cy="5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  <a:defRPr/>
              </a:pPr>
              <a:r>
                <a:rPr lang="zh-CN" altLang="en-US" sz="2100" b="1">
                  <a:solidFill>
                    <a:srgbClr val="FFFF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火山熔岩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F2846360-8A18-9D8E-B788-E5D9DD7B585C}"/>
              </a:ext>
            </a:extLst>
          </p:cNvPr>
          <p:cNvGrpSpPr/>
          <p:nvPr/>
        </p:nvGrpSpPr>
        <p:grpSpPr>
          <a:xfrm>
            <a:off x="2194125" y="3724297"/>
            <a:ext cx="4399121" cy="2867978"/>
            <a:chOff x="1383" y="935"/>
            <a:chExt cx="4173" cy="3130"/>
          </a:xfrm>
        </p:grpSpPr>
        <p:pic>
          <p:nvPicPr>
            <p:cNvPr id="22" name="图片 21" descr="铸造工艺流程">
              <a:extLst>
                <a:ext uri="{FF2B5EF4-FFF2-40B4-BE49-F238E27FC236}">
                  <a16:creationId xmlns:a16="http://schemas.microsoft.com/office/drawing/2014/main" id="{21845F42-BAF9-294A-5106-5095C3CC3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383" y="935"/>
              <a:ext cx="4173" cy="313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DE62D660-6831-41AC-7A54-6C025DD68DFF}"/>
                </a:ext>
              </a:extLst>
            </p:cNvPr>
            <p:cNvSpPr txBox="1"/>
            <p:nvPr/>
          </p:nvSpPr>
          <p:spPr>
            <a:xfrm>
              <a:off x="1746" y="3566"/>
              <a:ext cx="771" cy="45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FFFFFF"/>
                </a:buClr>
                <a:defRPr/>
              </a:pPr>
              <a:r>
                <a:rPr lang="zh-CN" altLang="en-US" sz="2100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浇铸</a:t>
              </a:r>
            </a:p>
          </p:txBody>
        </p:sp>
      </p:grpSp>
      <p:pic>
        <p:nvPicPr>
          <p:cNvPr id="25" name="Picture 20">
            <a:extLst>
              <a:ext uri="{FF2B5EF4-FFF2-40B4-BE49-F238E27FC236}">
                <a16:creationId xmlns:a16="http://schemas.microsoft.com/office/drawing/2014/main" id="{D4567C67-4961-4BC6-0EA3-F1E289AEE904}"/>
              </a:ext>
            </a:extLst>
          </p:cNvPr>
          <p:cNvPicPr/>
          <p:nvPr/>
        </p:nvPicPr>
        <p:blipFill>
          <a:blip r:embed="rId24"/>
          <a:stretch>
            <a:fillRect/>
          </a:stretch>
        </p:blipFill>
        <p:spPr>
          <a:xfrm>
            <a:off x="3063188" y="3772547"/>
            <a:ext cx="3600000" cy="28679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Picture 21">
            <a:extLst>
              <a:ext uri="{FF2B5EF4-FFF2-40B4-BE49-F238E27FC236}">
                <a16:creationId xmlns:a16="http://schemas.microsoft.com/office/drawing/2014/main" id="{5B6C2628-D37D-2CA7-74C7-FEA5ECE32EEF}"/>
              </a:ext>
            </a:extLst>
          </p:cNvPr>
          <p:cNvPicPr/>
          <p:nvPr/>
        </p:nvPicPr>
        <p:blipFill>
          <a:blip r:embed="rId25"/>
          <a:stretch>
            <a:fillRect/>
          </a:stretch>
        </p:blipFill>
        <p:spPr>
          <a:xfrm>
            <a:off x="4063066" y="3772547"/>
            <a:ext cx="3600000" cy="2825829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13F30197-F176-ED48-ACF4-3C22DDE8DFF5}"/>
              </a:ext>
            </a:extLst>
          </p:cNvPr>
          <p:cNvGrpSpPr/>
          <p:nvPr/>
        </p:nvGrpSpPr>
        <p:grpSpPr>
          <a:xfrm>
            <a:off x="5653717" y="3993855"/>
            <a:ext cx="3322511" cy="2797810"/>
            <a:chOff x="1190" y="1443"/>
            <a:chExt cx="5232" cy="4406"/>
          </a:xfrm>
        </p:grpSpPr>
        <p:pic>
          <p:nvPicPr>
            <p:cNvPr id="28" name="图片 27" descr="20230608110305">
              <a:extLst>
                <a:ext uri="{FF2B5EF4-FFF2-40B4-BE49-F238E27FC236}">
                  <a16:creationId xmlns:a16="http://schemas.microsoft.com/office/drawing/2014/main" id="{50C19B31-1378-3B6E-5963-06091FF37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190" y="1443"/>
              <a:ext cx="5232" cy="3685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FB69D9AB-3EF8-EDA2-DEDF-AEB4FD652983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2983" y="5221"/>
              <a:ext cx="1647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露珠</a:t>
              </a: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87CE16A4-6605-E50F-8B19-DD2639CE6EF1}"/>
              </a:ext>
            </a:extLst>
          </p:cNvPr>
          <p:cNvGrpSpPr/>
          <p:nvPr/>
        </p:nvGrpSpPr>
        <p:grpSpPr>
          <a:xfrm>
            <a:off x="6999541" y="3936618"/>
            <a:ext cx="3469640" cy="2738755"/>
            <a:chOff x="4138" y="2974"/>
            <a:chExt cx="5464" cy="4313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E4C6EF86-A0F6-49A0-9EA8-01E3E3430498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7"/>
            <a:srcRect r="7837" b="8856"/>
            <a:stretch>
              <a:fillRect/>
            </a:stretch>
          </p:blipFill>
          <p:spPr>
            <a:xfrm>
              <a:off x="4138" y="2974"/>
              <a:ext cx="5464" cy="3685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C7C54C5E-2F90-A42D-C9D1-3B3FD1BEB0E6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6046" y="6659"/>
              <a:ext cx="1647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雾</a:t>
              </a: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E61DCD1-A6A4-2893-D2C1-DBB78321998C}"/>
              </a:ext>
            </a:extLst>
          </p:cNvPr>
          <p:cNvGrpSpPr/>
          <p:nvPr/>
        </p:nvGrpSpPr>
        <p:grpSpPr>
          <a:xfrm>
            <a:off x="8445062" y="3936618"/>
            <a:ext cx="3417570" cy="2774950"/>
            <a:chOff x="8334" y="1443"/>
            <a:chExt cx="5382" cy="4370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365A71A2-8C37-1BD8-022A-0359C3C5F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8334" y="1443"/>
              <a:ext cx="5382" cy="3685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28BBF33B-C0AA-E156-D800-C9D6FBE21C58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10202" y="5185"/>
              <a:ext cx="1647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云</a:t>
              </a: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68B75CF9-FB4E-FE1E-4955-53C3769F1526}"/>
              </a:ext>
            </a:extLst>
          </p:cNvPr>
          <p:cNvGrpSpPr/>
          <p:nvPr/>
        </p:nvGrpSpPr>
        <p:grpSpPr>
          <a:xfrm>
            <a:off x="7693883" y="608657"/>
            <a:ext cx="2983203" cy="2848898"/>
            <a:chOff x="850" y="1444"/>
            <a:chExt cx="3492" cy="3726"/>
          </a:xfrm>
        </p:grpSpPr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785C334F-2E3E-A932-826E-687A9BFAA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lum contrast="6000"/>
            </a:blip>
            <a:srcRect r="25329"/>
            <a:stretch>
              <a:fillRect/>
            </a:stretch>
          </p:blipFill>
          <p:spPr>
            <a:xfrm>
              <a:off x="850" y="1444"/>
              <a:ext cx="3492" cy="3118"/>
            </a:xfrm>
            <a:prstGeom prst="rect">
              <a:avLst/>
            </a:prstGeom>
            <a:noFill/>
            <a:ln w="254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2C1A849B-725F-69DB-0BEC-1A358207E71E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1773" y="4647"/>
              <a:ext cx="1647" cy="5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吹头发</a:t>
              </a: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7CC7AA6E-DD09-5A93-181B-BEC9630E0211}"/>
              </a:ext>
            </a:extLst>
          </p:cNvPr>
          <p:cNvGrpSpPr/>
          <p:nvPr/>
        </p:nvGrpSpPr>
        <p:grpSpPr>
          <a:xfrm>
            <a:off x="8913013" y="626120"/>
            <a:ext cx="2567575" cy="2808105"/>
            <a:chOff x="2891" y="2917"/>
            <a:chExt cx="3118" cy="3736"/>
          </a:xfrm>
        </p:grpSpPr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DF86DD92-EF8C-CF85-A653-EFF6043D8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lum contrast="6000"/>
            </a:blip>
            <a:stretch>
              <a:fillRect/>
            </a:stretch>
          </p:blipFill>
          <p:spPr>
            <a:xfrm>
              <a:off x="2891" y="2917"/>
              <a:ext cx="3118" cy="3118"/>
            </a:xfrm>
            <a:prstGeom prst="rect">
              <a:avLst/>
            </a:prstGeom>
            <a:noFill/>
            <a:ln w="254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C0698638-01DE-727B-47E6-9A7248728EF1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3627" y="6121"/>
              <a:ext cx="1647" cy="5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烘干手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6330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FAFBD0A-13C7-AAAE-552F-786C1B91BCA4}"/>
              </a:ext>
            </a:extLst>
          </p:cNvPr>
          <p:cNvSpPr txBox="1"/>
          <p:nvPr/>
        </p:nvSpPr>
        <p:spPr>
          <a:xfrm>
            <a:off x="485854" y="666539"/>
            <a:ext cx="11015847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(1)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判断物态变化：先看发生物态变化前、后物质的状态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再利用定义判断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.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(2)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白气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和水蒸气是水的两种状态；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白气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是水蒸气遇冷液化形成的小液滴；水蒸气是气态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用肉眼无法观察到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.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grpSp>
        <p:nvGrpSpPr>
          <p:cNvPr id="3" name="组合 19">
            <a:extLst>
              <a:ext uri="{FF2B5EF4-FFF2-40B4-BE49-F238E27FC236}">
                <a16:creationId xmlns:a16="http://schemas.microsoft.com/office/drawing/2014/main" id="{FF22DEA6-BD93-DC21-99F4-57E67D518E9F}"/>
              </a:ext>
            </a:extLst>
          </p:cNvPr>
          <p:cNvGrpSpPr/>
          <p:nvPr/>
        </p:nvGrpSpPr>
        <p:grpSpPr>
          <a:xfrm>
            <a:off x="223096" y="133840"/>
            <a:ext cx="2160587" cy="578152"/>
            <a:chOff x="1552" y="7253"/>
            <a:chExt cx="3404" cy="910"/>
          </a:xfrm>
        </p:grpSpPr>
        <p:pic>
          <p:nvPicPr>
            <p:cNvPr id="4" name="图片 17" descr="10">
              <a:extLst>
                <a:ext uri="{FF2B5EF4-FFF2-40B4-BE49-F238E27FC236}">
                  <a16:creationId xmlns:a16="http://schemas.microsoft.com/office/drawing/2014/main" id="{DEC6F0F5-79CE-002C-6FCD-7A2E4EC1B3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52" y="7320"/>
              <a:ext cx="3404" cy="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BB57A32D-FB1A-012B-7251-CF187A82B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" y="7253"/>
              <a:ext cx="3282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dist">
                <a:lnSpc>
                  <a:spcPct val="140000"/>
                </a:lnSpc>
              </a:pPr>
              <a:r>
                <a:rPr lang="zh-CN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方法指导</a:t>
              </a: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17D8ED2F-AA29-8904-411D-6127C4CC2470}"/>
              </a:ext>
            </a:extLst>
          </p:cNvPr>
          <p:cNvSpPr txBox="1"/>
          <p:nvPr/>
        </p:nvSpPr>
        <p:spPr>
          <a:xfrm>
            <a:off x="485854" y="2557100"/>
            <a:ext cx="11179315" cy="390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判断下列过程中的物态变化类型及吸、放热情况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并填入后面横线上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.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(1)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冰雪消融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(2)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露的形成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(3)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雾凇的形成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</a:t>
            </a: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(4)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吃冰棒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粘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舌头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(5)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给发烧的病人涂抹酒精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病人感觉凉快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(6)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用久的日光灯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灯丝变细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D169EA8-538C-C549-EABD-DC90743B80B7}"/>
              </a:ext>
            </a:extLst>
          </p:cNvPr>
          <p:cNvSpPr/>
          <p:nvPr/>
        </p:nvSpPr>
        <p:spPr>
          <a:xfrm>
            <a:off x="2305300" y="3214555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熔化、吸热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44AC5AA-2CEC-0535-AFF7-A758F2B49231}"/>
              </a:ext>
            </a:extLst>
          </p:cNvPr>
          <p:cNvSpPr/>
          <p:nvPr/>
        </p:nvSpPr>
        <p:spPr>
          <a:xfrm>
            <a:off x="2305300" y="3751315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液化、放热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2AFAF33-79B5-67C3-4462-A7FEFEEF5127}"/>
              </a:ext>
            </a:extLst>
          </p:cNvPr>
          <p:cNvSpPr/>
          <p:nvPr/>
        </p:nvSpPr>
        <p:spPr>
          <a:xfrm>
            <a:off x="2581626" y="4317941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凝华、放热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FB8790-88EA-34DE-BCC9-CE987DF3037E}"/>
              </a:ext>
            </a:extLst>
          </p:cNvPr>
          <p:cNvSpPr/>
          <p:nvPr/>
        </p:nvSpPr>
        <p:spPr>
          <a:xfrm>
            <a:off x="3447408" y="4861093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凝固、放热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C4908A-A0E2-9BD8-D4A6-D23C70431DDE}"/>
              </a:ext>
            </a:extLst>
          </p:cNvPr>
          <p:cNvSpPr/>
          <p:nvPr/>
        </p:nvSpPr>
        <p:spPr>
          <a:xfrm>
            <a:off x="6031546" y="5365061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汽化、吸热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34257DB-D192-74AF-07E4-D17DA50F19DC}"/>
              </a:ext>
            </a:extLst>
          </p:cNvPr>
          <p:cNvSpPr/>
          <p:nvPr/>
        </p:nvSpPr>
        <p:spPr>
          <a:xfrm>
            <a:off x="4101687" y="5941053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1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升华、吸热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4513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8" grpId="1"/>
      <p:bldP spid="9" grpId="1"/>
      <p:bldP spid="10" grpId="1"/>
      <p:bldP spid="11" grpId="1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4F2A9DC-1575-A0DE-2B0A-A66639FE41CB}"/>
              </a:ext>
            </a:extLst>
          </p:cNvPr>
          <p:cNvSpPr txBox="1"/>
          <p:nvPr/>
        </p:nvSpPr>
        <p:spPr>
          <a:xfrm>
            <a:off x="653844" y="272166"/>
            <a:ext cx="81597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2.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对图中的自然现象解释正确的是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)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0EBD08-25AA-40FE-374A-2C648B4D5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842" y="1064155"/>
            <a:ext cx="7271899" cy="23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32AD7A8-00BB-4CC9-28E0-18E19DC05270}"/>
              </a:ext>
            </a:extLst>
          </p:cNvPr>
          <p:cNvSpPr txBox="1"/>
          <p:nvPr/>
        </p:nvSpPr>
        <p:spPr>
          <a:xfrm>
            <a:off x="5488917" y="272166"/>
            <a:ext cx="44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93DEC05-64B9-28BF-EFAA-6037D0AAF146}"/>
              </a:ext>
            </a:extLst>
          </p:cNvPr>
          <p:cNvSpPr txBox="1"/>
          <p:nvPr/>
        </p:nvSpPr>
        <p:spPr>
          <a:xfrm>
            <a:off x="797842" y="3640718"/>
            <a:ext cx="11159845" cy="27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3.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对下列现象解释正确的是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)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A.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吃冰棒时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有时舌头会粘到冰棒上是由于舌头上的水凝华造成的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B.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炒菜时把没有沥干的菜放入油锅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热油四溅是由于水发生剧烈的汽化造成的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C.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寒冷的冬天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冰冻的衣服晾在户外也能变干是由于冰熔化造成的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D.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从冰箱里取出的矿泉水瓶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过一会儿表面变湿是由于空气液化造成的</a:t>
            </a:r>
            <a:r>
              <a:rPr lang="zh-CN" altLang="zh-CN" sz="2400" b="1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 </a:t>
            </a:r>
            <a:endParaRPr lang="zh-CN" altLang="en-US" sz="2400" b="1" kern="100">
              <a:effectLst/>
              <a:latin typeface="楷体" panose="02010609060101010101" pitchFamily="49" charset="-122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DE87664-20D6-6706-A857-267EEB4B9E04}"/>
              </a:ext>
            </a:extLst>
          </p:cNvPr>
          <p:cNvSpPr txBox="1"/>
          <p:nvPr/>
        </p:nvSpPr>
        <p:spPr>
          <a:xfrm>
            <a:off x="5041973" y="3759324"/>
            <a:ext cx="44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645370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探究水沸腾时温度变化的特点">
            <a:hlinkClick r:id="" action="ppaction://media"/>
            <a:extLst>
              <a:ext uri="{FF2B5EF4-FFF2-40B4-BE49-F238E27FC236}">
                <a16:creationId xmlns:a16="http://schemas.microsoft.com/office/drawing/2014/main" id="{518A75FA-033E-A69A-7008-8B82A39B34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83677" y="1359427"/>
            <a:ext cx="5878749" cy="48332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15373BA-9823-096C-C10F-8649C7E8740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6000" contrast="12000"/>
          </a:blip>
          <a:stretch>
            <a:fillRect/>
          </a:stretch>
        </p:blipFill>
        <p:spPr bwMode="auto">
          <a:xfrm>
            <a:off x="540203" y="1359427"/>
            <a:ext cx="4631091" cy="3558995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7240B53-3AB3-CC56-9040-C31D8F82BFDA}"/>
              </a:ext>
            </a:extLst>
          </p:cNvPr>
          <p:cNvSpPr txBox="1"/>
          <p:nvPr/>
        </p:nvSpPr>
        <p:spPr>
          <a:xfrm>
            <a:off x="409581" y="5336044"/>
            <a:ext cx="4892336" cy="110716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沸腾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是液体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内部和表面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同时发生的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剧烈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的汽化现象。</a:t>
            </a:r>
          </a:p>
        </p:txBody>
      </p:sp>
      <p:sp>
        <p:nvSpPr>
          <p:cNvPr id="5" name="yt_shape_10043">
            <a:extLst>
              <a:ext uri="{FF2B5EF4-FFF2-40B4-BE49-F238E27FC236}">
                <a16:creationId xmlns:a16="http://schemas.microsoft.com/office/drawing/2014/main" id="{2558CA8B-FE9E-1DDE-BA1A-DF6CBBE6EA4D}"/>
              </a:ext>
            </a:extLst>
          </p:cNvPr>
          <p:cNvSpPr txBox="1"/>
          <p:nvPr/>
        </p:nvSpPr>
        <p:spPr>
          <a:xfrm>
            <a:off x="238540" y="132272"/>
            <a:ext cx="6689036" cy="505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en-US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考点</a:t>
            </a: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lang="zh-CN" altLang="zh-CN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汽化与液化的方式</a:t>
            </a: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zh-CN" altLang="zh-CN" sz="2800" b="0" i="0" u="none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6</a:t>
            </a:r>
            <a:r>
              <a:rPr lang="zh-CN" altLang="en-US" sz="2800" b="0" i="0" u="none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年</a:t>
            </a:r>
            <a:r>
              <a:rPr lang="en-US" altLang="zh-CN" sz="2800" b="0" i="0" u="none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2800" b="0" i="0" u="none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考）</a:t>
            </a:r>
            <a:endParaRPr lang="en-US" altLang="zh-CN" sz="2800" b="0" i="0" u="none">
              <a:solidFill>
                <a:srgbClr val="0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7EEAE42-4630-B46E-1560-D403E5263FA4}"/>
              </a:ext>
            </a:extLst>
          </p:cNvPr>
          <p:cNvSpPr txBox="1"/>
          <p:nvPr/>
        </p:nvSpPr>
        <p:spPr>
          <a:xfrm>
            <a:off x="632298" y="758757"/>
            <a:ext cx="1585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沸腾</a:t>
            </a:r>
          </a:p>
        </p:txBody>
      </p:sp>
    </p:spTree>
    <p:extLst>
      <p:ext uri="{BB962C8B-B14F-4D97-AF65-F5344CB8AC3E}">
        <p14:creationId xmlns:p14="http://schemas.microsoft.com/office/powerpoint/2010/main" val="4234327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56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8D19BA6-CB65-4F9D-8BE6-F20AAEABEF9C}"/>
              </a:ext>
            </a:extLst>
          </p:cNvPr>
          <p:cNvSpPr txBox="1"/>
          <p:nvPr/>
        </p:nvSpPr>
        <p:spPr>
          <a:xfrm>
            <a:off x="6271274" y="4876500"/>
            <a:ext cx="2571169" cy="4376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</a:rPr>
              <a:t>液体沸腾的特点：</a:t>
            </a:r>
            <a:endParaRPr lang="zh-CN" altLang="en-US" sz="24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_GB2312" panose="02010609030101010101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0EDD771-8BEA-6CEE-E82F-F6EC8E39FCAF}"/>
              </a:ext>
            </a:extLst>
          </p:cNvPr>
          <p:cNvSpPr txBox="1"/>
          <p:nvPr/>
        </p:nvSpPr>
        <p:spPr>
          <a:xfrm>
            <a:off x="6367001" y="5388411"/>
            <a:ext cx="5209223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</a:rPr>
              <a:t>液体沸腾的条件：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228B766-2020-14E1-060E-E50490D4CCF9}"/>
              </a:ext>
            </a:extLst>
          </p:cNvPr>
          <p:cNvPicPr>
            <a:picLocks noChangeAspect="1"/>
          </p:cNvPicPr>
          <p:nvPr/>
        </p:nvPicPr>
        <p:blipFill>
          <a:blip r:embed="rId64"/>
          <a:srcRect l="27027" r="29344" b="18919"/>
          <a:stretch>
            <a:fillRect/>
          </a:stretch>
        </p:blipFill>
        <p:spPr>
          <a:xfrm>
            <a:off x="6292085" y="1182767"/>
            <a:ext cx="1970137" cy="2441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80EA8A8-3264-2B97-B7D2-86982495BC6D}"/>
              </a:ext>
            </a:extLst>
          </p:cNvPr>
          <p:cNvPicPr>
            <a:picLocks noChangeAspect="1"/>
          </p:cNvPicPr>
          <p:nvPr/>
        </p:nvPicPr>
        <p:blipFill>
          <a:blip r:embed="rId65"/>
          <a:srcRect l="30955" t="11945" r="34369" b="26621"/>
          <a:stretch>
            <a:fillRect/>
          </a:stretch>
        </p:blipFill>
        <p:spPr>
          <a:xfrm>
            <a:off x="9275597" y="1234703"/>
            <a:ext cx="2022857" cy="23900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3E50FAC1-4F92-8334-EF95-828589923660}"/>
              </a:ext>
            </a:extLst>
          </p:cNvPr>
          <p:cNvGrpSpPr/>
          <p:nvPr/>
        </p:nvGrpSpPr>
        <p:grpSpPr>
          <a:xfrm>
            <a:off x="1319052" y="1074738"/>
            <a:ext cx="2700020" cy="2700020"/>
            <a:chOff x="9007" y="1440"/>
            <a:chExt cx="4648" cy="4252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A0AFFEEB-BA6B-B8B1-5A67-7AAB46678D78}"/>
                </a:ext>
              </a:extLst>
            </p:cNvPr>
            <p:cNvGrpSpPr/>
            <p:nvPr/>
          </p:nvGrpSpPr>
          <p:grpSpPr>
            <a:xfrm>
              <a:off x="9007" y="1440"/>
              <a:ext cx="4649" cy="4252"/>
              <a:chOff x="1870" y="3883"/>
              <a:chExt cx="4680" cy="4244"/>
            </a:xfrm>
          </p:grpSpPr>
          <p:sp>
            <p:nvSpPr>
              <p:cNvPr id="30" name="直接连接符 19493">
                <a:extLst>
                  <a:ext uri="{FF2B5EF4-FFF2-40B4-BE49-F238E27FC236}">
                    <a16:creationId xmlns:a16="http://schemas.microsoft.com/office/drawing/2014/main" id="{73110081-5A32-9201-6156-776331B55447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 flipH="1">
                <a:off x="18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1" name="直接连接符 19494">
                <a:extLst>
                  <a:ext uri="{FF2B5EF4-FFF2-40B4-BE49-F238E27FC236}">
                    <a16:creationId xmlns:a16="http://schemas.microsoft.com/office/drawing/2014/main" id="{B6FC1FC3-7E3B-A319-AA9A-30757CB8704E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 flipH="1">
                <a:off x="21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" name="直接连接符 19495">
                <a:extLst>
                  <a:ext uri="{FF2B5EF4-FFF2-40B4-BE49-F238E27FC236}">
                    <a16:creationId xmlns:a16="http://schemas.microsoft.com/office/drawing/2014/main" id="{21AC498D-D1BC-35EE-AEB7-8BDB00FE8ECC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 flipH="1">
                <a:off x="239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" name="直接连接符 19496">
                <a:extLst>
                  <a:ext uri="{FF2B5EF4-FFF2-40B4-BE49-F238E27FC236}">
                    <a16:creationId xmlns:a16="http://schemas.microsoft.com/office/drawing/2014/main" id="{175D87E1-E6BB-E1CF-2264-02CA6EF32E79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 flipH="1">
                <a:off x="265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" name="直接连接符 19497">
                <a:extLst>
                  <a:ext uri="{FF2B5EF4-FFF2-40B4-BE49-F238E27FC236}">
                    <a16:creationId xmlns:a16="http://schemas.microsoft.com/office/drawing/2014/main" id="{08F99101-1ACB-1643-5333-2F23A1293A5B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 flipH="1">
                <a:off x="291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5" name="直接连接符 19498">
                <a:extLst>
                  <a:ext uri="{FF2B5EF4-FFF2-40B4-BE49-F238E27FC236}">
                    <a16:creationId xmlns:a16="http://schemas.microsoft.com/office/drawing/2014/main" id="{0F9D7EF3-4381-DFE7-6DB7-EDCA7F6A110A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 flipH="1">
                <a:off x="31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6" name="直接连接符 19499">
                <a:extLst>
                  <a:ext uri="{FF2B5EF4-FFF2-40B4-BE49-F238E27FC236}">
                    <a16:creationId xmlns:a16="http://schemas.microsoft.com/office/drawing/2014/main" id="{EDBEA5D5-4836-9F09-076B-07C1C81B899A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 flipH="1">
                <a:off x="34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" name="直接连接符 19500">
                <a:extLst>
                  <a:ext uri="{FF2B5EF4-FFF2-40B4-BE49-F238E27FC236}">
                    <a16:creationId xmlns:a16="http://schemas.microsoft.com/office/drawing/2014/main" id="{AE57513E-AE32-09F1-AD90-C5592FFEDF70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 flipH="1">
                <a:off x="369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8" name="直接连接符 19501">
                <a:extLst>
                  <a:ext uri="{FF2B5EF4-FFF2-40B4-BE49-F238E27FC236}">
                    <a16:creationId xmlns:a16="http://schemas.microsoft.com/office/drawing/2014/main" id="{0E22CF35-2C45-67F2-4305-DCB78315FDD0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 flipH="1">
                <a:off x="395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9" name="直接连接符 19502">
                <a:extLst>
                  <a:ext uri="{FF2B5EF4-FFF2-40B4-BE49-F238E27FC236}">
                    <a16:creationId xmlns:a16="http://schemas.microsoft.com/office/drawing/2014/main" id="{36F54DD3-F117-BC42-57E4-7874216ED741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 flipH="1">
                <a:off x="421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" name="直接连接符 19503">
                <a:extLst>
                  <a:ext uri="{FF2B5EF4-FFF2-40B4-BE49-F238E27FC236}">
                    <a16:creationId xmlns:a16="http://schemas.microsoft.com/office/drawing/2014/main" id="{159A0906-C64F-58A5-5865-1FAA72537C56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 flipH="1">
                <a:off x="44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" name="直接连接符 19504">
                <a:extLst>
                  <a:ext uri="{FF2B5EF4-FFF2-40B4-BE49-F238E27FC236}">
                    <a16:creationId xmlns:a16="http://schemas.microsoft.com/office/drawing/2014/main" id="{0EE53C3E-1E56-827E-33E5-9935D6551927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 flipH="1">
                <a:off x="47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" name="直接连接符 19505">
                <a:extLst>
                  <a:ext uri="{FF2B5EF4-FFF2-40B4-BE49-F238E27FC236}">
                    <a16:creationId xmlns:a16="http://schemas.microsoft.com/office/drawing/2014/main" id="{97F1CC26-FDF7-4B70-FFF3-47F9FF9C61A4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 flipH="1">
                <a:off x="499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3" name="直接连接符 19506">
                <a:extLst>
                  <a:ext uri="{FF2B5EF4-FFF2-40B4-BE49-F238E27FC236}">
                    <a16:creationId xmlns:a16="http://schemas.microsoft.com/office/drawing/2014/main" id="{A1198E57-068D-3BB6-102F-C657A2344AB1}"/>
                  </a:ext>
                </a:extLst>
              </p:cNvPr>
              <p:cNvSpPr/>
              <p:nvPr>
                <p:custDataLst>
                  <p:tags r:id="rId57"/>
                </p:custDataLst>
              </p:nvPr>
            </p:nvSpPr>
            <p:spPr>
              <a:xfrm flipH="1">
                <a:off x="525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4" name="直接连接符 19507">
                <a:extLst>
                  <a:ext uri="{FF2B5EF4-FFF2-40B4-BE49-F238E27FC236}">
                    <a16:creationId xmlns:a16="http://schemas.microsoft.com/office/drawing/2014/main" id="{ABFD5FE5-8098-18F9-57BB-CBCE5C958CE7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 flipH="1">
                <a:off x="551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5" name="直接连接符 19508">
                <a:extLst>
                  <a:ext uri="{FF2B5EF4-FFF2-40B4-BE49-F238E27FC236}">
                    <a16:creationId xmlns:a16="http://schemas.microsoft.com/office/drawing/2014/main" id="{E20A5C41-9953-3AA5-F110-B3D585A2F61B}"/>
                  </a:ext>
                </a:extLst>
              </p:cNvPr>
              <p:cNvSpPr/>
              <p:nvPr>
                <p:custDataLst>
                  <p:tags r:id="rId59"/>
                </p:custDataLst>
              </p:nvPr>
            </p:nvSpPr>
            <p:spPr>
              <a:xfrm flipH="1">
                <a:off x="57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6" name="直接连接符 19509">
                <a:extLst>
                  <a:ext uri="{FF2B5EF4-FFF2-40B4-BE49-F238E27FC236}">
                    <a16:creationId xmlns:a16="http://schemas.microsoft.com/office/drawing/2014/main" id="{8AB73BC3-4FCD-B3BD-D841-34A71AA026B9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 flipH="1">
                <a:off x="60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" name="直接连接符 19509">
                <a:extLst>
                  <a:ext uri="{FF2B5EF4-FFF2-40B4-BE49-F238E27FC236}">
                    <a16:creationId xmlns:a16="http://schemas.microsoft.com/office/drawing/2014/main" id="{AA9AAEF5-1D10-FB37-72A8-31C2EF692A77}"/>
                  </a:ext>
                </a:extLst>
              </p:cNvPr>
              <p:cNvSpPr/>
              <p:nvPr>
                <p:custDataLst>
                  <p:tags r:id="rId61"/>
                </p:custDataLst>
              </p:nvPr>
            </p:nvSpPr>
            <p:spPr>
              <a:xfrm flipH="1">
                <a:off x="629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" name="直接连接符 19509">
                <a:extLst>
                  <a:ext uri="{FF2B5EF4-FFF2-40B4-BE49-F238E27FC236}">
                    <a16:creationId xmlns:a16="http://schemas.microsoft.com/office/drawing/2014/main" id="{01C7C192-BC20-5E03-16D1-1DED9FBE7F68}"/>
                  </a:ext>
                </a:extLst>
              </p:cNvPr>
              <p:cNvSpPr/>
              <p:nvPr>
                <p:custDataLst>
                  <p:tags r:id="rId62"/>
                </p:custDataLst>
              </p:nvPr>
            </p:nvSpPr>
            <p:spPr>
              <a:xfrm flipH="1">
                <a:off x="655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C87B71B-7943-449F-E2D2-906039264FF0}"/>
                </a:ext>
              </a:extLst>
            </p:cNvPr>
            <p:cNvGrpSpPr/>
            <p:nvPr/>
          </p:nvGrpSpPr>
          <p:grpSpPr>
            <a:xfrm>
              <a:off x="9007" y="1440"/>
              <a:ext cx="4649" cy="4252"/>
              <a:chOff x="9066" y="875"/>
              <a:chExt cx="4544" cy="4338"/>
            </a:xfrm>
          </p:grpSpPr>
          <p:sp>
            <p:nvSpPr>
              <p:cNvPr id="11" name="直接连接符 19473">
                <a:extLst>
                  <a:ext uri="{FF2B5EF4-FFF2-40B4-BE49-F238E27FC236}">
                    <a16:creationId xmlns:a16="http://schemas.microsoft.com/office/drawing/2014/main" id="{E00E4074-F50E-8496-7C0A-E4178EF9B9F6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9066" y="1357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" name="直接连接符 19474">
                <a:extLst>
                  <a:ext uri="{FF2B5EF4-FFF2-40B4-BE49-F238E27FC236}">
                    <a16:creationId xmlns:a16="http://schemas.microsoft.com/office/drawing/2014/main" id="{836DC06E-BF79-42CB-D1ED-73C845B400E3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9066" y="1116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" name="直接连接符 19475">
                <a:extLst>
                  <a:ext uri="{FF2B5EF4-FFF2-40B4-BE49-F238E27FC236}">
                    <a16:creationId xmlns:a16="http://schemas.microsoft.com/office/drawing/2014/main" id="{1209BD2A-75FB-109D-690D-1A616157BF37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9066" y="1839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4" name="直接连接符 19476">
                <a:extLst>
                  <a:ext uri="{FF2B5EF4-FFF2-40B4-BE49-F238E27FC236}">
                    <a16:creationId xmlns:a16="http://schemas.microsoft.com/office/drawing/2014/main" id="{5462FA48-2DB2-ED4E-D9A1-60C5D7437184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9066" y="2080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" name="直接连接符 19477">
                <a:extLst>
                  <a:ext uri="{FF2B5EF4-FFF2-40B4-BE49-F238E27FC236}">
                    <a16:creationId xmlns:a16="http://schemas.microsoft.com/office/drawing/2014/main" id="{F918DDAA-094E-C747-C329-9C67B8D3153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9066" y="2321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6" name="直接连接符 19478">
                <a:extLst>
                  <a:ext uri="{FF2B5EF4-FFF2-40B4-BE49-F238E27FC236}">
                    <a16:creationId xmlns:a16="http://schemas.microsoft.com/office/drawing/2014/main" id="{1ED1081F-A228-FF38-8CA4-36C0E78C83CB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9066" y="2562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" name="直接连接符 19479">
                <a:extLst>
                  <a:ext uri="{FF2B5EF4-FFF2-40B4-BE49-F238E27FC236}">
                    <a16:creationId xmlns:a16="http://schemas.microsoft.com/office/drawing/2014/main" id="{5E0F5416-9FBB-09A9-B094-004FD6CC09C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9066" y="2803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8" name="直接连接符 19480">
                <a:extLst>
                  <a:ext uri="{FF2B5EF4-FFF2-40B4-BE49-F238E27FC236}">
                    <a16:creationId xmlns:a16="http://schemas.microsoft.com/office/drawing/2014/main" id="{E5041306-22A2-C654-1AE2-6C3E3C8D060D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9066" y="3044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" name="直接连接符 19481">
                <a:extLst>
                  <a:ext uri="{FF2B5EF4-FFF2-40B4-BE49-F238E27FC236}">
                    <a16:creationId xmlns:a16="http://schemas.microsoft.com/office/drawing/2014/main" id="{E9B6E42D-628F-0246-3FA7-85C0F0114AE6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9066" y="3285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" name="直接连接符 19482">
                <a:extLst>
                  <a:ext uri="{FF2B5EF4-FFF2-40B4-BE49-F238E27FC236}">
                    <a16:creationId xmlns:a16="http://schemas.microsoft.com/office/drawing/2014/main" id="{1E4AE570-AEA8-487F-0926-961E916D3E4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9066" y="3526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1" name="直接连接符 19483">
                <a:extLst>
                  <a:ext uri="{FF2B5EF4-FFF2-40B4-BE49-F238E27FC236}">
                    <a16:creationId xmlns:a16="http://schemas.microsoft.com/office/drawing/2014/main" id="{694CFDFD-AE0F-723B-B8B5-86D657CC8F0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9066" y="3767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2" name="直接连接符 19484">
                <a:extLst>
                  <a:ext uri="{FF2B5EF4-FFF2-40B4-BE49-F238E27FC236}">
                    <a16:creationId xmlns:a16="http://schemas.microsoft.com/office/drawing/2014/main" id="{AF6429C1-2862-8529-A01F-BB061F6D1C2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9066" y="4008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3" name="直接连接符 19485">
                <a:extLst>
                  <a:ext uri="{FF2B5EF4-FFF2-40B4-BE49-F238E27FC236}">
                    <a16:creationId xmlns:a16="http://schemas.microsoft.com/office/drawing/2014/main" id="{09E0085A-2BBC-D047-FF8E-1F23EC6BBCCB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9066" y="4249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4" name="直接连接符 19487">
                <a:extLst>
                  <a:ext uri="{FF2B5EF4-FFF2-40B4-BE49-F238E27FC236}">
                    <a16:creationId xmlns:a16="http://schemas.microsoft.com/office/drawing/2014/main" id="{FF6848E0-AEB9-0790-52C2-D3C8AACEAF55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9066" y="4490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" name="直接连接符 19488">
                <a:extLst>
                  <a:ext uri="{FF2B5EF4-FFF2-40B4-BE49-F238E27FC236}">
                    <a16:creationId xmlns:a16="http://schemas.microsoft.com/office/drawing/2014/main" id="{00AB70E7-9967-61D2-7316-DFC6D82FC052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9066" y="4731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6" name="直接连接符 19489">
                <a:extLst>
                  <a:ext uri="{FF2B5EF4-FFF2-40B4-BE49-F238E27FC236}">
                    <a16:creationId xmlns:a16="http://schemas.microsoft.com/office/drawing/2014/main" id="{AB6F5C12-1427-29A8-E3B8-B3495B386098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9066" y="4972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7" name="直接连接符 19490">
                <a:extLst>
                  <a:ext uri="{FF2B5EF4-FFF2-40B4-BE49-F238E27FC236}">
                    <a16:creationId xmlns:a16="http://schemas.microsoft.com/office/drawing/2014/main" id="{7BFE3797-BE37-382E-5954-C35225D9468C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9066" y="5213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8" name="直接连接符 19473">
                <a:extLst>
                  <a:ext uri="{FF2B5EF4-FFF2-40B4-BE49-F238E27FC236}">
                    <a16:creationId xmlns:a16="http://schemas.microsoft.com/office/drawing/2014/main" id="{5C2FF881-5F37-A462-3203-3CFCA3B5ED32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9066" y="1598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9" name="直接连接符 19473">
                <a:extLst>
                  <a:ext uri="{FF2B5EF4-FFF2-40B4-BE49-F238E27FC236}">
                    <a16:creationId xmlns:a16="http://schemas.microsoft.com/office/drawing/2014/main" id="{7B858771-12BD-6908-05FF-5BFE0CD86CCA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9066" y="875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C5E54FCD-6051-3662-F77A-722255F7930D}"/>
              </a:ext>
            </a:extLst>
          </p:cNvPr>
          <p:cNvGrpSpPr/>
          <p:nvPr/>
        </p:nvGrpSpPr>
        <p:grpSpPr>
          <a:xfrm>
            <a:off x="731677" y="635318"/>
            <a:ext cx="4491990" cy="3545205"/>
            <a:chOff x="530" y="1543"/>
            <a:chExt cx="7074" cy="5583"/>
          </a:xfrm>
        </p:grpSpPr>
        <p:sp>
          <p:nvSpPr>
            <p:cNvPr id="50" name="文本框 19518">
              <a:extLst>
                <a:ext uri="{FF2B5EF4-FFF2-40B4-BE49-F238E27FC236}">
                  <a16:creationId xmlns:a16="http://schemas.microsoft.com/office/drawing/2014/main" id="{A1F66CBA-EA77-EB19-C532-99AD91152BCF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1191" y="6498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0</a:t>
              </a: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30125345-6EC7-8044-BEFB-87D9C8CC0458}"/>
                </a:ext>
              </a:extLst>
            </p:cNvPr>
            <p:cNvGrpSpPr/>
            <p:nvPr/>
          </p:nvGrpSpPr>
          <p:grpSpPr>
            <a:xfrm>
              <a:off x="530" y="1543"/>
              <a:ext cx="7074" cy="5583"/>
              <a:chOff x="530" y="1543"/>
              <a:chExt cx="7074" cy="5583"/>
            </a:xfrm>
          </p:grpSpPr>
          <p:sp>
            <p:nvSpPr>
              <p:cNvPr id="52" name="直接连接符 19471">
                <a:extLst>
                  <a:ext uri="{FF2B5EF4-FFF2-40B4-BE49-F238E27FC236}">
                    <a16:creationId xmlns:a16="http://schemas.microsoft.com/office/drawing/2014/main" id="{E318FB23-DEA0-0126-1A57-C7E8CDB8044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 flipV="1">
                <a:off x="1436" y="1934"/>
                <a:ext cx="2" cy="4553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3" name="直接连接符 19472">
                <a:extLst>
                  <a:ext uri="{FF2B5EF4-FFF2-40B4-BE49-F238E27FC236}">
                    <a16:creationId xmlns:a16="http://schemas.microsoft.com/office/drawing/2014/main" id="{8E97CE5B-68A4-8FE5-C62A-16640E00363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 rot="5400000" flipH="1" flipV="1">
                <a:off x="3929" y="3993"/>
                <a:ext cx="0" cy="4989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54" name="文本框 19516">
                <a:extLst>
                  <a:ext uri="{FF2B5EF4-FFF2-40B4-BE49-F238E27FC236}">
                    <a16:creationId xmlns:a16="http://schemas.microsoft.com/office/drawing/2014/main" id="{4D7AEAAC-1ABA-A2E8-A9DD-53AC8FEBE679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455" y="1543"/>
                <a:ext cx="1857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温度</a:t>
                </a: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/℃</a:t>
                </a:r>
              </a:p>
            </p:txBody>
          </p:sp>
          <p:sp>
            <p:nvSpPr>
              <p:cNvPr id="55" name="文本框 19517">
                <a:extLst>
                  <a:ext uri="{FF2B5EF4-FFF2-40B4-BE49-F238E27FC236}">
                    <a16:creationId xmlns:a16="http://schemas.microsoft.com/office/drawing/2014/main" id="{CB43AEB2-3549-44DA-8610-B7DAA92BEA3F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708" y="5705"/>
                <a:ext cx="1897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时间</a:t>
                </a: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/min</a:t>
                </a:r>
              </a:p>
            </p:txBody>
          </p:sp>
          <p:sp>
            <p:nvSpPr>
              <p:cNvPr id="56" name="文本框 19518">
                <a:extLst>
                  <a:ext uri="{FF2B5EF4-FFF2-40B4-BE49-F238E27FC236}">
                    <a16:creationId xmlns:a16="http://schemas.microsoft.com/office/drawing/2014/main" id="{8CE389F3-6213-25CF-C1F2-D2AADA914073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38" y="6094"/>
                <a:ext cx="697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90</a:t>
                </a:r>
              </a:p>
            </p:txBody>
          </p:sp>
          <p:sp>
            <p:nvSpPr>
              <p:cNvPr id="57" name="文本框 19518">
                <a:extLst>
                  <a:ext uri="{FF2B5EF4-FFF2-40B4-BE49-F238E27FC236}">
                    <a16:creationId xmlns:a16="http://schemas.microsoft.com/office/drawing/2014/main" id="{9E086EAA-40A4-944E-3B80-28C92D3398D2}"/>
                  </a:ext>
                </a:extLst>
              </p:cNvPr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38" y="5004"/>
                <a:ext cx="697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95</a:t>
                </a:r>
              </a:p>
            </p:txBody>
          </p:sp>
          <p:sp>
            <p:nvSpPr>
              <p:cNvPr id="58" name="文本框 19518">
                <a:extLst>
                  <a:ext uri="{FF2B5EF4-FFF2-40B4-BE49-F238E27FC236}">
                    <a16:creationId xmlns:a16="http://schemas.microsoft.com/office/drawing/2014/main" id="{E45218F4-0F88-AEF5-6487-8928E5CBF168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42" y="2552"/>
                <a:ext cx="925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105</a:t>
                </a:r>
              </a:p>
            </p:txBody>
          </p:sp>
          <p:sp>
            <p:nvSpPr>
              <p:cNvPr id="59" name="文本框 19518">
                <a:extLst>
                  <a:ext uri="{FF2B5EF4-FFF2-40B4-BE49-F238E27FC236}">
                    <a16:creationId xmlns:a16="http://schemas.microsoft.com/office/drawing/2014/main" id="{5FFCE0E4-EDC3-7D7E-607B-04348116E6C3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30" y="3822"/>
                <a:ext cx="965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100</a:t>
                </a:r>
              </a:p>
            </p:txBody>
          </p:sp>
          <p:sp>
            <p:nvSpPr>
              <p:cNvPr id="60" name="文本框 19518">
                <a:extLst>
                  <a:ext uri="{FF2B5EF4-FFF2-40B4-BE49-F238E27FC236}">
                    <a16:creationId xmlns:a16="http://schemas.microsoft.com/office/drawing/2014/main" id="{FBA3B051-6721-82D4-BFA3-225E8E14A915}"/>
                  </a:ext>
                </a:extLst>
              </p:cNvPr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537" y="6498"/>
                <a:ext cx="794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0.5</a:t>
                </a:r>
              </a:p>
            </p:txBody>
          </p:sp>
          <p:sp>
            <p:nvSpPr>
              <p:cNvPr id="61" name="文本框 19518">
                <a:extLst>
                  <a:ext uri="{FF2B5EF4-FFF2-40B4-BE49-F238E27FC236}">
                    <a16:creationId xmlns:a16="http://schemas.microsoft.com/office/drawing/2014/main" id="{659DDB4C-D57B-7BE2-983B-4114D0BAB204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2125" y="6498"/>
                <a:ext cx="351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1</a:t>
                </a:r>
              </a:p>
            </p:txBody>
          </p:sp>
          <p:sp>
            <p:nvSpPr>
              <p:cNvPr id="62" name="文本框 19518">
                <a:extLst>
                  <a:ext uri="{FF2B5EF4-FFF2-40B4-BE49-F238E27FC236}">
                    <a16:creationId xmlns:a16="http://schemas.microsoft.com/office/drawing/2014/main" id="{A2DA423D-AAFC-61B7-8C0E-423A015F2345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478" y="6498"/>
                <a:ext cx="794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1.5</a:t>
                </a:r>
              </a:p>
            </p:txBody>
          </p:sp>
          <p:sp>
            <p:nvSpPr>
              <p:cNvPr id="63" name="文本框 19518">
                <a:extLst>
                  <a:ext uri="{FF2B5EF4-FFF2-40B4-BE49-F238E27FC236}">
                    <a16:creationId xmlns:a16="http://schemas.microsoft.com/office/drawing/2014/main" id="{7665086D-E9F6-66A6-0137-35F3720BBDEC}"/>
                  </a:ext>
                </a:extLst>
              </p:cNvPr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3099" y="6498"/>
                <a:ext cx="351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2</a:t>
                </a:r>
              </a:p>
            </p:txBody>
          </p:sp>
          <p:sp>
            <p:nvSpPr>
              <p:cNvPr id="64" name="文本框 19518">
                <a:extLst>
                  <a:ext uri="{FF2B5EF4-FFF2-40B4-BE49-F238E27FC236}">
                    <a16:creationId xmlns:a16="http://schemas.microsoft.com/office/drawing/2014/main" id="{9BAC45EA-E70E-4487-E5A3-17413B7E14EE}"/>
                  </a:ext>
                </a:extLst>
              </p:cNvPr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423" y="6498"/>
                <a:ext cx="794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2.5</a:t>
                </a:r>
              </a:p>
            </p:txBody>
          </p:sp>
          <p:sp>
            <p:nvSpPr>
              <p:cNvPr id="65" name="文本框 19518">
                <a:extLst>
                  <a:ext uri="{FF2B5EF4-FFF2-40B4-BE49-F238E27FC236}">
                    <a16:creationId xmlns:a16="http://schemas.microsoft.com/office/drawing/2014/main" id="{B560932D-4448-4EA0-853F-88A1762A690D}"/>
                  </a:ext>
                </a:extLst>
              </p:cNvPr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5047" y="6498"/>
                <a:ext cx="351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4</a:t>
                </a:r>
              </a:p>
            </p:txBody>
          </p:sp>
          <p:sp>
            <p:nvSpPr>
              <p:cNvPr id="66" name="文本框 19518">
                <a:extLst>
                  <a:ext uri="{FF2B5EF4-FFF2-40B4-BE49-F238E27FC236}">
                    <a16:creationId xmlns:a16="http://schemas.microsoft.com/office/drawing/2014/main" id="{CF082BDB-911A-517E-17E7-06E8EDAA4494}"/>
                  </a:ext>
                </a:extLst>
              </p:cNvPr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4073" y="6498"/>
                <a:ext cx="351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3</a:t>
                </a:r>
              </a:p>
            </p:txBody>
          </p:sp>
          <p:sp>
            <p:nvSpPr>
              <p:cNvPr id="67" name="文本框 19518">
                <a:extLst>
                  <a:ext uri="{FF2B5EF4-FFF2-40B4-BE49-F238E27FC236}">
                    <a16:creationId xmlns:a16="http://schemas.microsoft.com/office/drawing/2014/main" id="{BC032B80-83E6-1A5D-908D-581864C6DAF5}"/>
                  </a:ext>
                </a:extLst>
              </p:cNvPr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4362" y="6498"/>
                <a:ext cx="790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3.5</a:t>
                </a:r>
              </a:p>
            </p:txBody>
          </p:sp>
        </p:grpSp>
      </p:grpSp>
      <p:sp>
        <p:nvSpPr>
          <p:cNvPr id="68" name="任意多边形 9">
            <a:extLst>
              <a:ext uri="{FF2B5EF4-FFF2-40B4-BE49-F238E27FC236}">
                <a16:creationId xmlns:a16="http://schemas.microsoft.com/office/drawing/2014/main" id="{73710984-1FD7-F0B3-F04A-3F38D6486B0A}"/>
              </a:ext>
            </a:extLst>
          </p:cNvPr>
          <p:cNvSpPr/>
          <p:nvPr/>
        </p:nvSpPr>
        <p:spPr bwMode="auto">
          <a:xfrm>
            <a:off x="1291112" y="2261553"/>
            <a:ext cx="2595880" cy="1489075"/>
          </a:xfrm>
          <a:custGeom>
            <a:avLst/>
            <a:gdLst>
              <a:gd name="connisteX0" fmla="*/ 0 w 2595880"/>
              <a:gd name="connsiteY0" fmla="*/ 1488842 h 1488842"/>
              <a:gd name="connisteX1" fmla="*/ 333375 w 2595880"/>
              <a:gd name="connsiteY1" fmla="*/ 1171342 h 1488842"/>
              <a:gd name="connisteX2" fmla="*/ 626745 w 2595880"/>
              <a:gd name="connsiteY2" fmla="*/ 869717 h 1488842"/>
              <a:gd name="connisteX3" fmla="*/ 928370 w 2595880"/>
              <a:gd name="connsiteY3" fmla="*/ 568092 h 1488842"/>
              <a:gd name="connisteX4" fmla="*/ 1229995 w 2595880"/>
              <a:gd name="connsiteY4" fmla="*/ 306472 h 1488842"/>
              <a:gd name="connisteX5" fmla="*/ 1532255 w 2595880"/>
              <a:gd name="connsiteY5" fmla="*/ 36597 h 1488842"/>
              <a:gd name="connisteX6" fmla="*/ 1833880 w 2595880"/>
              <a:gd name="connsiteY6" fmla="*/ 4847 h 1488842"/>
              <a:gd name="connisteX7" fmla="*/ 2135505 w 2595880"/>
              <a:gd name="connsiteY7" fmla="*/ 12467 h 1488842"/>
              <a:gd name="connisteX8" fmla="*/ 2421255 w 2595880"/>
              <a:gd name="connsiteY8" fmla="*/ 20722 h 1488842"/>
              <a:gd name="connisteX9" fmla="*/ 2595880 w 2595880"/>
              <a:gd name="connsiteY9" fmla="*/ 4847 h 148884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</a:cxnLst>
            <a:rect l="l" t="t" r="r" b="b"/>
            <a:pathLst>
              <a:path w="2595880" h="1488843">
                <a:moveTo>
                  <a:pt x="0" y="1488843"/>
                </a:moveTo>
                <a:cubicBezTo>
                  <a:pt x="60960" y="1431058"/>
                  <a:pt x="208280" y="1295168"/>
                  <a:pt x="333375" y="1171343"/>
                </a:cubicBezTo>
                <a:cubicBezTo>
                  <a:pt x="458470" y="1047518"/>
                  <a:pt x="508000" y="990368"/>
                  <a:pt x="626745" y="869718"/>
                </a:cubicBezTo>
                <a:cubicBezTo>
                  <a:pt x="745490" y="749068"/>
                  <a:pt x="807720" y="680488"/>
                  <a:pt x="928370" y="568093"/>
                </a:cubicBezTo>
                <a:cubicBezTo>
                  <a:pt x="1049020" y="455698"/>
                  <a:pt x="1109345" y="412518"/>
                  <a:pt x="1229995" y="306473"/>
                </a:cubicBezTo>
                <a:cubicBezTo>
                  <a:pt x="1350645" y="200428"/>
                  <a:pt x="1411605" y="96923"/>
                  <a:pt x="1532255" y="36598"/>
                </a:cubicBezTo>
                <a:cubicBezTo>
                  <a:pt x="1652905" y="-23727"/>
                  <a:pt x="1713230" y="9928"/>
                  <a:pt x="1833880" y="4848"/>
                </a:cubicBezTo>
                <a:cubicBezTo>
                  <a:pt x="1954530" y="-232"/>
                  <a:pt x="2018030" y="9293"/>
                  <a:pt x="2135505" y="12468"/>
                </a:cubicBezTo>
                <a:cubicBezTo>
                  <a:pt x="2252980" y="15643"/>
                  <a:pt x="2329180" y="21993"/>
                  <a:pt x="2421255" y="20723"/>
                </a:cubicBezTo>
                <a:cubicBezTo>
                  <a:pt x="2513330" y="19453"/>
                  <a:pt x="2566670" y="8023"/>
                  <a:pt x="2595880" y="4848"/>
                </a:cubicBezTo>
              </a:path>
            </a:pathLst>
          </a:cu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1C1203AD-877C-1304-56FD-5951120D3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667" y="3387781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id="{A9A338BF-2F37-37E7-73D8-93444727F54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59167" y="3706551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0B08CA5C-B15F-9493-F814-8E8AB7355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307" y="3084886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A04A1720-3494-5809-37CD-57A926598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37" y="2780721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D6D9E58A-0A25-2C1D-BA1D-751999E6A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12" y="2524181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8DE5D87B-E3D9-9B10-F3E7-DD93CC7899F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73007" y="2238431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id="{AD97FECD-470E-6666-5092-F2E2B3D97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2727" y="2227636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DE8D8135-F273-ED4B-E4B9-9805F3F97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3877" y="2227636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FFC34CCA-8EEB-D737-ADF0-8359D66C99A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66452" y="2237796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F25AD56A-5AAD-6767-E406-79E2375E7028}"/>
              </a:ext>
            </a:extLst>
          </p:cNvPr>
          <p:cNvSpPr txBox="1"/>
          <p:nvPr/>
        </p:nvSpPr>
        <p:spPr>
          <a:xfrm>
            <a:off x="2662904" y="1921136"/>
            <a:ext cx="400969" cy="411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0842AE90-38C6-1212-66F3-3CF9636E0E6E}"/>
              </a:ext>
            </a:extLst>
          </p:cNvPr>
          <p:cNvSpPr txBox="1"/>
          <p:nvPr/>
        </p:nvSpPr>
        <p:spPr>
          <a:xfrm>
            <a:off x="1397760" y="3477416"/>
            <a:ext cx="400969" cy="411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DAF41066-BD0B-3646-22A0-E812A5AD83EE}"/>
              </a:ext>
            </a:extLst>
          </p:cNvPr>
          <p:cNvSpPr txBox="1"/>
          <p:nvPr/>
        </p:nvSpPr>
        <p:spPr>
          <a:xfrm>
            <a:off x="3532021" y="1921136"/>
            <a:ext cx="400969" cy="411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A9442202-03D3-D5E2-D20F-EAE0EE61DE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877852" y="2948623"/>
            <a:ext cx="2054225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液态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吸热升温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F115239B-CE3B-D85D-10D4-BAE2022D9A4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287427" y="1399223"/>
            <a:ext cx="2054225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液态，沸腾</a:t>
            </a:r>
          </a:p>
          <a:p>
            <a:pPr algn="ctr"/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吸热温度不变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604D5B0B-EBF4-85B7-EFF4-40CA70E80B4C}"/>
              </a:ext>
            </a:extLst>
          </p:cNvPr>
          <p:cNvSpPr txBox="1"/>
          <p:nvPr/>
        </p:nvSpPr>
        <p:spPr>
          <a:xfrm>
            <a:off x="6306847" y="3787316"/>
            <a:ext cx="19799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沸腾前气泡自下而上逐渐变小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F06FFFBA-6F67-77D3-7220-CBA94E4D187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345558" y="3818867"/>
            <a:ext cx="1979930" cy="705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沸腾时气泡自下而上逐渐变大</a:t>
            </a: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387957B2-6CB1-8DC3-7DCC-CD9704DE6AB7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889827" y="4290305"/>
            <a:ext cx="3437020" cy="93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indent="0" algn="l" eaLnBrk="1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点代表刚开始沸腾，</a:t>
            </a:r>
            <a:endParaRPr lang="en-US" altLang="zh-CN" sz="24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  <a:p>
            <a:pPr marL="0" lvl="0" indent="0" algn="l" eaLnBrk="1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所对温度为沸点</a:t>
            </a: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74B83494-025A-EC67-3F5F-A54B8DA6ADFA}"/>
              </a:ext>
            </a:extLst>
          </p:cNvPr>
          <p:cNvSpPr txBox="1"/>
          <p:nvPr/>
        </p:nvSpPr>
        <p:spPr bwMode="auto">
          <a:xfrm>
            <a:off x="673812" y="5576494"/>
            <a:ext cx="3708000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沸点：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液体沸腾时的温度。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061BE81F-496D-DA13-88D6-16ADB0174D4E}"/>
              </a:ext>
            </a:extLst>
          </p:cNvPr>
          <p:cNvSpPr txBox="1"/>
          <p:nvPr/>
        </p:nvSpPr>
        <p:spPr>
          <a:xfrm>
            <a:off x="8889154" y="4910671"/>
            <a:ext cx="31342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</a:rPr>
              <a:t>吸热但温度保持不变。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43243042-1AFC-844A-F84E-725BE3203AAF}"/>
              </a:ext>
            </a:extLst>
          </p:cNvPr>
          <p:cNvSpPr txBox="1"/>
          <p:nvPr/>
        </p:nvSpPr>
        <p:spPr>
          <a:xfrm>
            <a:off x="6653719" y="5939913"/>
            <a:ext cx="50295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</a:rPr>
              <a:t>）</a:t>
            </a:r>
            <a:r>
              <a:rPr lang="zh-CN" altLang="en-US" sz="2400" b="1">
                <a:solidFill>
                  <a:srgbClr val="0FB62A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  <a:sym typeface="+mn-ea"/>
              </a:rPr>
              <a:t>达到沸点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  <a:sym typeface="+mn-ea"/>
              </a:rPr>
              <a:t>；  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  <a:sym typeface="+mn-ea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  <a:sym typeface="+mn-ea"/>
              </a:rPr>
              <a:t>）</a:t>
            </a:r>
            <a:r>
              <a:rPr lang="zh-CN" altLang="en-US" sz="2400" b="1">
                <a:solidFill>
                  <a:srgbClr val="0FB62A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_GB2312" panose="02010609030101010101" charset="-122"/>
                <a:sym typeface="+mn-ea"/>
              </a:rPr>
              <a:t>继续加热。</a:t>
            </a:r>
          </a:p>
        </p:txBody>
      </p:sp>
    </p:spTree>
    <p:extLst>
      <p:ext uri="{BB962C8B-B14F-4D97-AF65-F5344CB8AC3E}">
        <p14:creationId xmlns:p14="http://schemas.microsoft.com/office/powerpoint/2010/main" val="23511369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8" grpId="0" animBg="1"/>
      <p:bldP spid="69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8" grpId="0"/>
      <p:bldP spid="79" grpId="0"/>
      <p:bldP spid="80" grpId="0"/>
      <p:bldP spid="81" grpId="0"/>
      <p:bldP spid="82" grpId="0"/>
      <p:bldP spid="83" grpId="0"/>
      <p:bldP spid="84" grpId="0"/>
      <p:bldP spid="91" grpId="0"/>
      <p:bldP spid="92" grpId="0" animBg="1"/>
      <p:bldP spid="94" grpId="0"/>
      <p:bldP spid="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>
            <a:extLst>
              <a:ext uri="{FF2B5EF4-FFF2-40B4-BE49-F238E27FC236}">
                <a16:creationId xmlns:a16="http://schemas.microsoft.com/office/drawing/2014/main" id="{D41A2930-D63A-581F-5CAE-70980AF94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0516" y="1226715"/>
            <a:ext cx="4976007" cy="2733711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D69B613-8EDC-3219-AC23-B66EBB090ACC}"/>
              </a:ext>
            </a:extLst>
          </p:cNvPr>
          <p:cNvSpPr txBox="1"/>
          <p:nvPr/>
        </p:nvSpPr>
        <p:spPr>
          <a:xfrm>
            <a:off x="590516" y="4365092"/>
            <a:ext cx="4767739" cy="117724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蒸发是在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任何温度下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都能发生的汽化现象。蒸发只发生在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液体的表面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7" name="图片 6">
            <a:hlinkClick r:id="rId3" action="ppaction://hlinkfile"/>
            <a:extLst>
              <a:ext uri="{FF2B5EF4-FFF2-40B4-BE49-F238E27FC236}">
                <a16:creationId xmlns:a16="http://schemas.microsoft.com/office/drawing/2014/main" id="{40FAA9BE-EB63-682B-27A6-01B58C6AA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932" y="2697022"/>
            <a:ext cx="1914529" cy="18071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>
            <a:hlinkClick r:id="rId5" action="ppaction://hlinkfile"/>
            <a:extLst>
              <a:ext uri="{FF2B5EF4-FFF2-40B4-BE49-F238E27FC236}">
                <a16:creationId xmlns:a16="http://schemas.microsoft.com/office/drawing/2014/main" id="{A328535A-CFCD-5789-514D-E326C1AD4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9933" y="907874"/>
            <a:ext cx="1883506" cy="17256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0F26FEB-70DB-AB45-D9DB-497564C926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4867" y="4711348"/>
            <a:ext cx="1914529" cy="16619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93339C9-D447-C4A3-E1A3-7A5426CA5BA1}"/>
              </a:ext>
            </a:extLst>
          </p:cNvPr>
          <p:cNvSpPr txBox="1"/>
          <p:nvPr/>
        </p:nvSpPr>
        <p:spPr>
          <a:xfrm>
            <a:off x="8049396" y="2910363"/>
            <a:ext cx="3454718" cy="80724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液体的表面积越大，蒸发得越快。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3E0FD66-04F1-8E13-1018-8E7162C75E06}"/>
              </a:ext>
            </a:extLst>
          </p:cNvPr>
          <p:cNvSpPr txBox="1"/>
          <p:nvPr/>
        </p:nvSpPr>
        <p:spPr>
          <a:xfrm>
            <a:off x="8169082" y="4896349"/>
            <a:ext cx="3535204" cy="80724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液体表面上的空气流动得越快，蒸发得越快。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CE837D4-75F6-3BF3-F89E-947B06D3ADE5}"/>
              </a:ext>
            </a:extLst>
          </p:cNvPr>
          <p:cNvSpPr txBox="1"/>
          <p:nvPr/>
        </p:nvSpPr>
        <p:spPr>
          <a:xfrm>
            <a:off x="8169082" y="1406248"/>
            <a:ext cx="3607118" cy="80724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液体的温度越高，蒸发得越快。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8FDBE64-3641-EC7E-2CB8-CE32EF7B7FCE}"/>
              </a:ext>
            </a:extLst>
          </p:cNvPr>
          <p:cNvSpPr txBox="1"/>
          <p:nvPr/>
        </p:nvSpPr>
        <p:spPr>
          <a:xfrm>
            <a:off x="8576849" y="592653"/>
            <a:ext cx="2325529" cy="4376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加快蒸发的措施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8564DD6-77F9-60E4-0CD0-472C05160362}"/>
              </a:ext>
            </a:extLst>
          </p:cNvPr>
          <p:cNvSpPr txBox="1"/>
          <p:nvPr/>
        </p:nvSpPr>
        <p:spPr>
          <a:xfrm>
            <a:off x="466928" y="389106"/>
            <a:ext cx="1449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蒸发</a:t>
            </a:r>
          </a:p>
        </p:txBody>
      </p:sp>
    </p:spTree>
    <p:extLst>
      <p:ext uri="{BB962C8B-B14F-4D97-AF65-F5344CB8AC3E}">
        <p14:creationId xmlns:p14="http://schemas.microsoft.com/office/powerpoint/2010/main" val="2061796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yt_shape_10190">
            <a:extLst>
              <a:ext uri="{FF2B5EF4-FFF2-40B4-BE49-F238E27FC236}">
                <a16:creationId xmlns:a16="http://schemas.microsoft.com/office/drawing/2014/main" id="{69CF6E9A-0558-180F-39D7-227913180B49}"/>
              </a:ext>
            </a:extLst>
          </p:cNvPr>
          <p:cNvSpPr txBox="1"/>
          <p:nvPr/>
        </p:nvSpPr>
        <p:spPr>
          <a:xfrm>
            <a:off x="213981" y="95219"/>
            <a:ext cx="2782813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zh-CN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汽化的两种方式</a:t>
            </a:r>
          </a:p>
        </p:txBody>
      </p:sp>
      <p:graphicFrame>
        <p:nvGraphicFramePr>
          <p:cNvPr id="10" name="yt_table_10191">
            <a:extLst>
              <a:ext uri="{FF2B5EF4-FFF2-40B4-BE49-F238E27FC236}">
                <a16:creationId xmlns:a16="http://schemas.microsoft.com/office/drawing/2014/main" id="{AC857EBC-AA09-5F5D-C283-578D0CF8FF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19468837"/>
              </p:ext>
            </p:extLst>
          </p:nvPr>
        </p:nvGraphicFramePr>
        <p:xfrm>
          <a:off x="25955" y="730314"/>
          <a:ext cx="11543996" cy="62232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71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969">
                <a:tc gridSpan="2"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方式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蒸发</a:t>
                      </a:r>
                      <a:endParaRPr lang="zh-CN" altLang="zh-CN" sz="2400" b="0" i="0" u="none">
                        <a:solidFill>
                          <a:srgbClr val="0BB0EF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沸腾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0702">
                <a:tc rowSpan="5"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不同点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en-US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图示</a:t>
                      </a:r>
                      <a:endParaRPr lang="zh-CN" altLang="zh-CN" sz="24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endParaRPr lang="zh-CN" altLang="zh-CN" sz="2400" b="0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endParaRPr lang="zh-CN" altLang="zh-CN" sz="2400" b="0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6143448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发生部位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只在液体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表面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进行的缓慢的汽化现象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液体表面和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内部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同时进行的剧烈的汽化现象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endParaRPr lang="zh-CN" altLang="zh-CN" sz="20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28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发生条件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任何温度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都可以进行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达到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沸点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且持续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吸热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1" i="0" u="none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4619491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endParaRPr lang="zh-CN" altLang="zh-CN" sz="20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28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影响因素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温度越高、液体表面积越大、液面上方空气流速越快，蒸发越</a:t>
                      </a:r>
                      <a:r>
                        <a:rPr lang="zh-CN" altLang="zh-CN" sz="2400" b="1" i="0" spc="-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 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endParaRPr lang="zh-CN" altLang="zh-CN" sz="2400" b="1" i="0" u="none">
                        <a:solidFill>
                          <a:srgbClr val="FF0000">
                            <a:alpha val="0"/>
                          </a:srgbClr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温度、供热快慢、气压高低等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184327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endParaRPr lang="zh-CN" altLang="zh-CN" sz="20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28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en-US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温度变化</a:t>
                      </a:r>
                      <a:endParaRPr lang="zh-CN" altLang="zh-CN" sz="24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持续吸热，温度</a:t>
                      </a:r>
                      <a:r>
                        <a:rPr lang="zh-CN" altLang="en-US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降低</a:t>
                      </a:r>
                      <a:endParaRPr lang="zh-CN" altLang="zh-CN" sz="2400" b="0" i="0" u="none">
                        <a:solidFill>
                          <a:srgbClr val="0BB0EF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持续吸热，温度保持不变</a:t>
                      </a:r>
                      <a:endParaRPr lang="zh-CN" altLang="zh-CN" sz="2400" b="0" i="0" u="none">
                        <a:solidFill>
                          <a:srgbClr val="0BB0EF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346183"/>
                  </a:ext>
                </a:extLst>
              </a:tr>
              <a:tr h="467999"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en-US" sz="24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不同的</a:t>
                      </a:r>
                      <a:endParaRPr lang="zh-CN" altLang="zh-CN" sz="24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endParaRPr lang="zh-CN" altLang="zh-CN" sz="2400" b="1" i="0" u="non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 gridSpan="2"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都是</a:t>
                      </a:r>
                      <a:r>
                        <a:rPr lang="zh-CN" altLang="zh-CN" sz="2400" b="1" i="0" spc="-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 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汽化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现象，都需要</a:t>
                      </a:r>
                      <a:r>
                        <a:rPr lang="zh-CN" altLang="zh-CN" sz="24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　</a:t>
                      </a:r>
                      <a:r>
                        <a:rPr lang="zh-CN" altLang="zh-CN" sz="24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吸热　</a:t>
                      </a:r>
                      <a:r>
                        <a:rPr lang="zh-CN" altLang="zh-CN" sz="24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  <a:r>
                        <a:rPr lang="zh-CN" altLang="zh-CN" sz="2400" b="1" i="0" u="none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596672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E094E56A-40CD-16F9-2818-44350EF0F6B3}"/>
              </a:ext>
            </a:extLst>
          </p:cNvPr>
          <p:cNvSpPr txBox="1"/>
          <p:nvPr/>
        </p:nvSpPr>
        <p:spPr>
          <a:xfrm>
            <a:off x="4276967" y="3183533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表面　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FBB5A39-FD5A-818E-FDE4-011168EA9EF1}"/>
              </a:ext>
            </a:extLst>
          </p:cNvPr>
          <p:cNvSpPr txBox="1"/>
          <p:nvPr/>
        </p:nvSpPr>
        <p:spPr>
          <a:xfrm>
            <a:off x="9052539" y="3193589"/>
            <a:ext cx="6245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内</a:t>
            </a: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部</a:t>
            </a:r>
            <a:b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2_457a7"/>
              </a:rPr>
            </a:b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0D0F2AA-6242-6464-A0BC-312C9726D65D}"/>
              </a:ext>
            </a:extLst>
          </p:cNvPr>
          <p:cNvSpPr txBox="1"/>
          <p:nvPr/>
        </p:nvSpPr>
        <p:spPr>
          <a:xfrm>
            <a:off x="2996794" y="4230571"/>
            <a:ext cx="19580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任何温度　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F3AD02A-0035-DEEC-BB97-FD7F7A7E7ACC}"/>
              </a:ext>
            </a:extLst>
          </p:cNvPr>
          <p:cNvSpPr txBox="1"/>
          <p:nvPr/>
        </p:nvSpPr>
        <p:spPr>
          <a:xfrm>
            <a:off x="8142080" y="4242009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沸点　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71179B9-B154-68B8-67F7-D7D94467F4C0}"/>
              </a:ext>
            </a:extLst>
          </p:cNvPr>
          <p:cNvSpPr txBox="1"/>
          <p:nvPr/>
        </p:nvSpPr>
        <p:spPr>
          <a:xfrm>
            <a:off x="10234164" y="4301851"/>
            <a:ext cx="13357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吸热　</a:t>
            </a:r>
            <a:r>
              <a:rPr sz="2400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 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B5B791E-3BA9-B508-1B78-156DC4939D19}"/>
              </a:ext>
            </a:extLst>
          </p:cNvPr>
          <p:cNvSpPr txBox="1"/>
          <p:nvPr/>
        </p:nvSpPr>
        <p:spPr>
          <a:xfrm>
            <a:off x="6825027" y="5373000"/>
            <a:ext cx="9801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快　</a:t>
            </a:r>
            <a:r>
              <a:rPr sz="2400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 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62F5256-03E5-C8B6-E169-0651F2B04DBC}"/>
              </a:ext>
            </a:extLst>
          </p:cNvPr>
          <p:cNvSpPr txBox="1"/>
          <p:nvPr/>
        </p:nvSpPr>
        <p:spPr>
          <a:xfrm>
            <a:off x="3779287" y="6434976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汽化　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FB0D7FC-DC1B-415B-85FD-3B4F1975821A}"/>
              </a:ext>
            </a:extLst>
          </p:cNvPr>
          <p:cNvSpPr txBox="1"/>
          <p:nvPr/>
        </p:nvSpPr>
        <p:spPr>
          <a:xfrm>
            <a:off x="6806293" y="6434976"/>
            <a:ext cx="13357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吸热　</a:t>
            </a:r>
            <a:r>
              <a:rPr sz="2400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 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22" name="图片 11">
            <a:extLst>
              <a:ext uri="{FF2B5EF4-FFF2-40B4-BE49-F238E27FC236}">
                <a16:creationId xmlns:a16="http://schemas.microsoft.com/office/drawing/2014/main" id="{0DFF4F0B-4D84-963A-B698-BB45E95FE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417716" y="1323517"/>
            <a:ext cx="3216917" cy="176730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F1F9E28-3F22-0514-C882-2FB7C6D62E2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6000" contrast="12000"/>
          </a:blip>
          <a:stretch>
            <a:fillRect/>
          </a:stretch>
        </p:blipFill>
        <p:spPr bwMode="auto">
          <a:xfrm>
            <a:off x="7769994" y="1323517"/>
            <a:ext cx="2799217" cy="1740308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2550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2" grpId="0" build="allAtOnce"/>
      <p:bldP spid="16" grpId="0" build="allAtOnce"/>
      <p:bldP spid="17" grpId="0" build="allAtOnce"/>
      <p:bldP spid="18" grpId="0" build="allAtOnce"/>
      <p:bldP spid="19" grpId="0" build="allAtOnce"/>
      <p:bldP spid="20" grpId="0" build="allAtOnce"/>
      <p:bldP spid="21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压缩酒精">
            <a:hlinkClick r:id="" action="ppaction://media"/>
            <a:extLst>
              <a:ext uri="{FF2B5EF4-FFF2-40B4-BE49-F238E27FC236}">
                <a16:creationId xmlns:a16="http://schemas.microsoft.com/office/drawing/2014/main" id="{7FC4F8D2-DE02-1F88-193E-8BC77E43C6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9606" y="1273240"/>
            <a:ext cx="2648194" cy="3923508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79B9328-E1FD-5E36-F5B1-35B949832814}"/>
              </a:ext>
            </a:extLst>
          </p:cNvPr>
          <p:cNvSpPr txBox="1"/>
          <p:nvPr/>
        </p:nvSpPr>
        <p:spPr bwMode="auto">
          <a:xfrm>
            <a:off x="1886066" y="5616266"/>
            <a:ext cx="2665730" cy="4931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气体</a:t>
            </a: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被压缩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2" charset="-122"/>
                <a:sym typeface="+mn-ea"/>
              </a:rPr>
              <a:t>会液化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C0115E1D-703B-4510-DE9F-2BE81C334ACD}"/>
              </a:ext>
            </a:extLst>
          </p:cNvPr>
          <p:cNvGrpSpPr/>
          <p:nvPr/>
        </p:nvGrpSpPr>
        <p:grpSpPr>
          <a:xfrm>
            <a:off x="6686663" y="1414833"/>
            <a:ext cx="3430103" cy="3854619"/>
            <a:chOff x="1190" y="1443"/>
            <a:chExt cx="5232" cy="4216"/>
          </a:xfrm>
        </p:grpSpPr>
        <p:pic>
          <p:nvPicPr>
            <p:cNvPr id="8" name="图片 7" descr="20230608110305">
              <a:extLst>
                <a:ext uri="{FF2B5EF4-FFF2-40B4-BE49-F238E27FC236}">
                  <a16:creationId xmlns:a16="http://schemas.microsoft.com/office/drawing/2014/main" id="{97D73F9B-D078-2A12-6B97-14EFBC7F8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0" y="1443"/>
              <a:ext cx="5232" cy="3685"/>
            </a:xfrm>
            <a:prstGeom prst="rect">
              <a:avLst/>
            </a:prstGeom>
            <a:noFill/>
            <a:ln w="2540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91ED5810-19DB-B7D4-2C85-999DEABB579B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2983" y="5221"/>
              <a:ext cx="1647" cy="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露珠</a:t>
              </a: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F00588B8-30E2-8341-6F35-69B267A7F072}"/>
              </a:ext>
            </a:extLst>
          </p:cNvPr>
          <p:cNvSpPr txBox="1"/>
          <p:nvPr/>
        </p:nvSpPr>
        <p:spPr bwMode="auto">
          <a:xfrm>
            <a:off x="7766433" y="5726353"/>
            <a:ext cx="3956050" cy="460375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en-US" altLang="zh-CN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降低温度</a:t>
            </a:r>
            <a:endParaRPr lang="en-US" altLang="zh-CN" sz="24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C20B601-6480-99D6-C853-7B105ACFD20E}"/>
              </a:ext>
            </a:extLst>
          </p:cNvPr>
          <p:cNvSpPr txBox="1"/>
          <p:nvPr/>
        </p:nvSpPr>
        <p:spPr>
          <a:xfrm>
            <a:off x="281001" y="278651"/>
            <a:ext cx="2957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液化两种方式</a:t>
            </a:r>
          </a:p>
        </p:txBody>
      </p:sp>
    </p:spTree>
    <p:extLst>
      <p:ext uri="{BB962C8B-B14F-4D97-AF65-F5344CB8AC3E}">
        <p14:creationId xmlns:p14="http://schemas.microsoft.com/office/powerpoint/2010/main" val="5060916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ADE3CF5-AE4C-309D-6B30-952CC3B88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02" y="3886171"/>
            <a:ext cx="3711545" cy="196585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617D1C67-60FB-D8F2-6579-BC8AB4D06017}"/>
              </a:ext>
            </a:extLst>
          </p:cNvPr>
          <p:cNvSpPr/>
          <p:nvPr/>
        </p:nvSpPr>
        <p:spPr>
          <a:xfrm>
            <a:off x="6545277" y="5887683"/>
            <a:ext cx="1966034" cy="461444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冰雪消融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393F2AE-FFD3-1F4B-E419-B5051BB64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116" y="1397653"/>
            <a:ext cx="3625546" cy="184432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84300F7-FEA8-89DA-CF03-F3278D5D191D}"/>
              </a:ext>
            </a:extLst>
          </p:cNvPr>
          <p:cNvSpPr/>
          <p:nvPr/>
        </p:nvSpPr>
        <p:spPr>
          <a:xfrm>
            <a:off x="2474284" y="3384630"/>
            <a:ext cx="1783695" cy="461444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buClr>
                <a:srgbClr val="FFFFFF"/>
              </a:buClr>
              <a:defRPr/>
            </a:pPr>
            <a:r>
              <a:rPr lang="zh-CN" altLang="en-US" sz="2300" b="1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春暖花开</a:t>
            </a: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E43A404-9EF3-532D-223C-12F3FB5D3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02" y="1397653"/>
            <a:ext cx="3625546" cy="18777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DCDE499-8EC6-8D68-5DE5-AE032297EB30}"/>
              </a:ext>
            </a:extLst>
          </p:cNvPr>
          <p:cNvSpPr/>
          <p:nvPr/>
        </p:nvSpPr>
        <p:spPr>
          <a:xfrm>
            <a:off x="6545277" y="3404153"/>
            <a:ext cx="1952389" cy="446358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buClr>
                <a:srgbClr val="FFFFFF"/>
              </a:buClr>
              <a:defRPr/>
            </a:pPr>
            <a:r>
              <a:rPr lang="zh-CN" altLang="en-US" sz="2300" b="1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夏日炎炎</a:t>
            </a:r>
            <a:r>
              <a:rPr lang="zh-CN" altLang="en-US" sz="23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D504BB-858C-C610-0790-C61A50AA11F3}"/>
              </a:ext>
            </a:extLst>
          </p:cNvPr>
          <p:cNvSpPr/>
          <p:nvPr/>
        </p:nvSpPr>
        <p:spPr>
          <a:xfrm>
            <a:off x="2289464" y="5852023"/>
            <a:ext cx="1952389" cy="461444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秋高气爽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9C5EFAE-847C-9967-22F9-9D48020590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366" y="3862726"/>
            <a:ext cx="3631002" cy="1974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71690C0-A89E-ED66-DABC-CCD5C71ADD18}"/>
              </a:ext>
            </a:extLst>
          </p:cNvPr>
          <p:cNvSpPr txBox="1"/>
          <p:nvPr/>
        </p:nvSpPr>
        <p:spPr>
          <a:xfrm>
            <a:off x="1216732" y="814103"/>
            <a:ext cx="6286634" cy="43858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物理学中通常用温度来表示物体的</a:t>
            </a:r>
            <a:r>
              <a:rPr lang="zh-CN" altLang="en-US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冷热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程度。</a:t>
            </a:r>
            <a:endParaRPr lang="zh-CN" altLang="en-US" sz="2800">
              <a:solidFill>
                <a:srgbClr val="ED7D3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054AD7-EC4D-FB51-945B-0B5AC9168CC7}"/>
              </a:ext>
            </a:extLst>
          </p:cNvPr>
          <p:cNvSpPr txBox="1"/>
          <p:nvPr/>
        </p:nvSpPr>
        <p:spPr>
          <a:xfrm>
            <a:off x="409336" y="145915"/>
            <a:ext cx="2684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考点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、温度</a:t>
            </a:r>
          </a:p>
        </p:txBody>
      </p:sp>
    </p:spTree>
    <p:extLst>
      <p:ext uri="{BB962C8B-B14F-4D97-AF65-F5344CB8AC3E}">
        <p14:creationId xmlns:p14="http://schemas.microsoft.com/office/powerpoint/2010/main" val="783225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C20531-64E6-F6C0-B28C-8A28F16E9BCF}"/>
              </a:ext>
            </a:extLst>
          </p:cNvPr>
          <p:cNvGrpSpPr/>
          <p:nvPr/>
        </p:nvGrpSpPr>
        <p:grpSpPr>
          <a:xfrm>
            <a:off x="1166397" y="826770"/>
            <a:ext cx="2460513" cy="3600000"/>
            <a:chOff x="9923" y="1662"/>
            <a:chExt cx="3875" cy="5669"/>
          </a:xfrm>
        </p:grpSpPr>
        <p:pic>
          <p:nvPicPr>
            <p:cNvPr id="3" name="图片 2" descr="05404006">
              <a:extLst>
                <a:ext uri="{FF2B5EF4-FFF2-40B4-BE49-F238E27FC236}">
                  <a16:creationId xmlns:a16="http://schemas.microsoft.com/office/drawing/2014/main" id="{AB48EC2F-BBF2-9B3F-939E-C2B1244AA3A2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18000" contrast="18000"/>
            </a:blip>
            <a:stretch>
              <a:fillRect/>
            </a:stretch>
          </p:blipFill>
          <p:spPr>
            <a:xfrm>
              <a:off x="9923" y="1662"/>
              <a:ext cx="3060" cy="5669"/>
            </a:xfrm>
            <a:prstGeom prst="rect">
              <a:avLst/>
            </a:prstGeom>
          </p:spPr>
        </p:pic>
        <p:pic>
          <p:nvPicPr>
            <p:cNvPr id="4" name="图片 3" descr="01404017">
              <a:extLst>
                <a:ext uri="{FF2B5EF4-FFF2-40B4-BE49-F238E27FC236}">
                  <a16:creationId xmlns:a16="http://schemas.microsoft.com/office/drawing/2014/main" id="{4F2A7537-D6D9-4965-8EF0-16AB8368ED03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12000"/>
            </a:blip>
            <a:srcRect t="8572"/>
            <a:stretch>
              <a:fillRect/>
            </a:stretch>
          </p:blipFill>
          <p:spPr>
            <a:xfrm>
              <a:off x="12416" y="1669"/>
              <a:ext cx="1382" cy="1474"/>
            </a:xfrm>
            <a:prstGeom prst="rect">
              <a:avLst/>
            </a:prstGeom>
          </p:spPr>
        </p:pic>
      </p:grpSp>
      <p:sp>
        <p:nvSpPr>
          <p:cNvPr id="5" name="AutoShape 22">
            <a:extLst>
              <a:ext uri="{FF2B5EF4-FFF2-40B4-BE49-F238E27FC236}">
                <a16:creationId xmlns:a16="http://schemas.microsoft.com/office/drawing/2014/main" id="{A9C434A1-0B46-92FF-67E3-15D78D7A667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1572" y="2775585"/>
            <a:ext cx="972000" cy="391795"/>
          </a:xfrm>
          <a:prstGeom prst="wedgeRectCallout">
            <a:avLst>
              <a:gd name="adj1" fmla="val 66928"/>
              <a:gd name="adj2" fmla="val 41405"/>
            </a:avLst>
          </a:prstGeom>
          <a:solidFill>
            <a:schemeClr val="bg1"/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石棉网</a:t>
            </a:r>
          </a:p>
        </p:txBody>
      </p:sp>
      <p:sp>
        <p:nvSpPr>
          <p:cNvPr id="6" name="AutoShape 22">
            <a:extLst>
              <a:ext uri="{FF2B5EF4-FFF2-40B4-BE49-F238E27FC236}">
                <a16:creationId xmlns:a16="http://schemas.microsoft.com/office/drawing/2014/main" id="{A9FA2C03-27F0-B0A2-4428-F6428ABE5AA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33552" y="1983740"/>
            <a:ext cx="972000" cy="391795"/>
          </a:xfrm>
          <a:prstGeom prst="wedgeRectCallout">
            <a:avLst>
              <a:gd name="adj1" fmla="val -72603"/>
              <a:gd name="adj2" fmla="val -24716"/>
            </a:avLst>
          </a:prstGeom>
          <a:solidFill>
            <a:schemeClr val="bg1"/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燃烧匙</a:t>
            </a:r>
          </a:p>
        </p:txBody>
      </p:sp>
      <p:sp>
        <p:nvSpPr>
          <p:cNvPr id="7" name="AutoShape 22">
            <a:extLst>
              <a:ext uri="{FF2B5EF4-FFF2-40B4-BE49-F238E27FC236}">
                <a16:creationId xmlns:a16="http://schemas.microsoft.com/office/drawing/2014/main" id="{A9EA995B-B884-2683-CA83-FE4A10CBE6F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5127" y="4144010"/>
            <a:ext cx="2189480" cy="50794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vert="horz" wrap="square" numCol="1" spcCol="0" rtlCol="0" fromWordArt="0" anchor="t" anchorCtr="0" forceAA="0" compatLnSpc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 defTabSz="914400" eaLnBrk="1" fontAlgn="auto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要使用</a:t>
            </a:r>
            <a:r>
              <a:rPr lang="zh-CN" altLang="en-US" sz="2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水浴加热</a:t>
            </a:r>
          </a:p>
        </p:txBody>
      </p:sp>
      <p:pic>
        <p:nvPicPr>
          <p:cNvPr id="8" name="海波熔化">
            <a:hlinkClick r:id="" action="ppaction://media"/>
            <a:extLst>
              <a:ext uri="{FF2B5EF4-FFF2-40B4-BE49-F238E27FC236}">
                <a16:creationId xmlns:a16="http://schemas.microsoft.com/office/drawing/2014/main" id="{CFB366D2-8713-22B6-53DE-D30F9BDAEE54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59432" y="1332255"/>
            <a:ext cx="3895383" cy="328816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pic>
        <p:nvPicPr>
          <p:cNvPr id="9" name="石蜡熔化">
            <a:hlinkClick r:id="" action="ppaction://media"/>
            <a:extLst>
              <a:ext uri="{FF2B5EF4-FFF2-40B4-BE49-F238E27FC236}">
                <a16:creationId xmlns:a16="http://schemas.microsoft.com/office/drawing/2014/main" id="{8D87D70F-FF63-2C2A-5EBA-64D75E21840E}"/>
              </a:ext>
            </a:extLst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59640" y="1332255"/>
            <a:ext cx="3594154" cy="328816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  <p:extLst>
      <p:ext uri="{BB962C8B-B14F-4D97-AF65-F5344CB8AC3E}">
        <p14:creationId xmlns:p14="http://schemas.microsoft.com/office/powerpoint/2010/main" val="152954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 fullScrn="1">
              <p:cMediaNode>
                <p:cTn id="2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E95AE2A-212B-EF60-6D70-4356B5EC6CEA}"/>
              </a:ext>
            </a:extLst>
          </p:cNvPr>
          <p:cNvGrpSpPr/>
          <p:nvPr/>
        </p:nvGrpSpPr>
        <p:grpSpPr>
          <a:xfrm>
            <a:off x="1453369" y="592944"/>
            <a:ext cx="4359910" cy="3545205"/>
            <a:chOff x="964" y="1995"/>
            <a:chExt cx="6866" cy="5583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BEBA397D-2B43-EB9B-01D1-0727C9AAAD2B}"/>
                </a:ext>
              </a:extLst>
            </p:cNvPr>
            <p:cNvGrpSpPr/>
            <p:nvPr/>
          </p:nvGrpSpPr>
          <p:grpSpPr>
            <a:xfrm>
              <a:off x="964" y="1995"/>
              <a:ext cx="6867" cy="5583"/>
              <a:chOff x="964" y="1995"/>
              <a:chExt cx="6867" cy="5583"/>
            </a:xfrm>
          </p:grpSpPr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00D489E8-4A86-03A2-6DC2-E5533F7D35F2}"/>
                  </a:ext>
                </a:extLst>
              </p:cNvPr>
              <p:cNvGrpSpPr/>
              <p:nvPr/>
            </p:nvGrpSpPr>
            <p:grpSpPr>
              <a:xfrm>
                <a:off x="1417" y="1995"/>
                <a:ext cx="6414" cy="5583"/>
                <a:chOff x="8312" y="1997"/>
                <a:chExt cx="6414" cy="5583"/>
              </a:xfrm>
            </p:grpSpPr>
            <p:sp>
              <p:nvSpPr>
                <p:cNvPr id="17" name="直接连接符 19471">
                  <a:extLst>
                    <a:ext uri="{FF2B5EF4-FFF2-40B4-BE49-F238E27FC236}">
                      <a16:creationId xmlns:a16="http://schemas.microsoft.com/office/drawing/2014/main" id="{AB723854-FE4E-2615-E083-50271B42FBD3}"/>
                    </a:ext>
                  </a:extLst>
                </p:cNvPr>
                <p:cNvSpPr/>
                <p:nvPr>
                  <p:custDataLst>
                    <p:tags r:id="rId88"/>
                  </p:custDataLst>
                </p:nvPr>
              </p:nvSpPr>
              <p:spPr>
                <a:xfrm flipV="1">
                  <a:off x="8557" y="2388"/>
                  <a:ext cx="2" cy="4553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 w="med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8" name="直接连接符 19472">
                  <a:extLst>
                    <a:ext uri="{FF2B5EF4-FFF2-40B4-BE49-F238E27FC236}">
                      <a16:creationId xmlns:a16="http://schemas.microsoft.com/office/drawing/2014/main" id="{EC946D21-CF9D-6F3E-9278-3AFAC509DFFE}"/>
                    </a:ext>
                  </a:extLst>
                </p:cNvPr>
                <p:cNvSpPr/>
                <p:nvPr>
                  <p:custDataLst>
                    <p:tags r:id="rId89"/>
                  </p:custDataLst>
                </p:nvPr>
              </p:nvSpPr>
              <p:spPr>
                <a:xfrm rot="5400000" flipH="1" flipV="1">
                  <a:off x="11050" y="4447"/>
                  <a:ext cx="0" cy="4989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 w="med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19" name="文本框 19516">
                  <a:extLst>
                    <a:ext uri="{FF2B5EF4-FFF2-40B4-BE49-F238E27FC236}">
                      <a16:creationId xmlns:a16="http://schemas.microsoft.com/office/drawing/2014/main" id="{AD4175CF-E718-CA3D-E1FF-3497B2C4DAB8}"/>
                    </a:ext>
                  </a:extLst>
                </p:cNvPr>
                <p:cNvSpPr txBox="1"/>
                <p:nvPr>
                  <p:custDataLst>
                    <p:tags r:id="rId90"/>
                  </p:custDataLst>
                </p:nvPr>
              </p:nvSpPr>
              <p:spPr>
                <a:xfrm>
                  <a:off x="8576" y="1997"/>
                  <a:ext cx="1857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温度</a:t>
                  </a:r>
                  <a:r>
                    <a:rPr lang="en-US" altLang="zh-CN" sz="2000" b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/℃</a:t>
                  </a:r>
                </a:p>
              </p:txBody>
            </p:sp>
            <p:sp>
              <p:nvSpPr>
                <p:cNvPr id="20" name="文本框 19518">
                  <a:extLst>
                    <a:ext uri="{FF2B5EF4-FFF2-40B4-BE49-F238E27FC236}">
                      <a16:creationId xmlns:a16="http://schemas.microsoft.com/office/drawing/2014/main" id="{CACDF55A-B999-B225-DAE6-75B508E69FF8}"/>
                    </a:ext>
                  </a:extLst>
                </p:cNvPr>
                <p:cNvSpPr txBox="1"/>
                <p:nvPr>
                  <p:custDataLst>
                    <p:tags r:id="rId91"/>
                  </p:custDataLst>
                </p:nvPr>
              </p:nvSpPr>
              <p:spPr>
                <a:xfrm>
                  <a:off x="8312" y="6952"/>
                  <a:ext cx="351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000" b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0</a:t>
                  </a:r>
                </a:p>
              </p:txBody>
            </p:sp>
            <p:grpSp>
              <p:nvGrpSpPr>
                <p:cNvPr id="21" name="组合 20">
                  <a:extLst>
                    <a:ext uri="{FF2B5EF4-FFF2-40B4-BE49-F238E27FC236}">
                      <a16:creationId xmlns:a16="http://schemas.microsoft.com/office/drawing/2014/main" id="{50A88F31-090A-268C-AC16-6A4D879027E4}"/>
                    </a:ext>
                  </a:extLst>
                </p:cNvPr>
                <p:cNvGrpSpPr/>
                <p:nvPr/>
              </p:nvGrpSpPr>
              <p:grpSpPr>
                <a:xfrm>
                  <a:off x="8576" y="2689"/>
                  <a:ext cx="4252" cy="4252"/>
                  <a:chOff x="9007" y="1440"/>
                  <a:chExt cx="4648" cy="4252"/>
                </a:xfrm>
              </p:grpSpPr>
              <p:grpSp>
                <p:nvGrpSpPr>
                  <p:cNvPr id="23" name="组合 22">
                    <a:extLst>
                      <a:ext uri="{FF2B5EF4-FFF2-40B4-BE49-F238E27FC236}">
                        <a16:creationId xmlns:a16="http://schemas.microsoft.com/office/drawing/2014/main" id="{B58BEE37-8954-1CBF-84C9-B88B78E44996}"/>
                      </a:ext>
                    </a:extLst>
                  </p:cNvPr>
                  <p:cNvGrpSpPr/>
                  <p:nvPr/>
                </p:nvGrpSpPr>
                <p:grpSpPr>
                  <a:xfrm>
                    <a:off x="9007" y="1440"/>
                    <a:ext cx="4649" cy="4252"/>
                    <a:chOff x="1870" y="3883"/>
                    <a:chExt cx="4680" cy="4244"/>
                  </a:xfrm>
                </p:grpSpPr>
                <p:sp>
                  <p:nvSpPr>
                    <p:cNvPr id="44" name="直接连接符 19493">
                      <a:extLst>
                        <a:ext uri="{FF2B5EF4-FFF2-40B4-BE49-F238E27FC236}">
                          <a16:creationId xmlns:a16="http://schemas.microsoft.com/office/drawing/2014/main" id="{2B1503A6-822F-558D-7F78-CA4F4B8CA88B}"/>
                        </a:ext>
                      </a:extLst>
                    </p:cNvPr>
                    <p:cNvSpPr/>
                    <p:nvPr>
                      <p:custDataLst>
                        <p:tags r:id="rId112"/>
                      </p:custDataLst>
                    </p:nvPr>
                  </p:nvSpPr>
                  <p:spPr>
                    <a:xfrm flipH="1">
                      <a:off x="18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5" name="直接连接符 19494">
                      <a:extLst>
                        <a:ext uri="{FF2B5EF4-FFF2-40B4-BE49-F238E27FC236}">
                          <a16:creationId xmlns:a16="http://schemas.microsoft.com/office/drawing/2014/main" id="{CB92DC27-7D1D-DAD4-0B91-B0573214ADBE}"/>
                        </a:ext>
                      </a:extLst>
                    </p:cNvPr>
                    <p:cNvSpPr/>
                    <p:nvPr>
                      <p:custDataLst>
                        <p:tags r:id="rId113"/>
                      </p:custDataLst>
                    </p:nvPr>
                  </p:nvSpPr>
                  <p:spPr>
                    <a:xfrm flipH="1">
                      <a:off x="21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6" name="直接连接符 19495">
                      <a:extLst>
                        <a:ext uri="{FF2B5EF4-FFF2-40B4-BE49-F238E27FC236}">
                          <a16:creationId xmlns:a16="http://schemas.microsoft.com/office/drawing/2014/main" id="{FD861CB1-512B-CCD4-064F-7AAE7C2E5066}"/>
                        </a:ext>
                      </a:extLst>
                    </p:cNvPr>
                    <p:cNvSpPr/>
                    <p:nvPr>
                      <p:custDataLst>
                        <p:tags r:id="rId114"/>
                      </p:custDataLst>
                    </p:nvPr>
                  </p:nvSpPr>
                  <p:spPr>
                    <a:xfrm flipH="1">
                      <a:off x="23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7" name="直接连接符 19496">
                      <a:extLst>
                        <a:ext uri="{FF2B5EF4-FFF2-40B4-BE49-F238E27FC236}">
                          <a16:creationId xmlns:a16="http://schemas.microsoft.com/office/drawing/2014/main" id="{07DAA21D-6838-63EC-FA28-39AC4D0A6FCD}"/>
                        </a:ext>
                      </a:extLst>
                    </p:cNvPr>
                    <p:cNvSpPr/>
                    <p:nvPr>
                      <p:custDataLst>
                        <p:tags r:id="rId115"/>
                      </p:custDataLst>
                    </p:nvPr>
                  </p:nvSpPr>
                  <p:spPr>
                    <a:xfrm flipH="1">
                      <a:off x="265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8" name="直接连接符 19497">
                      <a:extLst>
                        <a:ext uri="{FF2B5EF4-FFF2-40B4-BE49-F238E27FC236}">
                          <a16:creationId xmlns:a16="http://schemas.microsoft.com/office/drawing/2014/main" id="{5BBE31DA-C26F-8925-9C54-D2F7A2E4FD2C}"/>
                        </a:ext>
                      </a:extLst>
                    </p:cNvPr>
                    <p:cNvSpPr/>
                    <p:nvPr>
                      <p:custDataLst>
                        <p:tags r:id="rId116"/>
                      </p:custDataLst>
                    </p:nvPr>
                  </p:nvSpPr>
                  <p:spPr>
                    <a:xfrm flipH="1">
                      <a:off x="291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9" name="直接连接符 19498">
                      <a:extLst>
                        <a:ext uri="{FF2B5EF4-FFF2-40B4-BE49-F238E27FC236}">
                          <a16:creationId xmlns:a16="http://schemas.microsoft.com/office/drawing/2014/main" id="{B84CE6C7-EAD0-4B52-D660-848C4E8CA0F8}"/>
                        </a:ext>
                      </a:extLst>
                    </p:cNvPr>
                    <p:cNvSpPr/>
                    <p:nvPr>
                      <p:custDataLst>
                        <p:tags r:id="rId117"/>
                      </p:custDataLst>
                    </p:nvPr>
                  </p:nvSpPr>
                  <p:spPr>
                    <a:xfrm flipH="1">
                      <a:off x="31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0" name="直接连接符 19499">
                      <a:extLst>
                        <a:ext uri="{FF2B5EF4-FFF2-40B4-BE49-F238E27FC236}">
                          <a16:creationId xmlns:a16="http://schemas.microsoft.com/office/drawing/2014/main" id="{D5AA2EA4-2BC7-A712-FCB9-9E615D21984D}"/>
                        </a:ext>
                      </a:extLst>
                    </p:cNvPr>
                    <p:cNvSpPr/>
                    <p:nvPr>
                      <p:custDataLst>
                        <p:tags r:id="rId118"/>
                      </p:custDataLst>
                    </p:nvPr>
                  </p:nvSpPr>
                  <p:spPr>
                    <a:xfrm flipH="1">
                      <a:off x="34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1" name="直接连接符 19500">
                      <a:extLst>
                        <a:ext uri="{FF2B5EF4-FFF2-40B4-BE49-F238E27FC236}">
                          <a16:creationId xmlns:a16="http://schemas.microsoft.com/office/drawing/2014/main" id="{8895572C-D056-910A-F9FA-63EB558ECA3A}"/>
                        </a:ext>
                      </a:extLst>
                    </p:cNvPr>
                    <p:cNvSpPr/>
                    <p:nvPr>
                      <p:custDataLst>
                        <p:tags r:id="rId119"/>
                      </p:custDataLst>
                    </p:nvPr>
                  </p:nvSpPr>
                  <p:spPr>
                    <a:xfrm flipH="1">
                      <a:off x="36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2" name="直接连接符 19501">
                      <a:extLst>
                        <a:ext uri="{FF2B5EF4-FFF2-40B4-BE49-F238E27FC236}">
                          <a16:creationId xmlns:a16="http://schemas.microsoft.com/office/drawing/2014/main" id="{3A2D78BB-0A80-FAFA-8F0F-29BB6715A97F}"/>
                        </a:ext>
                      </a:extLst>
                    </p:cNvPr>
                    <p:cNvSpPr/>
                    <p:nvPr>
                      <p:custDataLst>
                        <p:tags r:id="rId120"/>
                      </p:custDataLst>
                    </p:nvPr>
                  </p:nvSpPr>
                  <p:spPr>
                    <a:xfrm flipH="1">
                      <a:off x="395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3" name="直接连接符 19502">
                      <a:extLst>
                        <a:ext uri="{FF2B5EF4-FFF2-40B4-BE49-F238E27FC236}">
                          <a16:creationId xmlns:a16="http://schemas.microsoft.com/office/drawing/2014/main" id="{F5836597-6B64-5F50-12F5-E21EE6B4A8A6}"/>
                        </a:ext>
                      </a:extLst>
                    </p:cNvPr>
                    <p:cNvSpPr/>
                    <p:nvPr>
                      <p:custDataLst>
                        <p:tags r:id="rId121"/>
                      </p:custDataLst>
                    </p:nvPr>
                  </p:nvSpPr>
                  <p:spPr>
                    <a:xfrm flipH="1">
                      <a:off x="421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4" name="直接连接符 19503">
                      <a:extLst>
                        <a:ext uri="{FF2B5EF4-FFF2-40B4-BE49-F238E27FC236}">
                          <a16:creationId xmlns:a16="http://schemas.microsoft.com/office/drawing/2014/main" id="{7EEA4402-D98B-1928-A886-84C9D55E7C39}"/>
                        </a:ext>
                      </a:extLst>
                    </p:cNvPr>
                    <p:cNvSpPr/>
                    <p:nvPr>
                      <p:custDataLst>
                        <p:tags r:id="rId122"/>
                      </p:custDataLst>
                    </p:nvPr>
                  </p:nvSpPr>
                  <p:spPr>
                    <a:xfrm flipH="1">
                      <a:off x="44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5" name="直接连接符 19504">
                      <a:extLst>
                        <a:ext uri="{FF2B5EF4-FFF2-40B4-BE49-F238E27FC236}">
                          <a16:creationId xmlns:a16="http://schemas.microsoft.com/office/drawing/2014/main" id="{F648FF67-A945-4162-448C-99EB555A9963}"/>
                        </a:ext>
                      </a:extLst>
                    </p:cNvPr>
                    <p:cNvSpPr/>
                    <p:nvPr>
                      <p:custDataLst>
                        <p:tags r:id="rId123"/>
                      </p:custDataLst>
                    </p:nvPr>
                  </p:nvSpPr>
                  <p:spPr>
                    <a:xfrm flipH="1">
                      <a:off x="47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6" name="直接连接符 19505">
                      <a:extLst>
                        <a:ext uri="{FF2B5EF4-FFF2-40B4-BE49-F238E27FC236}">
                          <a16:creationId xmlns:a16="http://schemas.microsoft.com/office/drawing/2014/main" id="{04E653FC-74E3-3618-E788-120F022B7438}"/>
                        </a:ext>
                      </a:extLst>
                    </p:cNvPr>
                    <p:cNvSpPr/>
                    <p:nvPr>
                      <p:custDataLst>
                        <p:tags r:id="rId124"/>
                      </p:custDataLst>
                    </p:nvPr>
                  </p:nvSpPr>
                  <p:spPr>
                    <a:xfrm flipH="1">
                      <a:off x="49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7" name="直接连接符 19506">
                      <a:extLst>
                        <a:ext uri="{FF2B5EF4-FFF2-40B4-BE49-F238E27FC236}">
                          <a16:creationId xmlns:a16="http://schemas.microsoft.com/office/drawing/2014/main" id="{BC0DEBAD-2EB9-E2B1-7970-6B0A0CE2C90A}"/>
                        </a:ext>
                      </a:extLst>
                    </p:cNvPr>
                    <p:cNvSpPr/>
                    <p:nvPr>
                      <p:custDataLst>
                        <p:tags r:id="rId125"/>
                      </p:custDataLst>
                    </p:nvPr>
                  </p:nvSpPr>
                  <p:spPr>
                    <a:xfrm flipH="1">
                      <a:off x="525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8" name="直接连接符 19507">
                      <a:extLst>
                        <a:ext uri="{FF2B5EF4-FFF2-40B4-BE49-F238E27FC236}">
                          <a16:creationId xmlns:a16="http://schemas.microsoft.com/office/drawing/2014/main" id="{F0F733E0-F158-197D-7CF4-3227CF4B12C5}"/>
                        </a:ext>
                      </a:extLst>
                    </p:cNvPr>
                    <p:cNvSpPr/>
                    <p:nvPr>
                      <p:custDataLst>
                        <p:tags r:id="rId126"/>
                      </p:custDataLst>
                    </p:nvPr>
                  </p:nvSpPr>
                  <p:spPr>
                    <a:xfrm flipH="1">
                      <a:off x="551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59" name="直接连接符 19508">
                      <a:extLst>
                        <a:ext uri="{FF2B5EF4-FFF2-40B4-BE49-F238E27FC236}">
                          <a16:creationId xmlns:a16="http://schemas.microsoft.com/office/drawing/2014/main" id="{7C0C1B16-2ADF-C79A-0B33-2884934CF3D2}"/>
                        </a:ext>
                      </a:extLst>
                    </p:cNvPr>
                    <p:cNvSpPr/>
                    <p:nvPr>
                      <p:custDataLst>
                        <p:tags r:id="rId127"/>
                      </p:custDataLst>
                    </p:nvPr>
                  </p:nvSpPr>
                  <p:spPr>
                    <a:xfrm flipH="1">
                      <a:off x="57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60" name="直接连接符 19509">
                      <a:extLst>
                        <a:ext uri="{FF2B5EF4-FFF2-40B4-BE49-F238E27FC236}">
                          <a16:creationId xmlns:a16="http://schemas.microsoft.com/office/drawing/2014/main" id="{CBA8D552-1D1E-A1CE-FE5F-2A2BA8FDECA2}"/>
                        </a:ext>
                      </a:extLst>
                    </p:cNvPr>
                    <p:cNvSpPr/>
                    <p:nvPr>
                      <p:custDataLst>
                        <p:tags r:id="rId128"/>
                      </p:custDataLst>
                    </p:nvPr>
                  </p:nvSpPr>
                  <p:spPr>
                    <a:xfrm flipH="1">
                      <a:off x="60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61" name="直接连接符 19509">
                      <a:extLst>
                        <a:ext uri="{FF2B5EF4-FFF2-40B4-BE49-F238E27FC236}">
                          <a16:creationId xmlns:a16="http://schemas.microsoft.com/office/drawing/2014/main" id="{0438499B-A558-35D9-3C72-4E90BD423209}"/>
                        </a:ext>
                      </a:extLst>
                    </p:cNvPr>
                    <p:cNvSpPr/>
                    <p:nvPr>
                      <p:custDataLst>
                        <p:tags r:id="rId129"/>
                      </p:custDataLst>
                    </p:nvPr>
                  </p:nvSpPr>
                  <p:spPr>
                    <a:xfrm flipH="1">
                      <a:off x="62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62" name="直接连接符 19509">
                      <a:extLst>
                        <a:ext uri="{FF2B5EF4-FFF2-40B4-BE49-F238E27FC236}">
                          <a16:creationId xmlns:a16="http://schemas.microsoft.com/office/drawing/2014/main" id="{9953570C-282B-2EB9-453A-AA7B0C0710E9}"/>
                        </a:ext>
                      </a:extLst>
                    </p:cNvPr>
                    <p:cNvSpPr/>
                    <p:nvPr>
                      <p:custDataLst>
                        <p:tags r:id="rId130"/>
                      </p:custDataLst>
                    </p:nvPr>
                  </p:nvSpPr>
                  <p:spPr>
                    <a:xfrm flipH="1">
                      <a:off x="6550" y="3883"/>
                      <a:ext cx="0" cy="4245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  <p:grpSp>
                <p:nvGrpSpPr>
                  <p:cNvPr id="24" name="组合 23">
                    <a:extLst>
                      <a:ext uri="{FF2B5EF4-FFF2-40B4-BE49-F238E27FC236}">
                        <a16:creationId xmlns:a16="http://schemas.microsoft.com/office/drawing/2014/main" id="{E8406552-15B9-AE9D-C9E1-E15646922493}"/>
                      </a:ext>
                    </a:extLst>
                  </p:cNvPr>
                  <p:cNvGrpSpPr/>
                  <p:nvPr/>
                </p:nvGrpSpPr>
                <p:grpSpPr>
                  <a:xfrm>
                    <a:off x="9007" y="1440"/>
                    <a:ext cx="4649" cy="4252"/>
                    <a:chOff x="9066" y="875"/>
                    <a:chExt cx="4544" cy="4338"/>
                  </a:xfrm>
                </p:grpSpPr>
                <p:sp>
                  <p:nvSpPr>
                    <p:cNvPr id="25" name="直接连接符 19473">
                      <a:extLst>
                        <a:ext uri="{FF2B5EF4-FFF2-40B4-BE49-F238E27FC236}">
                          <a16:creationId xmlns:a16="http://schemas.microsoft.com/office/drawing/2014/main" id="{5ABD4FBE-C1F3-09D9-CD27-3E4711CD5D77}"/>
                        </a:ext>
                      </a:extLst>
                    </p:cNvPr>
                    <p:cNvSpPr/>
                    <p:nvPr>
                      <p:custDataLst>
                        <p:tags r:id="rId93"/>
                      </p:custDataLst>
                    </p:nvPr>
                  </p:nvSpPr>
                  <p:spPr>
                    <a:xfrm>
                      <a:off x="9066" y="1357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26" name="直接连接符 19474">
                      <a:extLst>
                        <a:ext uri="{FF2B5EF4-FFF2-40B4-BE49-F238E27FC236}">
                          <a16:creationId xmlns:a16="http://schemas.microsoft.com/office/drawing/2014/main" id="{8448EFAD-7ACE-C0D8-EA23-A111A5E3A4BF}"/>
                        </a:ext>
                      </a:extLst>
                    </p:cNvPr>
                    <p:cNvSpPr/>
                    <p:nvPr>
                      <p:custDataLst>
                        <p:tags r:id="rId94"/>
                      </p:custDataLst>
                    </p:nvPr>
                  </p:nvSpPr>
                  <p:spPr>
                    <a:xfrm>
                      <a:off x="9066" y="1116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27" name="直接连接符 19475">
                      <a:extLst>
                        <a:ext uri="{FF2B5EF4-FFF2-40B4-BE49-F238E27FC236}">
                          <a16:creationId xmlns:a16="http://schemas.microsoft.com/office/drawing/2014/main" id="{777DCB54-4C42-210F-9512-F32F8BD6AD93}"/>
                        </a:ext>
                      </a:extLst>
                    </p:cNvPr>
                    <p:cNvSpPr/>
                    <p:nvPr>
                      <p:custDataLst>
                        <p:tags r:id="rId95"/>
                      </p:custDataLst>
                    </p:nvPr>
                  </p:nvSpPr>
                  <p:spPr>
                    <a:xfrm>
                      <a:off x="9066" y="1839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28" name="直接连接符 19476">
                      <a:extLst>
                        <a:ext uri="{FF2B5EF4-FFF2-40B4-BE49-F238E27FC236}">
                          <a16:creationId xmlns:a16="http://schemas.microsoft.com/office/drawing/2014/main" id="{01EF34CD-FFB2-C46D-72ED-400F4EDFA04C}"/>
                        </a:ext>
                      </a:extLst>
                    </p:cNvPr>
                    <p:cNvSpPr/>
                    <p:nvPr>
                      <p:custDataLst>
                        <p:tags r:id="rId96"/>
                      </p:custDataLst>
                    </p:nvPr>
                  </p:nvSpPr>
                  <p:spPr>
                    <a:xfrm>
                      <a:off x="9066" y="2080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29" name="直接连接符 19477">
                      <a:extLst>
                        <a:ext uri="{FF2B5EF4-FFF2-40B4-BE49-F238E27FC236}">
                          <a16:creationId xmlns:a16="http://schemas.microsoft.com/office/drawing/2014/main" id="{FFBB014C-00ED-B83D-76E3-CA57F0994B5C}"/>
                        </a:ext>
                      </a:extLst>
                    </p:cNvPr>
                    <p:cNvSpPr/>
                    <p:nvPr>
                      <p:custDataLst>
                        <p:tags r:id="rId97"/>
                      </p:custDataLst>
                    </p:nvPr>
                  </p:nvSpPr>
                  <p:spPr>
                    <a:xfrm>
                      <a:off x="9066" y="2321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0" name="直接连接符 19478">
                      <a:extLst>
                        <a:ext uri="{FF2B5EF4-FFF2-40B4-BE49-F238E27FC236}">
                          <a16:creationId xmlns:a16="http://schemas.microsoft.com/office/drawing/2014/main" id="{A46AED7F-84DE-2DD4-FC70-159B4DE3E155}"/>
                        </a:ext>
                      </a:extLst>
                    </p:cNvPr>
                    <p:cNvSpPr/>
                    <p:nvPr>
                      <p:custDataLst>
                        <p:tags r:id="rId98"/>
                      </p:custDataLst>
                    </p:nvPr>
                  </p:nvSpPr>
                  <p:spPr>
                    <a:xfrm>
                      <a:off x="9066" y="2562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1" name="直接连接符 19479">
                      <a:extLst>
                        <a:ext uri="{FF2B5EF4-FFF2-40B4-BE49-F238E27FC236}">
                          <a16:creationId xmlns:a16="http://schemas.microsoft.com/office/drawing/2014/main" id="{92C1572B-1E70-F6CD-78F1-CA98F913BE69}"/>
                        </a:ext>
                      </a:extLst>
                    </p:cNvPr>
                    <p:cNvSpPr/>
                    <p:nvPr>
                      <p:custDataLst>
                        <p:tags r:id="rId99"/>
                      </p:custDataLst>
                    </p:nvPr>
                  </p:nvSpPr>
                  <p:spPr>
                    <a:xfrm>
                      <a:off x="9066" y="2803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2" name="直接连接符 19480">
                      <a:extLst>
                        <a:ext uri="{FF2B5EF4-FFF2-40B4-BE49-F238E27FC236}">
                          <a16:creationId xmlns:a16="http://schemas.microsoft.com/office/drawing/2014/main" id="{CAA5FA2A-B826-18AB-40D7-9BFB170806F3}"/>
                        </a:ext>
                      </a:extLst>
                    </p:cNvPr>
                    <p:cNvSpPr/>
                    <p:nvPr>
                      <p:custDataLst>
                        <p:tags r:id="rId100"/>
                      </p:custDataLst>
                    </p:nvPr>
                  </p:nvSpPr>
                  <p:spPr>
                    <a:xfrm>
                      <a:off x="9066" y="3044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3" name="直接连接符 19481">
                      <a:extLst>
                        <a:ext uri="{FF2B5EF4-FFF2-40B4-BE49-F238E27FC236}">
                          <a16:creationId xmlns:a16="http://schemas.microsoft.com/office/drawing/2014/main" id="{B6EDDCB2-F956-2B37-45DB-93B7604F429E}"/>
                        </a:ext>
                      </a:extLst>
                    </p:cNvPr>
                    <p:cNvSpPr/>
                    <p:nvPr>
                      <p:custDataLst>
                        <p:tags r:id="rId101"/>
                      </p:custDataLst>
                    </p:nvPr>
                  </p:nvSpPr>
                  <p:spPr>
                    <a:xfrm>
                      <a:off x="9066" y="3285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4" name="直接连接符 19482">
                      <a:extLst>
                        <a:ext uri="{FF2B5EF4-FFF2-40B4-BE49-F238E27FC236}">
                          <a16:creationId xmlns:a16="http://schemas.microsoft.com/office/drawing/2014/main" id="{26B26DC5-3254-2413-00F5-1BC2D3F72DEC}"/>
                        </a:ext>
                      </a:extLst>
                    </p:cNvPr>
                    <p:cNvSpPr/>
                    <p:nvPr>
                      <p:custDataLst>
                        <p:tags r:id="rId102"/>
                      </p:custDataLst>
                    </p:nvPr>
                  </p:nvSpPr>
                  <p:spPr>
                    <a:xfrm>
                      <a:off x="9066" y="3526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5" name="直接连接符 19483">
                      <a:extLst>
                        <a:ext uri="{FF2B5EF4-FFF2-40B4-BE49-F238E27FC236}">
                          <a16:creationId xmlns:a16="http://schemas.microsoft.com/office/drawing/2014/main" id="{80033C17-DEB7-41AE-051F-C0E76A6C4DF2}"/>
                        </a:ext>
                      </a:extLst>
                    </p:cNvPr>
                    <p:cNvSpPr/>
                    <p:nvPr>
                      <p:custDataLst>
                        <p:tags r:id="rId103"/>
                      </p:custDataLst>
                    </p:nvPr>
                  </p:nvSpPr>
                  <p:spPr>
                    <a:xfrm>
                      <a:off x="9066" y="3767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6" name="直接连接符 19484">
                      <a:extLst>
                        <a:ext uri="{FF2B5EF4-FFF2-40B4-BE49-F238E27FC236}">
                          <a16:creationId xmlns:a16="http://schemas.microsoft.com/office/drawing/2014/main" id="{B8220F68-6BEF-2E6B-4123-2EE091FFEADB}"/>
                        </a:ext>
                      </a:extLst>
                    </p:cNvPr>
                    <p:cNvSpPr/>
                    <p:nvPr>
                      <p:custDataLst>
                        <p:tags r:id="rId104"/>
                      </p:custDataLst>
                    </p:nvPr>
                  </p:nvSpPr>
                  <p:spPr>
                    <a:xfrm>
                      <a:off x="9066" y="4008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7" name="直接连接符 19485">
                      <a:extLst>
                        <a:ext uri="{FF2B5EF4-FFF2-40B4-BE49-F238E27FC236}">
                          <a16:creationId xmlns:a16="http://schemas.microsoft.com/office/drawing/2014/main" id="{5C726DA9-ABBE-8D24-A678-EDAA4E199375}"/>
                        </a:ext>
                      </a:extLst>
                    </p:cNvPr>
                    <p:cNvSpPr/>
                    <p:nvPr>
                      <p:custDataLst>
                        <p:tags r:id="rId105"/>
                      </p:custDataLst>
                    </p:nvPr>
                  </p:nvSpPr>
                  <p:spPr>
                    <a:xfrm>
                      <a:off x="9066" y="4249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8" name="直接连接符 19487">
                      <a:extLst>
                        <a:ext uri="{FF2B5EF4-FFF2-40B4-BE49-F238E27FC236}">
                          <a16:creationId xmlns:a16="http://schemas.microsoft.com/office/drawing/2014/main" id="{13E80835-5B5F-8CA3-8AAC-361A54CBDAB1}"/>
                        </a:ext>
                      </a:extLst>
                    </p:cNvPr>
                    <p:cNvSpPr/>
                    <p:nvPr>
                      <p:custDataLst>
                        <p:tags r:id="rId106"/>
                      </p:custDataLst>
                    </p:nvPr>
                  </p:nvSpPr>
                  <p:spPr>
                    <a:xfrm>
                      <a:off x="9066" y="4490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39" name="直接连接符 19488">
                      <a:extLst>
                        <a:ext uri="{FF2B5EF4-FFF2-40B4-BE49-F238E27FC236}">
                          <a16:creationId xmlns:a16="http://schemas.microsoft.com/office/drawing/2014/main" id="{28D24EF9-433F-9653-3706-D567705E0D40}"/>
                        </a:ext>
                      </a:extLst>
                    </p:cNvPr>
                    <p:cNvSpPr/>
                    <p:nvPr>
                      <p:custDataLst>
                        <p:tags r:id="rId107"/>
                      </p:custDataLst>
                    </p:nvPr>
                  </p:nvSpPr>
                  <p:spPr>
                    <a:xfrm>
                      <a:off x="9066" y="4731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0" name="直接连接符 19489">
                      <a:extLst>
                        <a:ext uri="{FF2B5EF4-FFF2-40B4-BE49-F238E27FC236}">
                          <a16:creationId xmlns:a16="http://schemas.microsoft.com/office/drawing/2014/main" id="{398E2063-4114-0FF5-21BF-E9ACB63741AB}"/>
                        </a:ext>
                      </a:extLst>
                    </p:cNvPr>
                    <p:cNvSpPr/>
                    <p:nvPr>
                      <p:custDataLst>
                        <p:tags r:id="rId108"/>
                      </p:custDataLst>
                    </p:nvPr>
                  </p:nvSpPr>
                  <p:spPr>
                    <a:xfrm>
                      <a:off x="9066" y="4972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1" name="直接连接符 19490">
                      <a:extLst>
                        <a:ext uri="{FF2B5EF4-FFF2-40B4-BE49-F238E27FC236}">
                          <a16:creationId xmlns:a16="http://schemas.microsoft.com/office/drawing/2014/main" id="{B2B3B83A-003D-8485-27B4-14B6E3381A7C}"/>
                        </a:ext>
                      </a:extLst>
                    </p:cNvPr>
                    <p:cNvSpPr/>
                    <p:nvPr>
                      <p:custDataLst>
                        <p:tags r:id="rId109"/>
                      </p:custDataLst>
                    </p:nvPr>
                  </p:nvSpPr>
                  <p:spPr>
                    <a:xfrm>
                      <a:off x="9066" y="5213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2" name="直接连接符 19473">
                      <a:extLst>
                        <a:ext uri="{FF2B5EF4-FFF2-40B4-BE49-F238E27FC236}">
                          <a16:creationId xmlns:a16="http://schemas.microsoft.com/office/drawing/2014/main" id="{907E39F6-A4FB-D761-E76E-16F6389431BE}"/>
                        </a:ext>
                      </a:extLst>
                    </p:cNvPr>
                    <p:cNvSpPr/>
                    <p:nvPr>
                      <p:custDataLst>
                        <p:tags r:id="rId110"/>
                      </p:custDataLst>
                    </p:nvPr>
                  </p:nvSpPr>
                  <p:spPr>
                    <a:xfrm>
                      <a:off x="9066" y="1598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43" name="直接连接符 19473">
                      <a:extLst>
                        <a:ext uri="{FF2B5EF4-FFF2-40B4-BE49-F238E27FC236}">
                          <a16:creationId xmlns:a16="http://schemas.microsoft.com/office/drawing/2014/main" id="{005A12DA-D411-C5E5-6522-760DE16CC05C}"/>
                        </a:ext>
                      </a:extLst>
                    </p:cNvPr>
                    <p:cNvSpPr/>
                    <p:nvPr>
                      <p:custDataLst>
                        <p:tags r:id="rId111"/>
                      </p:custDataLst>
                    </p:nvPr>
                  </p:nvSpPr>
                  <p:spPr>
                    <a:xfrm>
                      <a:off x="9066" y="875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</p:grpSp>
            <p:sp>
              <p:nvSpPr>
                <p:cNvPr id="22" name="文本框 19517">
                  <a:extLst>
                    <a:ext uri="{FF2B5EF4-FFF2-40B4-BE49-F238E27FC236}">
                      <a16:creationId xmlns:a16="http://schemas.microsoft.com/office/drawing/2014/main" id="{2F5C2D16-9221-FAD2-B978-68C79831C780}"/>
                    </a:ext>
                  </a:extLst>
                </p:cNvPr>
                <p:cNvSpPr txBox="1"/>
                <p:nvPr>
                  <p:custDataLst>
                    <p:tags r:id="rId92"/>
                  </p:custDataLst>
                </p:nvPr>
              </p:nvSpPr>
              <p:spPr>
                <a:xfrm>
                  <a:off x="12829" y="6159"/>
                  <a:ext cx="1897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时间</a:t>
                  </a:r>
                  <a:r>
                    <a:rPr lang="en-US" altLang="zh-CN" sz="2000" b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/min</a:t>
                  </a:r>
                </a:p>
              </p:txBody>
            </p:sp>
          </p:grpSp>
          <p:sp>
            <p:nvSpPr>
              <p:cNvPr id="16" name="文本框 19518">
                <a:extLst>
                  <a:ext uri="{FF2B5EF4-FFF2-40B4-BE49-F238E27FC236}">
                    <a16:creationId xmlns:a16="http://schemas.microsoft.com/office/drawing/2014/main" id="{F4AC761B-EC01-D5F5-56F6-F0DC33F4A91A}"/>
                  </a:ext>
                </a:extLst>
              </p:cNvPr>
              <p:cNvSpPr txBox="1"/>
              <p:nvPr>
                <p:custDataLst>
                  <p:tags r:id="rId87"/>
                </p:custDataLst>
              </p:nvPr>
            </p:nvSpPr>
            <p:spPr>
              <a:xfrm>
                <a:off x="964" y="6546"/>
                <a:ext cx="697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40</a:t>
                </a:r>
              </a:p>
            </p:txBody>
          </p:sp>
        </p:grpSp>
        <p:sp>
          <p:nvSpPr>
            <p:cNvPr id="4" name="文本框 19518">
              <a:extLst>
                <a:ext uri="{FF2B5EF4-FFF2-40B4-BE49-F238E27FC236}">
                  <a16:creationId xmlns:a16="http://schemas.microsoft.com/office/drawing/2014/main" id="{E7625DD9-D2CC-D117-1C53-00FBBC31B2B8}"/>
                </a:ext>
              </a:extLst>
            </p:cNvPr>
            <p:cNvSpPr txBox="1"/>
            <p:nvPr>
              <p:custDataLst>
                <p:tags r:id="rId76"/>
              </p:custDataLst>
            </p:nvPr>
          </p:nvSpPr>
          <p:spPr>
            <a:xfrm>
              <a:off x="964" y="5456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45</a:t>
              </a:r>
            </a:p>
          </p:txBody>
        </p:sp>
        <p:sp>
          <p:nvSpPr>
            <p:cNvPr id="5" name="文本框 19518">
              <a:extLst>
                <a:ext uri="{FF2B5EF4-FFF2-40B4-BE49-F238E27FC236}">
                  <a16:creationId xmlns:a16="http://schemas.microsoft.com/office/drawing/2014/main" id="{AB60706B-4949-42BD-5853-D44F4E9C5C2E}"/>
                </a:ext>
              </a:extLst>
            </p:cNvPr>
            <p:cNvSpPr txBox="1"/>
            <p:nvPr>
              <p:custDataLst>
                <p:tags r:id="rId77"/>
              </p:custDataLst>
            </p:nvPr>
          </p:nvSpPr>
          <p:spPr>
            <a:xfrm>
              <a:off x="984" y="3004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55</a:t>
              </a:r>
            </a:p>
          </p:txBody>
        </p:sp>
        <p:sp>
          <p:nvSpPr>
            <p:cNvPr id="6" name="文本框 19518">
              <a:extLst>
                <a:ext uri="{FF2B5EF4-FFF2-40B4-BE49-F238E27FC236}">
                  <a16:creationId xmlns:a16="http://schemas.microsoft.com/office/drawing/2014/main" id="{910F39AD-5B3C-B345-A2E2-071B4D3E5B23}"/>
                </a:ext>
              </a:extLst>
            </p:cNvPr>
            <p:cNvSpPr txBox="1"/>
            <p:nvPr>
              <p:custDataLst>
                <p:tags r:id="rId78"/>
              </p:custDataLst>
            </p:nvPr>
          </p:nvSpPr>
          <p:spPr>
            <a:xfrm>
              <a:off x="964" y="4274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50</a:t>
              </a:r>
            </a:p>
          </p:txBody>
        </p:sp>
        <p:sp>
          <p:nvSpPr>
            <p:cNvPr id="7" name="文本框 19518">
              <a:extLst>
                <a:ext uri="{FF2B5EF4-FFF2-40B4-BE49-F238E27FC236}">
                  <a16:creationId xmlns:a16="http://schemas.microsoft.com/office/drawing/2014/main" id="{6D6E104B-FB2B-8563-30BE-9303F5FD4B99}"/>
                </a:ext>
              </a:extLst>
            </p:cNvPr>
            <p:cNvSpPr txBox="1"/>
            <p:nvPr>
              <p:custDataLst>
                <p:tags r:id="rId79"/>
              </p:custDataLst>
            </p:nvPr>
          </p:nvSpPr>
          <p:spPr>
            <a:xfrm>
              <a:off x="1864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sp>
          <p:nvSpPr>
            <p:cNvPr id="8" name="文本框 19518">
              <a:extLst>
                <a:ext uri="{FF2B5EF4-FFF2-40B4-BE49-F238E27FC236}">
                  <a16:creationId xmlns:a16="http://schemas.microsoft.com/office/drawing/2014/main" id="{14D85383-73AC-2BBB-9FCA-B56EAA54293B}"/>
                </a:ext>
              </a:extLst>
            </p:cNvPr>
            <p:cNvSpPr txBox="1"/>
            <p:nvPr>
              <p:custDataLst>
                <p:tags r:id="rId80"/>
              </p:custDataLst>
            </p:nvPr>
          </p:nvSpPr>
          <p:spPr>
            <a:xfrm>
              <a:off x="2351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  <p:sp>
          <p:nvSpPr>
            <p:cNvPr id="9" name="文本框 19518">
              <a:extLst>
                <a:ext uri="{FF2B5EF4-FFF2-40B4-BE49-F238E27FC236}">
                  <a16:creationId xmlns:a16="http://schemas.microsoft.com/office/drawing/2014/main" id="{527DCC85-A7EB-A1CC-47F8-F0930FE306B5}"/>
                </a:ext>
              </a:extLst>
            </p:cNvPr>
            <p:cNvSpPr txBox="1"/>
            <p:nvPr>
              <p:custDataLst>
                <p:tags r:id="rId81"/>
              </p:custDataLst>
            </p:nvPr>
          </p:nvSpPr>
          <p:spPr>
            <a:xfrm>
              <a:off x="2838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</a:p>
          </p:txBody>
        </p:sp>
        <p:sp>
          <p:nvSpPr>
            <p:cNvPr id="10" name="文本框 19518">
              <a:extLst>
                <a:ext uri="{FF2B5EF4-FFF2-40B4-BE49-F238E27FC236}">
                  <a16:creationId xmlns:a16="http://schemas.microsoft.com/office/drawing/2014/main" id="{98B32BA1-3F50-C970-93FC-EBF71D5BC24E}"/>
                </a:ext>
              </a:extLst>
            </p:cNvPr>
            <p:cNvSpPr txBox="1"/>
            <p:nvPr>
              <p:custDataLst>
                <p:tags r:id="rId82"/>
              </p:custDataLst>
            </p:nvPr>
          </p:nvSpPr>
          <p:spPr>
            <a:xfrm>
              <a:off x="3325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</a:t>
              </a:r>
            </a:p>
          </p:txBody>
        </p:sp>
        <p:sp>
          <p:nvSpPr>
            <p:cNvPr id="11" name="文本框 19518">
              <a:extLst>
                <a:ext uri="{FF2B5EF4-FFF2-40B4-BE49-F238E27FC236}">
                  <a16:creationId xmlns:a16="http://schemas.microsoft.com/office/drawing/2014/main" id="{6811A785-88AF-3D3B-4AC6-994BB8D3701E}"/>
                </a:ext>
              </a:extLst>
            </p:cNvPr>
            <p:cNvSpPr txBox="1"/>
            <p:nvPr>
              <p:custDataLst>
                <p:tags r:id="rId83"/>
              </p:custDataLst>
            </p:nvPr>
          </p:nvSpPr>
          <p:spPr>
            <a:xfrm>
              <a:off x="3812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</a:t>
              </a:r>
            </a:p>
          </p:txBody>
        </p:sp>
        <p:sp>
          <p:nvSpPr>
            <p:cNvPr id="12" name="文本框 19518">
              <a:extLst>
                <a:ext uri="{FF2B5EF4-FFF2-40B4-BE49-F238E27FC236}">
                  <a16:creationId xmlns:a16="http://schemas.microsoft.com/office/drawing/2014/main" id="{E44D6BD3-E49D-25F5-1874-2623F87D1DE9}"/>
                </a:ext>
              </a:extLst>
            </p:cNvPr>
            <p:cNvSpPr txBox="1"/>
            <p:nvPr>
              <p:custDataLst>
                <p:tags r:id="rId84"/>
              </p:custDataLst>
            </p:nvPr>
          </p:nvSpPr>
          <p:spPr>
            <a:xfrm>
              <a:off x="5273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8</a:t>
              </a:r>
            </a:p>
          </p:txBody>
        </p:sp>
        <p:sp>
          <p:nvSpPr>
            <p:cNvPr id="13" name="文本框 19518">
              <a:extLst>
                <a:ext uri="{FF2B5EF4-FFF2-40B4-BE49-F238E27FC236}">
                  <a16:creationId xmlns:a16="http://schemas.microsoft.com/office/drawing/2014/main" id="{999756E9-99C8-7B8B-F5F8-9571530E931D}"/>
                </a:ext>
              </a:extLst>
            </p:cNvPr>
            <p:cNvSpPr txBox="1"/>
            <p:nvPr>
              <p:custDataLst>
                <p:tags r:id="rId85"/>
              </p:custDataLst>
            </p:nvPr>
          </p:nvSpPr>
          <p:spPr>
            <a:xfrm>
              <a:off x="4299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6</a:t>
              </a:r>
            </a:p>
          </p:txBody>
        </p:sp>
        <p:sp>
          <p:nvSpPr>
            <p:cNvPr id="14" name="文本框 19518">
              <a:extLst>
                <a:ext uri="{FF2B5EF4-FFF2-40B4-BE49-F238E27FC236}">
                  <a16:creationId xmlns:a16="http://schemas.microsoft.com/office/drawing/2014/main" id="{EC6FC7E2-95E6-C3F1-F0BA-D64C9003E7E6}"/>
                </a:ext>
              </a:extLst>
            </p:cNvPr>
            <p:cNvSpPr txBox="1"/>
            <p:nvPr>
              <p:custDataLst>
                <p:tags r:id="rId86"/>
              </p:custDataLst>
            </p:nvPr>
          </p:nvSpPr>
          <p:spPr>
            <a:xfrm>
              <a:off x="4786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7</a:t>
              </a:r>
            </a:p>
          </p:txBody>
        </p:sp>
      </p:grpSp>
      <p:sp>
        <p:nvSpPr>
          <p:cNvPr id="63" name="任意多边形 222">
            <a:extLst>
              <a:ext uri="{FF2B5EF4-FFF2-40B4-BE49-F238E27FC236}">
                <a16:creationId xmlns:a16="http://schemas.microsoft.com/office/drawing/2014/main" id="{9185A914-A06D-5FEC-C294-C7EA06DB7CCB}"/>
              </a:ext>
            </a:extLst>
          </p:cNvPr>
          <p:cNvSpPr/>
          <p:nvPr/>
        </p:nvSpPr>
        <p:spPr bwMode="auto">
          <a:xfrm>
            <a:off x="1894059" y="1783569"/>
            <a:ext cx="2453640" cy="1925320"/>
          </a:xfrm>
          <a:custGeom>
            <a:avLst/>
            <a:gdLst>
              <a:gd name="connisteX0" fmla="*/ 0 w 2453640"/>
              <a:gd name="connsiteY0" fmla="*/ 1925320 h 1925320"/>
              <a:gd name="connisteX1" fmla="*/ 228600 w 2453640"/>
              <a:gd name="connsiteY1" fmla="*/ 1706880 h 1925320"/>
              <a:gd name="connisteX2" fmla="*/ 355600 w 2453640"/>
              <a:gd name="connsiteY2" fmla="*/ 1579880 h 1925320"/>
              <a:gd name="connisteX3" fmla="*/ 538480 w 2453640"/>
              <a:gd name="connsiteY3" fmla="*/ 1386840 h 1925320"/>
              <a:gd name="connisteX4" fmla="*/ 609600 w 2453640"/>
              <a:gd name="connsiteY4" fmla="*/ 1315720 h 1925320"/>
              <a:gd name="connisteX5" fmla="*/ 919480 w 2453640"/>
              <a:gd name="connsiteY5" fmla="*/ 1005840 h 1925320"/>
              <a:gd name="connisteX6" fmla="*/ 1132840 w 2453640"/>
              <a:gd name="connsiteY6" fmla="*/ 802640 h 1925320"/>
              <a:gd name="connisteX7" fmla="*/ 1219200 w 2453640"/>
              <a:gd name="connsiteY7" fmla="*/ 756920 h 1925320"/>
              <a:gd name="connisteX8" fmla="*/ 1341120 w 2453640"/>
              <a:gd name="connsiteY8" fmla="*/ 756920 h 1925320"/>
              <a:gd name="connisteX9" fmla="*/ 1503680 w 2453640"/>
              <a:gd name="connsiteY9" fmla="*/ 751840 h 1925320"/>
              <a:gd name="connisteX10" fmla="*/ 1691640 w 2453640"/>
              <a:gd name="connsiteY10" fmla="*/ 756920 h 1925320"/>
              <a:gd name="connisteX11" fmla="*/ 1859280 w 2453640"/>
              <a:gd name="connsiteY11" fmla="*/ 751840 h 1925320"/>
              <a:gd name="connisteX12" fmla="*/ 2011680 w 2453640"/>
              <a:gd name="connsiteY12" fmla="*/ 645160 h 1925320"/>
              <a:gd name="connisteX13" fmla="*/ 2113280 w 2453640"/>
              <a:gd name="connsiteY13" fmla="*/ 518160 h 1925320"/>
              <a:gd name="connisteX14" fmla="*/ 2301240 w 2453640"/>
              <a:gd name="connsiteY14" fmla="*/ 228600 h 1925320"/>
              <a:gd name="connisteX15" fmla="*/ 2453640 w 2453640"/>
              <a:gd name="connsiteY15" fmla="*/ 0 h 192532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</a:cxnLst>
            <a:rect l="l" t="t" r="r" b="b"/>
            <a:pathLst>
              <a:path w="2453640" h="1925320">
                <a:moveTo>
                  <a:pt x="0" y="1925320"/>
                </a:moveTo>
                <a:cubicBezTo>
                  <a:pt x="43180" y="1884045"/>
                  <a:pt x="157480" y="1776095"/>
                  <a:pt x="228600" y="1706880"/>
                </a:cubicBezTo>
                <a:cubicBezTo>
                  <a:pt x="299720" y="1637665"/>
                  <a:pt x="293370" y="1644015"/>
                  <a:pt x="355600" y="1579880"/>
                </a:cubicBezTo>
                <a:cubicBezTo>
                  <a:pt x="417830" y="1515745"/>
                  <a:pt x="487680" y="1439545"/>
                  <a:pt x="538480" y="1386840"/>
                </a:cubicBezTo>
                <a:cubicBezTo>
                  <a:pt x="589280" y="1334135"/>
                  <a:pt x="533400" y="1391920"/>
                  <a:pt x="609600" y="1315720"/>
                </a:cubicBezTo>
                <a:cubicBezTo>
                  <a:pt x="685800" y="1239520"/>
                  <a:pt x="814705" y="1108710"/>
                  <a:pt x="919480" y="1005840"/>
                </a:cubicBezTo>
                <a:cubicBezTo>
                  <a:pt x="1024255" y="902970"/>
                  <a:pt x="1073150" y="852170"/>
                  <a:pt x="1132840" y="802640"/>
                </a:cubicBezTo>
                <a:cubicBezTo>
                  <a:pt x="1192530" y="753110"/>
                  <a:pt x="1177290" y="765810"/>
                  <a:pt x="1219200" y="756920"/>
                </a:cubicBezTo>
                <a:cubicBezTo>
                  <a:pt x="1261110" y="748030"/>
                  <a:pt x="1283970" y="758190"/>
                  <a:pt x="1341120" y="756920"/>
                </a:cubicBezTo>
                <a:cubicBezTo>
                  <a:pt x="1398270" y="755650"/>
                  <a:pt x="1433830" y="751840"/>
                  <a:pt x="1503680" y="751840"/>
                </a:cubicBezTo>
                <a:cubicBezTo>
                  <a:pt x="1573530" y="751840"/>
                  <a:pt x="1620520" y="756920"/>
                  <a:pt x="1691640" y="756920"/>
                </a:cubicBezTo>
                <a:cubicBezTo>
                  <a:pt x="1762760" y="756920"/>
                  <a:pt x="1795145" y="774065"/>
                  <a:pt x="1859280" y="751840"/>
                </a:cubicBezTo>
                <a:cubicBezTo>
                  <a:pt x="1923415" y="729615"/>
                  <a:pt x="1960880" y="692150"/>
                  <a:pt x="2011680" y="645160"/>
                </a:cubicBezTo>
                <a:cubicBezTo>
                  <a:pt x="2062480" y="598170"/>
                  <a:pt x="2055495" y="601345"/>
                  <a:pt x="2113280" y="518160"/>
                </a:cubicBezTo>
                <a:cubicBezTo>
                  <a:pt x="2171065" y="434975"/>
                  <a:pt x="2233295" y="332105"/>
                  <a:pt x="2301240" y="228600"/>
                </a:cubicBezTo>
                <a:cubicBezTo>
                  <a:pt x="2369185" y="125095"/>
                  <a:pt x="2426970" y="40005"/>
                  <a:pt x="2453640" y="0"/>
                </a:cubicBezTo>
              </a:path>
            </a:pathLst>
          </a:cu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id="{C4051602-7928-585A-B934-3B370DA3503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66279" y="333778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AF7040CD-B2B1-8CC1-76EF-DA6C046572F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848779" y="366417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椭圆 65">
            <a:extLst>
              <a:ext uri="{FF2B5EF4-FFF2-40B4-BE49-F238E27FC236}">
                <a16:creationId xmlns:a16="http://schemas.microsoft.com/office/drawing/2014/main" id="{6EC5DB70-B952-E283-453B-2FAB1FA4758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60919" y="303489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椭圆 66">
            <a:extLst>
              <a:ext uri="{FF2B5EF4-FFF2-40B4-BE49-F238E27FC236}">
                <a16:creationId xmlns:a16="http://schemas.microsoft.com/office/drawing/2014/main" id="{C867A904-0A48-D221-71FC-D58A600FDEC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64449" y="273834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椭圆 67">
            <a:extLst>
              <a:ext uri="{FF2B5EF4-FFF2-40B4-BE49-F238E27FC236}">
                <a16:creationId xmlns:a16="http://schemas.microsoft.com/office/drawing/2014/main" id="{8C829235-2F70-6BFF-224C-DCD7BC05DF1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72424" y="248942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833BD26E-FE8C-7838-178D-DAF20A2E2498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55634" y="248879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id="{F1AA7113-40DF-D8DA-F710-E6D0A94E5FC7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67419" y="248942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0ABFFE89-409C-8EF1-FEA6-11877FEE0EA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73489" y="221955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6F3C3474-8775-9FEE-D9FB-FAC939258B4E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61144" y="178838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任意多边形 216">
            <a:extLst>
              <a:ext uri="{FF2B5EF4-FFF2-40B4-BE49-F238E27FC236}">
                <a16:creationId xmlns:a16="http://schemas.microsoft.com/office/drawing/2014/main" id="{D300DFB6-E33B-3D15-D6EE-0109FD942358}"/>
              </a:ext>
            </a:extLst>
          </p:cNvPr>
          <p:cNvSpPr/>
          <p:nvPr/>
        </p:nvSpPr>
        <p:spPr bwMode="auto">
          <a:xfrm>
            <a:off x="6021559" y="1890249"/>
            <a:ext cx="2423160" cy="1828800"/>
          </a:xfrm>
          <a:custGeom>
            <a:avLst/>
            <a:gdLst>
              <a:gd name="connisteX0" fmla="*/ 0 w 2423160"/>
              <a:gd name="connsiteY0" fmla="*/ 1828800 h 1828800"/>
              <a:gd name="connisteX1" fmla="*/ 266700 w 2423160"/>
              <a:gd name="connsiteY1" fmla="*/ 1623060 h 1828800"/>
              <a:gd name="connisteX2" fmla="*/ 624840 w 2423160"/>
              <a:gd name="connsiteY2" fmla="*/ 1356360 h 1828800"/>
              <a:gd name="connisteX3" fmla="*/ 929640 w 2423160"/>
              <a:gd name="connsiteY3" fmla="*/ 1120140 h 1828800"/>
              <a:gd name="connisteX4" fmla="*/ 1211580 w 2423160"/>
              <a:gd name="connsiteY4" fmla="*/ 906780 h 1828800"/>
              <a:gd name="connisteX5" fmla="*/ 1516380 w 2423160"/>
              <a:gd name="connsiteY5" fmla="*/ 670560 h 1828800"/>
              <a:gd name="connisteX6" fmla="*/ 1821180 w 2423160"/>
              <a:gd name="connsiteY6" fmla="*/ 396240 h 1828800"/>
              <a:gd name="connisteX7" fmla="*/ 2118360 w 2423160"/>
              <a:gd name="connsiteY7" fmla="*/ 144780 h 1828800"/>
              <a:gd name="connisteX8" fmla="*/ 2423160 w 2423160"/>
              <a:gd name="connsiteY8" fmla="*/ 0 h 182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l" t="t" r="r" b="b"/>
            <a:pathLst>
              <a:path w="2423160" h="1828800">
                <a:moveTo>
                  <a:pt x="0" y="1828800"/>
                </a:moveTo>
                <a:cubicBezTo>
                  <a:pt x="46355" y="1793240"/>
                  <a:pt x="141605" y="1717675"/>
                  <a:pt x="266700" y="1623060"/>
                </a:cubicBezTo>
                <a:cubicBezTo>
                  <a:pt x="391795" y="1528445"/>
                  <a:pt x="492125" y="1456690"/>
                  <a:pt x="624840" y="1356360"/>
                </a:cubicBezTo>
                <a:cubicBezTo>
                  <a:pt x="757555" y="1256030"/>
                  <a:pt x="812165" y="1210310"/>
                  <a:pt x="929640" y="1120140"/>
                </a:cubicBezTo>
                <a:cubicBezTo>
                  <a:pt x="1047115" y="1029970"/>
                  <a:pt x="1094105" y="996950"/>
                  <a:pt x="1211580" y="906780"/>
                </a:cubicBezTo>
                <a:cubicBezTo>
                  <a:pt x="1329055" y="816610"/>
                  <a:pt x="1394460" y="772795"/>
                  <a:pt x="1516380" y="670560"/>
                </a:cubicBezTo>
                <a:cubicBezTo>
                  <a:pt x="1638300" y="568325"/>
                  <a:pt x="1700530" y="501650"/>
                  <a:pt x="1821180" y="396240"/>
                </a:cubicBezTo>
                <a:cubicBezTo>
                  <a:pt x="1941830" y="290830"/>
                  <a:pt x="1997710" y="224155"/>
                  <a:pt x="2118360" y="144780"/>
                </a:cubicBezTo>
                <a:cubicBezTo>
                  <a:pt x="2239010" y="65405"/>
                  <a:pt x="2367915" y="24130"/>
                  <a:pt x="2423160" y="0"/>
                </a:cubicBezTo>
              </a:path>
            </a:pathLst>
          </a:cu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04B668AB-74CE-84F2-43D3-38698CED20EA}"/>
              </a:ext>
            </a:extLst>
          </p:cNvPr>
          <p:cNvGrpSpPr/>
          <p:nvPr/>
        </p:nvGrpSpPr>
        <p:grpSpPr>
          <a:xfrm>
            <a:off x="5564994" y="594849"/>
            <a:ext cx="4359910" cy="3545205"/>
            <a:chOff x="964" y="1995"/>
            <a:chExt cx="6866" cy="5583"/>
          </a:xfrm>
        </p:grpSpPr>
        <p:grpSp>
          <p:nvGrpSpPr>
            <p:cNvPr id="75" name="组合 74">
              <a:extLst>
                <a:ext uri="{FF2B5EF4-FFF2-40B4-BE49-F238E27FC236}">
                  <a16:creationId xmlns:a16="http://schemas.microsoft.com/office/drawing/2014/main" id="{C70F992B-2A54-332C-AC2A-10A7943E53C3}"/>
                </a:ext>
              </a:extLst>
            </p:cNvPr>
            <p:cNvGrpSpPr/>
            <p:nvPr/>
          </p:nvGrpSpPr>
          <p:grpSpPr>
            <a:xfrm>
              <a:off x="964" y="1995"/>
              <a:ext cx="6867" cy="5583"/>
              <a:chOff x="964" y="1995"/>
              <a:chExt cx="6867" cy="5583"/>
            </a:xfrm>
          </p:grpSpPr>
          <p:grpSp>
            <p:nvGrpSpPr>
              <p:cNvPr id="87" name="组合 86">
                <a:extLst>
                  <a:ext uri="{FF2B5EF4-FFF2-40B4-BE49-F238E27FC236}">
                    <a16:creationId xmlns:a16="http://schemas.microsoft.com/office/drawing/2014/main" id="{D1BA9C71-7985-0113-0660-02DE38448AC0}"/>
                  </a:ext>
                </a:extLst>
              </p:cNvPr>
              <p:cNvGrpSpPr/>
              <p:nvPr/>
            </p:nvGrpSpPr>
            <p:grpSpPr>
              <a:xfrm>
                <a:off x="1417" y="1995"/>
                <a:ext cx="6414" cy="5583"/>
                <a:chOff x="8312" y="1997"/>
                <a:chExt cx="6414" cy="5583"/>
              </a:xfrm>
            </p:grpSpPr>
            <p:sp>
              <p:nvSpPr>
                <p:cNvPr id="89" name="直接连接符 19471">
                  <a:extLst>
                    <a:ext uri="{FF2B5EF4-FFF2-40B4-BE49-F238E27FC236}">
                      <a16:creationId xmlns:a16="http://schemas.microsoft.com/office/drawing/2014/main" id="{04CBAF3A-2AAB-217F-BAC5-6B2BB4D00685}"/>
                    </a:ext>
                  </a:extLst>
                </p:cNvPr>
                <p:cNvSpPr/>
                <p:nvPr>
                  <p:custDataLst>
                    <p:tags r:id="rId33"/>
                  </p:custDataLst>
                </p:nvPr>
              </p:nvSpPr>
              <p:spPr>
                <a:xfrm flipV="1">
                  <a:off x="8557" y="2388"/>
                  <a:ext cx="2" cy="4553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 w="med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0" name="直接连接符 19472">
                  <a:extLst>
                    <a:ext uri="{FF2B5EF4-FFF2-40B4-BE49-F238E27FC236}">
                      <a16:creationId xmlns:a16="http://schemas.microsoft.com/office/drawing/2014/main" id="{139D37F6-3D67-CBB4-99D8-9EF91FA061B3}"/>
                    </a:ext>
                  </a:extLst>
                </p:cNvPr>
                <p:cNvSpPr/>
                <p:nvPr>
                  <p:custDataLst>
                    <p:tags r:id="rId34"/>
                  </p:custDataLst>
                </p:nvPr>
              </p:nvSpPr>
              <p:spPr>
                <a:xfrm rot="5400000" flipH="1" flipV="1">
                  <a:off x="11050" y="4447"/>
                  <a:ext cx="0" cy="4989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 w="med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91" name="文本框 19516">
                  <a:extLst>
                    <a:ext uri="{FF2B5EF4-FFF2-40B4-BE49-F238E27FC236}">
                      <a16:creationId xmlns:a16="http://schemas.microsoft.com/office/drawing/2014/main" id="{3F514CF0-4CAD-5E18-93D5-4148A2F335F1}"/>
                    </a:ext>
                  </a:extLst>
                </p:cNvPr>
                <p:cNvSpPr txBox="1"/>
                <p:nvPr>
                  <p:custDataLst>
                    <p:tags r:id="rId35"/>
                  </p:custDataLst>
                </p:nvPr>
              </p:nvSpPr>
              <p:spPr>
                <a:xfrm>
                  <a:off x="8576" y="1997"/>
                  <a:ext cx="1857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温度</a:t>
                  </a:r>
                  <a:r>
                    <a:rPr lang="en-US" altLang="zh-CN" sz="2000" b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/℃</a:t>
                  </a:r>
                </a:p>
              </p:txBody>
            </p:sp>
            <p:sp>
              <p:nvSpPr>
                <p:cNvPr id="92" name="文本框 19518">
                  <a:extLst>
                    <a:ext uri="{FF2B5EF4-FFF2-40B4-BE49-F238E27FC236}">
                      <a16:creationId xmlns:a16="http://schemas.microsoft.com/office/drawing/2014/main" id="{078257BE-D714-664B-7648-531E1E584716}"/>
                    </a:ext>
                  </a:extLst>
                </p:cNvPr>
                <p:cNvSpPr txBox="1"/>
                <p:nvPr>
                  <p:custDataLst>
                    <p:tags r:id="rId36"/>
                  </p:custDataLst>
                </p:nvPr>
              </p:nvSpPr>
              <p:spPr>
                <a:xfrm>
                  <a:off x="8312" y="6952"/>
                  <a:ext cx="351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000" b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0</a:t>
                  </a:r>
                </a:p>
              </p:txBody>
            </p:sp>
            <p:grpSp>
              <p:nvGrpSpPr>
                <p:cNvPr id="93" name="组合 92">
                  <a:extLst>
                    <a:ext uri="{FF2B5EF4-FFF2-40B4-BE49-F238E27FC236}">
                      <a16:creationId xmlns:a16="http://schemas.microsoft.com/office/drawing/2014/main" id="{0F2ECDB2-9765-40EF-1C7E-EB5798E26971}"/>
                    </a:ext>
                  </a:extLst>
                </p:cNvPr>
                <p:cNvGrpSpPr/>
                <p:nvPr/>
              </p:nvGrpSpPr>
              <p:grpSpPr>
                <a:xfrm>
                  <a:off x="8576" y="2689"/>
                  <a:ext cx="4252" cy="4252"/>
                  <a:chOff x="9007" y="1440"/>
                  <a:chExt cx="4648" cy="4252"/>
                </a:xfrm>
              </p:grpSpPr>
              <p:grpSp>
                <p:nvGrpSpPr>
                  <p:cNvPr id="95" name="组合 94">
                    <a:extLst>
                      <a:ext uri="{FF2B5EF4-FFF2-40B4-BE49-F238E27FC236}">
                        <a16:creationId xmlns:a16="http://schemas.microsoft.com/office/drawing/2014/main" id="{9636CD03-A091-3698-00F8-E8C91A370D0D}"/>
                      </a:ext>
                    </a:extLst>
                  </p:cNvPr>
                  <p:cNvGrpSpPr/>
                  <p:nvPr/>
                </p:nvGrpSpPr>
                <p:grpSpPr>
                  <a:xfrm>
                    <a:off x="9007" y="1440"/>
                    <a:ext cx="4649" cy="4252"/>
                    <a:chOff x="1870" y="3883"/>
                    <a:chExt cx="4680" cy="4244"/>
                  </a:xfrm>
                </p:grpSpPr>
                <p:sp>
                  <p:nvSpPr>
                    <p:cNvPr id="116" name="直接连接符 19493">
                      <a:extLst>
                        <a:ext uri="{FF2B5EF4-FFF2-40B4-BE49-F238E27FC236}">
                          <a16:creationId xmlns:a16="http://schemas.microsoft.com/office/drawing/2014/main" id="{DE17131B-8AEB-E7BF-7400-4348134792FC}"/>
                        </a:ext>
                      </a:extLst>
                    </p:cNvPr>
                    <p:cNvSpPr/>
                    <p:nvPr>
                      <p:custDataLst>
                        <p:tags r:id="rId57"/>
                      </p:custDataLst>
                    </p:nvPr>
                  </p:nvSpPr>
                  <p:spPr>
                    <a:xfrm flipH="1">
                      <a:off x="18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7" name="直接连接符 19494">
                      <a:extLst>
                        <a:ext uri="{FF2B5EF4-FFF2-40B4-BE49-F238E27FC236}">
                          <a16:creationId xmlns:a16="http://schemas.microsoft.com/office/drawing/2014/main" id="{7C36F92A-AC6C-3C27-CB7C-8175196DA730}"/>
                        </a:ext>
                      </a:extLst>
                    </p:cNvPr>
                    <p:cNvSpPr/>
                    <p:nvPr>
                      <p:custDataLst>
                        <p:tags r:id="rId58"/>
                      </p:custDataLst>
                    </p:nvPr>
                  </p:nvSpPr>
                  <p:spPr>
                    <a:xfrm flipH="1">
                      <a:off x="21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8" name="直接连接符 19495">
                      <a:extLst>
                        <a:ext uri="{FF2B5EF4-FFF2-40B4-BE49-F238E27FC236}">
                          <a16:creationId xmlns:a16="http://schemas.microsoft.com/office/drawing/2014/main" id="{220ED686-EB40-76A7-E875-749693F6D5C6}"/>
                        </a:ext>
                      </a:extLst>
                    </p:cNvPr>
                    <p:cNvSpPr/>
                    <p:nvPr>
                      <p:custDataLst>
                        <p:tags r:id="rId59"/>
                      </p:custDataLst>
                    </p:nvPr>
                  </p:nvSpPr>
                  <p:spPr>
                    <a:xfrm flipH="1">
                      <a:off x="23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9" name="直接连接符 19496">
                      <a:extLst>
                        <a:ext uri="{FF2B5EF4-FFF2-40B4-BE49-F238E27FC236}">
                          <a16:creationId xmlns:a16="http://schemas.microsoft.com/office/drawing/2014/main" id="{49ED584C-F149-BFAA-EF6D-9D53BA2EF3B3}"/>
                        </a:ext>
                      </a:extLst>
                    </p:cNvPr>
                    <p:cNvSpPr/>
                    <p:nvPr>
                      <p:custDataLst>
                        <p:tags r:id="rId60"/>
                      </p:custDataLst>
                    </p:nvPr>
                  </p:nvSpPr>
                  <p:spPr>
                    <a:xfrm flipH="1">
                      <a:off x="265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0" name="直接连接符 19497">
                      <a:extLst>
                        <a:ext uri="{FF2B5EF4-FFF2-40B4-BE49-F238E27FC236}">
                          <a16:creationId xmlns:a16="http://schemas.microsoft.com/office/drawing/2014/main" id="{19816016-9483-DCB5-C751-5ECA52601148}"/>
                        </a:ext>
                      </a:extLst>
                    </p:cNvPr>
                    <p:cNvSpPr/>
                    <p:nvPr>
                      <p:custDataLst>
                        <p:tags r:id="rId61"/>
                      </p:custDataLst>
                    </p:nvPr>
                  </p:nvSpPr>
                  <p:spPr>
                    <a:xfrm flipH="1">
                      <a:off x="291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1" name="直接连接符 19498">
                      <a:extLst>
                        <a:ext uri="{FF2B5EF4-FFF2-40B4-BE49-F238E27FC236}">
                          <a16:creationId xmlns:a16="http://schemas.microsoft.com/office/drawing/2014/main" id="{E969CD60-C9F4-0861-89FC-61BACEE9341B}"/>
                        </a:ext>
                      </a:extLst>
                    </p:cNvPr>
                    <p:cNvSpPr/>
                    <p:nvPr>
                      <p:custDataLst>
                        <p:tags r:id="rId62"/>
                      </p:custDataLst>
                    </p:nvPr>
                  </p:nvSpPr>
                  <p:spPr>
                    <a:xfrm flipH="1">
                      <a:off x="31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2" name="直接连接符 19499">
                      <a:extLst>
                        <a:ext uri="{FF2B5EF4-FFF2-40B4-BE49-F238E27FC236}">
                          <a16:creationId xmlns:a16="http://schemas.microsoft.com/office/drawing/2014/main" id="{6982E2FB-E347-A0AF-E280-7BE5631F832D}"/>
                        </a:ext>
                      </a:extLst>
                    </p:cNvPr>
                    <p:cNvSpPr/>
                    <p:nvPr>
                      <p:custDataLst>
                        <p:tags r:id="rId63"/>
                      </p:custDataLst>
                    </p:nvPr>
                  </p:nvSpPr>
                  <p:spPr>
                    <a:xfrm flipH="1">
                      <a:off x="34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3" name="直接连接符 19500">
                      <a:extLst>
                        <a:ext uri="{FF2B5EF4-FFF2-40B4-BE49-F238E27FC236}">
                          <a16:creationId xmlns:a16="http://schemas.microsoft.com/office/drawing/2014/main" id="{E7BBD935-D40B-64E4-3050-1CF078D6DB04}"/>
                        </a:ext>
                      </a:extLst>
                    </p:cNvPr>
                    <p:cNvSpPr/>
                    <p:nvPr>
                      <p:custDataLst>
                        <p:tags r:id="rId64"/>
                      </p:custDataLst>
                    </p:nvPr>
                  </p:nvSpPr>
                  <p:spPr>
                    <a:xfrm flipH="1">
                      <a:off x="36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4" name="直接连接符 19501">
                      <a:extLst>
                        <a:ext uri="{FF2B5EF4-FFF2-40B4-BE49-F238E27FC236}">
                          <a16:creationId xmlns:a16="http://schemas.microsoft.com/office/drawing/2014/main" id="{34EAB694-6782-1BB1-2854-F1AD21E03BDE}"/>
                        </a:ext>
                      </a:extLst>
                    </p:cNvPr>
                    <p:cNvSpPr/>
                    <p:nvPr>
                      <p:custDataLst>
                        <p:tags r:id="rId65"/>
                      </p:custDataLst>
                    </p:nvPr>
                  </p:nvSpPr>
                  <p:spPr>
                    <a:xfrm flipH="1">
                      <a:off x="395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5" name="直接连接符 19502">
                      <a:extLst>
                        <a:ext uri="{FF2B5EF4-FFF2-40B4-BE49-F238E27FC236}">
                          <a16:creationId xmlns:a16="http://schemas.microsoft.com/office/drawing/2014/main" id="{98C7C1CD-62E6-433B-98FF-4EB2AC8EA7D8}"/>
                        </a:ext>
                      </a:extLst>
                    </p:cNvPr>
                    <p:cNvSpPr/>
                    <p:nvPr>
                      <p:custDataLst>
                        <p:tags r:id="rId66"/>
                      </p:custDataLst>
                    </p:nvPr>
                  </p:nvSpPr>
                  <p:spPr>
                    <a:xfrm flipH="1">
                      <a:off x="421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6" name="直接连接符 19503">
                      <a:extLst>
                        <a:ext uri="{FF2B5EF4-FFF2-40B4-BE49-F238E27FC236}">
                          <a16:creationId xmlns:a16="http://schemas.microsoft.com/office/drawing/2014/main" id="{AA3E7A08-3DD9-7829-4207-DD3E7A2B2467}"/>
                        </a:ext>
                      </a:extLst>
                    </p:cNvPr>
                    <p:cNvSpPr/>
                    <p:nvPr>
                      <p:custDataLst>
                        <p:tags r:id="rId67"/>
                      </p:custDataLst>
                    </p:nvPr>
                  </p:nvSpPr>
                  <p:spPr>
                    <a:xfrm flipH="1">
                      <a:off x="44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7" name="直接连接符 19504">
                      <a:extLst>
                        <a:ext uri="{FF2B5EF4-FFF2-40B4-BE49-F238E27FC236}">
                          <a16:creationId xmlns:a16="http://schemas.microsoft.com/office/drawing/2014/main" id="{147D5E09-55F4-E5F4-A7F0-0D414C5F68EB}"/>
                        </a:ext>
                      </a:extLst>
                    </p:cNvPr>
                    <p:cNvSpPr/>
                    <p:nvPr>
                      <p:custDataLst>
                        <p:tags r:id="rId68"/>
                      </p:custDataLst>
                    </p:nvPr>
                  </p:nvSpPr>
                  <p:spPr>
                    <a:xfrm flipH="1">
                      <a:off x="47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8" name="直接连接符 19505">
                      <a:extLst>
                        <a:ext uri="{FF2B5EF4-FFF2-40B4-BE49-F238E27FC236}">
                          <a16:creationId xmlns:a16="http://schemas.microsoft.com/office/drawing/2014/main" id="{389817BB-0337-D9EC-0F96-98928BF9ED27}"/>
                        </a:ext>
                      </a:extLst>
                    </p:cNvPr>
                    <p:cNvSpPr/>
                    <p:nvPr>
                      <p:custDataLst>
                        <p:tags r:id="rId69"/>
                      </p:custDataLst>
                    </p:nvPr>
                  </p:nvSpPr>
                  <p:spPr>
                    <a:xfrm flipH="1">
                      <a:off x="49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29" name="直接连接符 19506">
                      <a:extLst>
                        <a:ext uri="{FF2B5EF4-FFF2-40B4-BE49-F238E27FC236}">
                          <a16:creationId xmlns:a16="http://schemas.microsoft.com/office/drawing/2014/main" id="{CCBFB1BF-570D-A1E2-2598-2496BF7ED3CC}"/>
                        </a:ext>
                      </a:extLst>
                    </p:cNvPr>
                    <p:cNvSpPr/>
                    <p:nvPr>
                      <p:custDataLst>
                        <p:tags r:id="rId70"/>
                      </p:custDataLst>
                    </p:nvPr>
                  </p:nvSpPr>
                  <p:spPr>
                    <a:xfrm flipH="1">
                      <a:off x="525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30" name="直接连接符 19507">
                      <a:extLst>
                        <a:ext uri="{FF2B5EF4-FFF2-40B4-BE49-F238E27FC236}">
                          <a16:creationId xmlns:a16="http://schemas.microsoft.com/office/drawing/2014/main" id="{A86A082E-ED0D-BC92-6219-FF72B938F3E7}"/>
                        </a:ext>
                      </a:extLst>
                    </p:cNvPr>
                    <p:cNvSpPr/>
                    <p:nvPr>
                      <p:custDataLst>
                        <p:tags r:id="rId71"/>
                      </p:custDataLst>
                    </p:nvPr>
                  </p:nvSpPr>
                  <p:spPr>
                    <a:xfrm flipH="1">
                      <a:off x="551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31" name="直接连接符 19508">
                      <a:extLst>
                        <a:ext uri="{FF2B5EF4-FFF2-40B4-BE49-F238E27FC236}">
                          <a16:creationId xmlns:a16="http://schemas.microsoft.com/office/drawing/2014/main" id="{D18D95A1-D605-3852-B634-7518B0D32E42}"/>
                        </a:ext>
                      </a:extLst>
                    </p:cNvPr>
                    <p:cNvSpPr/>
                    <p:nvPr>
                      <p:custDataLst>
                        <p:tags r:id="rId72"/>
                      </p:custDataLst>
                    </p:nvPr>
                  </p:nvSpPr>
                  <p:spPr>
                    <a:xfrm flipH="1">
                      <a:off x="577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32" name="直接连接符 19509">
                      <a:extLst>
                        <a:ext uri="{FF2B5EF4-FFF2-40B4-BE49-F238E27FC236}">
                          <a16:creationId xmlns:a16="http://schemas.microsoft.com/office/drawing/2014/main" id="{A61224C4-54D8-0CEB-0B4E-4EAAACCB6E74}"/>
                        </a:ext>
                      </a:extLst>
                    </p:cNvPr>
                    <p:cNvSpPr/>
                    <p:nvPr>
                      <p:custDataLst>
                        <p:tags r:id="rId73"/>
                      </p:custDataLst>
                    </p:nvPr>
                  </p:nvSpPr>
                  <p:spPr>
                    <a:xfrm flipH="1">
                      <a:off x="603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33" name="直接连接符 19509">
                      <a:extLst>
                        <a:ext uri="{FF2B5EF4-FFF2-40B4-BE49-F238E27FC236}">
                          <a16:creationId xmlns:a16="http://schemas.microsoft.com/office/drawing/2014/main" id="{2FF4A023-493E-2E3D-BA88-63B0FC170B3E}"/>
                        </a:ext>
                      </a:extLst>
                    </p:cNvPr>
                    <p:cNvSpPr/>
                    <p:nvPr>
                      <p:custDataLst>
                        <p:tags r:id="rId74"/>
                      </p:custDataLst>
                    </p:nvPr>
                  </p:nvSpPr>
                  <p:spPr>
                    <a:xfrm flipH="1">
                      <a:off x="6290" y="3883"/>
                      <a:ext cx="0" cy="4245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34" name="直接连接符 19509">
                      <a:extLst>
                        <a:ext uri="{FF2B5EF4-FFF2-40B4-BE49-F238E27FC236}">
                          <a16:creationId xmlns:a16="http://schemas.microsoft.com/office/drawing/2014/main" id="{7C2FD1AA-8F62-197A-4F0C-14606561E033}"/>
                        </a:ext>
                      </a:extLst>
                    </p:cNvPr>
                    <p:cNvSpPr/>
                    <p:nvPr>
                      <p:custDataLst>
                        <p:tags r:id="rId75"/>
                      </p:custDataLst>
                    </p:nvPr>
                  </p:nvSpPr>
                  <p:spPr>
                    <a:xfrm flipH="1">
                      <a:off x="6550" y="3883"/>
                      <a:ext cx="0" cy="4245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  <p:grpSp>
                <p:nvGrpSpPr>
                  <p:cNvPr id="96" name="组合 95">
                    <a:extLst>
                      <a:ext uri="{FF2B5EF4-FFF2-40B4-BE49-F238E27FC236}">
                        <a16:creationId xmlns:a16="http://schemas.microsoft.com/office/drawing/2014/main" id="{A5AD63D7-3592-9CFF-61EF-99822FB113AA}"/>
                      </a:ext>
                    </a:extLst>
                  </p:cNvPr>
                  <p:cNvGrpSpPr/>
                  <p:nvPr/>
                </p:nvGrpSpPr>
                <p:grpSpPr>
                  <a:xfrm>
                    <a:off x="9007" y="1440"/>
                    <a:ext cx="4649" cy="4252"/>
                    <a:chOff x="9066" y="875"/>
                    <a:chExt cx="4544" cy="4338"/>
                  </a:xfrm>
                </p:grpSpPr>
                <p:sp>
                  <p:nvSpPr>
                    <p:cNvPr id="97" name="直接连接符 19473">
                      <a:extLst>
                        <a:ext uri="{FF2B5EF4-FFF2-40B4-BE49-F238E27FC236}">
                          <a16:creationId xmlns:a16="http://schemas.microsoft.com/office/drawing/2014/main" id="{111A7D21-00CF-ACCB-3891-43ED541466F6}"/>
                        </a:ext>
                      </a:extLst>
                    </p:cNvPr>
                    <p:cNvSpPr/>
                    <p:nvPr>
                      <p:custDataLst>
                        <p:tags r:id="rId38"/>
                      </p:custDataLst>
                    </p:nvPr>
                  </p:nvSpPr>
                  <p:spPr>
                    <a:xfrm>
                      <a:off x="9066" y="1357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98" name="直接连接符 19474">
                      <a:extLst>
                        <a:ext uri="{FF2B5EF4-FFF2-40B4-BE49-F238E27FC236}">
                          <a16:creationId xmlns:a16="http://schemas.microsoft.com/office/drawing/2014/main" id="{2C9A73FB-C2D0-3563-D7F6-B42F6921F658}"/>
                        </a:ext>
                      </a:extLst>
                    </p:cNvPr>
                    <p:cNvSpPr/>
                    <p:nvPr>
                      <p:custDataLst>
                        <p:tags r:id="rId39"/>
                      </p:custDataLst>
                    </p:nvPr>
                  </p:nvSpPr>
                  <p:spPr>
                    <a:xfrm>
                      <a:off x="9066" y="1116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99" name="直接连接符 19475">
                      <a:extLst>
                        <a:ext uri="{FF2B5EF4-FFF2-40B4-BE49-F238E27FC236}">
                          <a16:creationId xmlns:a16="http://schemas.microsoft.com/office/drawing/2014/main" id="{357C1C14-8842-AC33-7980-475F580C57C6}"/>
                        </a:ext>
                      </a:extLst>
                    </p:cNvPr>
                    <p:cNvSpPr/>
                    <p:nvPr>
                      <p:custDataLst>
                        <p:tags r:id="rId40"/>
                      </p:custDataLst>
                    </p:nvPr>
                  </p:nvSpPr>
                  <p:spPr>
                    <a:xfrm>
                      <a:off x="9066" y="1839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0" name="直接连接符 19476">
                      <a:extLst>
                        <a:ext uri="{FF2B5EF4-FFF2-40B4-BE49-F238E27FC236}">
                          <a16:creationId xmlns:a16="http://schemas.microsoft.com/office/drawing/2014/main" id="{54E14A11-8095-D403-E10C-DD4FF95A6852}"/>
                        </a:ext>
                      </a:extLst>
                    </p:cNvPr>
                    <p:cNvSpPr/>
                    <p:nvPr>
                      <p:custDataLst>
                        <p:tags r:id="rId41"/>
                      </p:custDataLst>
                    </p:nvPr>
                  </p:nvSpPr>
                  <p:spPr>
                    <a:xfrm>
                      <a:off x="9066" y="2080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1" name="直接连接符 19477">
                      <a:extLst>
                        <a:ext uri="{FF2B5EF4-FFF2-40B4-BE49-F238E27FC236}">
                          <a16:creationId xmlns:a16="http://schemas.microsoft.com/office/drawing/2014/main" id="{A792193D-C635-0932-CE5C-A4E302713C1A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9066" y="2321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2" name="直接连接符 19478">
                      <a:extLst>
                        <a:ext uri="{FF2B5EF4-FFF2-40B4-BE49-F238E27FC236}">
                          <a16:creationId xmlns:a16="http://schemas.microsoft.com/office/drawing/2014/main" id="{C5472043-BE01-B981-A235-65BD1FD9FBA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9066" y="2562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3" name="直接连接符 19479">
                      <a:extLst>
                        <a:ext uri="{FF2B5EF4-FFF2-40B4-BE49-F238E27FC236}">
                          <a16:creationId xmlns:a16="http://schemas.microsoft.com/office/drawing/2014/main" id="{326FF815-418A-186B-7047-6BC89191E175}"/>
                        </a:ext>
                      </a:extLst>
                    </p:cNvPr>
                    <p:cNvSpPr/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9066" y="2803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4" name="直接连接符 19480">
                      <a:extLst>
                        <a:ext uri="{FF2B5EF4-FFF2-40B4-BE49-F238E27FC236}">
                          <a16:creationId xmlns:a16="http://schemas.microsoft.com/office/drawing/2014/main" id="{E58BE9D6-EE5E-100B-684D-01134AB2DBE1}"/>
                        </a:ext>
                      </a:extLst>
                    </p:cNvPr>
                    <p:cNvSpPr/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9066" y="3044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5" name="直接连接符 19481">
                      <a:extLst>
                        <a:ext uri="{FF2B5EF4-FFF2-40B4-BE49-F238E27FC236}">
                          <a16:creationId xmlns:a16="http://schemas.microsoft.com/office/drawing/2014/main" id="{485D0088-1113-ECF4-D6F6-B717637B8443}"/>
                        </a:ext>
                      </a:extLst>
                    </p:cNvPr>
                    <p:cNvSpPr/>
                    <p:nvPr>
                      <p:custDataLst>
                        <p:tags r:id="rId46"/>
                      </p:custDataLst>
                    </p:nvPr>
                  </p:nvSpPr>
                  <p:spPr>
                    <a:xfrm>
                      <a:off x="9066" y="3285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6" name="直接连接符 19482">
                      <a:extLst>
                        <a:ext uri="{FF2B5EF4-FFF2-40B4-BE49-F238E27FC236}">
                          <a16:creationId xmlns:a16="http://schemas.microsoft.com/office/drawing/2014/main" id="{600D9674-DA7B-D09B-7937-DF1C0C287730}"/>
                        </a:ext>
                      </a:extLst>
                    </p:cNvPr>
                    <p:cNvSpPr/>
                    <p:nvPr>
                      <p:custDataLst>
                        <p:tags r:id="rId47"/>
                      </p:custDataLst>
                    </p:nvPr>
                  </p:nvSpPr>
                  <p:spPr>
                    <a:xfrm>
                      <a:off x="9066" y="3526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7" name="直接连接符 19483">
                      <a:extLst>
                        <a:ext uri="{FF2B5EF4-FFF2-40B4-BE49-F238E27FC236}">
                          <a16:creationId xmlns:a16="http://schemas.microsoft.com/office/drawing/2014/main" id="{D6E475F3-7A09-7290-FB2E-9DF7B5468557}"/>
                        </a:ext>
                      </a:extLst>
                    </p:cNvPr>
                    <p:cNvSpPr/>
                    <p:nvPr>
                      <p:custDataLst>
                        <p:tags r:id="rId48"/>
                      </p:custDataLst>
                    </p:nvPr>
                  </p:nvSpPr>
                  <p:spPr>
                    <a:xfrm>
                      <a:off x="9066" y="3767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8" name="直接连接符 19484">
                      <a:extLst>
                        <a:ext uri="{FF2B5EF4-FFF2-40B4-BE49-F238E27FC236}">
                          <a16:creationId xmlns:a16="http://schemas.microsoft.com/office/drawing/2014/main" id="{8610295E-E756-8FCC-2ED7-1F37432F1A2B}"/>
                        </a:ext>
                      </a:extLst>
                    </p:cNvPr>
                    <p:cNvSpPr/>
                    <p:nvPr>
                      <p:custDataLst>
                        <p:tags r:id="rId49"/>
                      </p:custDataLst>
                    </p:nvPr>
                  </p:nvSpPr>
                  <p:spPr>
                    <a:xfrm>
                      <a:off x="9066" y="4008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09" name="直接连接符 19485">
                      <a:extLst>
                        <a:ext uri="{FF2B5EF4-FFF2-40B4-BE49-F238E27FC236}">
                          <a16:creationId xmlns:a16="http://schemas.microsoft.com/office/drawing/2014/main" id="{60C6531B-3028-6632-C36E-2A36C54C94AE}"/>
                        </a:ext>
                      </a:extLst>
                    </p:cNvPr>
                    <p:cNvSpPr/>
                    <p:nvPr>
                      <p:custDataLst>
                        <p:tags r:id="rId50"/>
                      </p:custDataLst>
                    </p:nvPr>
                  </p:nvSpPr>
                  <p:spPr>
                    <a:xfrm>
                      <a:off x="9066" y="4249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0" name="直接连接符 19487">
                      <a:extLst>
                        <a:ext uri="{FF2B5EF4-FFF2-40B4-BE49-F238E27FC236}">
                          <a16:creationId xmlns:a16="http://schemas.microsoft.com/office/drawing/2014/main" id="{F8C4A0C5-AE4C-35CA-8D44-A2C8A01603E0}"/>
                        </a:ext>
                      </a:extLst>
                    </p:cNvPr>
                    <p:cNvSpPr/>
                    <p:nvPr>
                      <p:custDataLst>
                        <p:tags r:id="rId51"/>
                      </p:custDataLst>
                    </p:nvPr>
                  </p:nvSpPr>
                  <p:spPr>
                    <a:xfrm>
                      <a:off x="9066" y="4490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1" name="直接连接符 19488">
                      <a:extLst>
                        <a:ext uri="{FF2B5EF4-FFF2-40B4-BE49-F238E27FC236}">
                          <a16:creationId xmlns:a16="http://schemas.microsoft.com/office/drawing/2014/main" id="{551A4847-553A-BF88-5EE6-9C3B22C710EF}"/>
                        </a:ext>
                      </a:extLst>
                    </p:cNvPr>
                    <p:cNvSpPr/>
                    <p:nvPr>
                      <p:custDataLst>
                        <p:tags r:id="rId52"/>
                      </p:custDataLst>
                    </p:nvPr>
                  </p:nvSpPr>
                  <p:spPr>
                    <a:xfrm>
                      <a:off x="9066" y="4731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2" name="直接连接符 19489">
                      <a:extLst>
                        <a:ext uri="{FF2B5EF4-FFF2-40B4-BE49-F238E27FC236}">
                          <a16:creationId xmlns:a16="http://schemas.microsoft.com/office/drawing/2014/main" id="{13A1DC4F-FBBB-9674-9E64-59F882DBCF15}"/>
                        </a:ext>
                      </a:extLst>
                    </p:cNvPr>
                    <p:cNvSpPr/>
                    <p:nvPr>
                      <p:custDataLst>
                        <p:tags r:id="rId53"/>
                      </p:custDataLst>
                    </p:nvPr>
                  </p:nvSpPr>
                  <p:spPr>
                    <a:xfrm>
                      <a:off x="9066" y="4972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3" name="直接连接符 19490">
                      <a:extLst>
                        <a:ext uri="{FF2B5EF4-FFF2-40B4-BE49-F238E27FC236}">
                          <a16:creationId xmlns:a16="http://schemas.microsoft.com/office/drawing/2014/main" id="{91384574-77E7-C897-91D0-27AE6CA6ABD0}"/>
                        </a:ext>
                      </a:extLst>
                    </p:cNvPr>
                    <p:cNvSpPr/>
                    <p:nvPr>
                      <p:custDataLst>
                        <p:tags r:id="rId54"/>
                      </p:custDataLst>
                    </p:nvPr>
                  </p:nvSpPr>
                  <p:spPr>
                    <a:xfrm>
                      <a:off x="9066" y="5213"/>
                      <a:ext cx="4545" cy="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4" name="直接连接符 19473">
                      <a:extLst>
                        <a:ext uri="{FF2B5EF4-FFF2-40B4-BE49-F238E27FC236}">
                          <a16:creationId xmlns:a16="http://schemas.microsoft.com/office/drawing/2014/main" id="{6F878369-F460-3379-008A-9269C215DCA5}"/>
                        </a:ext>
                      </a:extLst>
                    </p:cNvPr>
                    <p:cNvSpPr/>
                    <p:nvPr>
                      <p:custDataLst>
                        <p:tags r:id="rId55"/>
                      </p:custDataLst>
                    </p:nvPr>
                  </p:nvSpPr>
                  <p:spPr>
                    <a:xfrm>
                      <a:off x="9066" y="1598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sp>
                  <p:nvSpPr>
                    <p:cNvPr id="115" name="直接连接符 19473">
                      <a:extLst>
                        <a:ext uri="{FF2B5EF4-FFF2-40B4-BE49-F238E27FC236}">
                          <a16:creationId xmlns:a16="http://schemas.microsoft.com/office/drawing/2014/main" id="{0F85CEB6-C0F8-3D5E-1439-BFE5DF3AB76E}"/>
                        </a:ext>
                      </a:extLst>
                    </p:cNvPr>
                    <p:cNvSpPr/>
                    <p:nvPr>
                      <p:custDataLst>
                        <p:tags r:id="rId56"/>
                      </p:custDataLst>
                    </p:nvPr>
                  </p:nvSpPr>
                  <p:spPr>
                    <a:xfrm>
                      <a:off x="9066" y="875"/>
                      <a:ext cx="4545" cy="0"/>
                    </a:xfrm>
                    <a:prstGeom prst="line">
                      <a:avLst/>
                    </a:prstGeom>
                    <a:ln w="12700" cap="flat" cmpd="sng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</p:grpSp>
            <p:sp>
              <p:nvSpPr>
                <p:cNvPr id="94" name="文本框 19517">
                  <a:extLst>
                    <a:ext uri="{FF2B5EF4-FFF2-40B4-BE49-F238E27FC236}">
                      <a16:creationId xmlns:a16="http://schemas.microsoft.com/office/drawing/2014/main" id="{60072CB5-5D8D-2474-1FC9-903321E4831D}"/>
                    </a:ext>
                  </a:extLst>
                </p:cNvPr>
                <p:cNvSpPr txBox="1"/>
                <p:nvPr>
                  <p:custDataLst>
                    <p:tags r:id="rId37"/>
                  </p:custDataLst>
                </p:nvPr>
              </p:nvSpPr>
              <p:spPr>
                <a:xfrm>
                  <a:off x="12829" y="6159"/>
                  <a:ext cx="1897" cy="62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时间</a:t>
                  </a:r>
                  <a:r>
                    <a:rPr lang="en-US" altLang="zh-CN" sz="2000" b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/min</a:t>
                  </a:r>
                </a:p>
              </p:txBody>
            </p:sp>
          </p:grpSp>
          <p:sp>
            <p:nvSpPr>
              <p:cNvPr id="88" name="文本框 19518">
                <a:extLst>
                  <a:ext uri="{FF2B5EF4-FFF2-40B4-BE49-F238E27FC236}">
                    <a16:creationId xmlns:a16="http://schemas.microsoft.com/office/drawing/2014/main" id="{D98C92C1-5563-7D77-AB6E-F278497DE87A}"/>
                  </a:ext>
                </a:extLst>
              </p:cNvPr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964" y="6546"/>
                <a:ext cx="697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40</a:t>
                </a:r>
              </a:p>
            </p:txBody>
          </p:sp>
        </p:grpSp>
        <p:sp>
          <p:nvSpPr>
            <p:cNvPr id="76" name="文本框 19518">
              <a:extLst>
                <a:ext uri="{FF2B5EF4-FFF2-40B4-BE49-F238E27FC236}">
                  <a16:creationId xmlns:a16="http://schemas.microsoft.com/office/drawing/2014/main" id="{6B0ACC77-9F08-FE55-DDDE-BF1C17AB724E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964" y="5456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45</a:t>
              </a:r>
            </a:p>
          </p:txBody>
        </p:sp>
        <p:sp>
          <p:nvSpPr>
            <p:cNvPr id="77" name="文本框 19518">
              <a:extLst>
                <a:ext uri="{FF2B5EF4-FFF2-40B4-BE49-F238E27FC236}">
                  <a16:creationId xmlns:a16="http://schemas.microsoft.com/office/drawing/2014/main" id="{D10EA247-7F70-D901-8565-271032E34512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984" y="3004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55</a:t>
              </a:r>
            </a:p>
          </p:txBody>
        </p:sp>
        <p:sp>
          <p:nvSpPr>
            <p:cNvPr id="78" name="文本框 19518">
              <a:extLst>
                <a:ext uri="{FF2B5EF4-FFF2-40B4-BE49-F238E27FC236}">
                  <a16:creationId xmlns:a16="http://schemas.microsoft.com/office/drawing/2014/main" id="{820C9017-1F97-5093-EC12-D3CEF846840F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964" y="4274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50</a:t>
              </a:r>
            </a:p>
          </p:txBody>
        </p:sp>
        <p:sp>
          <p:nvSpPr>
            <p:cNvPr id="79" name="文本框 19518">
              <a:extLst>
                <a:ext uri="{FF2B5EF4-FFF2-40B4-BE49-F238E27FC236}">
                  <a16:creationId xmlns:a16="http://schemas.microsoft.com/office/drawing/2014/main" id="{BC0F81A4-B8E5-AE50-F3AE-F8550F25F438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1864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sp>
          <p:nvSpPr>
            <p:cNvPr id="80" name="文本框 19518">
              <a:extLst>
                <a:ext uri="{FF2B5EF4-FFF2-40B4-BE49-F238E27FC236}">
                  <a16:creationId xmlns:a16="http://schemas.microsoft.com/office/drawing/2014/main" id="{BE0C2999-B74C-BCB8-1AF6-79CC72FA1950}"/>
                </a:ext>
              </a:extLst>
            </p:cNvPr>
            <p:cNvSpPr txBox="1"/>
            <p:nvPr>
              <p:custDataLst>
                <p:tags r:id="rId25"/>
              </p:custDataLst>
            </p:nvPr>
          </p:nvSpPr>
          <p:spPr>
            <a:xfrm>
              <a:off x="2351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  <p:sp>
          <p:nvSpPr>
            <p:cNvPr id="81" name="文本框 19518">
              <a:extLst>
                <a:ext uri="{FF2B5EF4-FFF2-40B4-BE49-F238E27FC236}">
                  <a16:creationId xmlns:a16="http://schemas.microsoft.com/office/drawing/2014/main" id="{371B89EA-35C0-8BB8-BA2C-0197EDCF2C6D}"/>
                </a:ext>
              </a:extLst>
            </p:cNvPr>
            <p:cNvSpPr txBox="1"/>
            <p:nvPr>
              <p:custDataLst>
                <p:tags r:id="rId26"/>
              </p:custDataLst>
            </p:nvPr>
          </p:nvSpPr>
          <p:spPr>
            <a:xfrm>
              <a:off x="2838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</a:p>
          </p:txBody>
        </p:sp>
        <p:sp>
          <p:nvSpPr>
            <p:cNvPr id="82" name="文本框 19518">
              <a:extLst>
                <a:ext uri="{FF2B5EF4-FFF2-40B4-BE49-F238E27FC236}">
                  <a16:creationId xmlns:a16="http://schemas.microsoft.com/office/drawing/2014/main" id="{861A51B1-294E-025C-5C74-0779E68B0560}"/>
                </a:ext>
              </a:extLst>
            </p:cNvPr>
            <p:cNvSpPr txBox="1"/>
            <p:nvPr>
              <p:custDataLst>
                <p:tags r:id="rId27"/>
              </p:custDataLst>
            </p:nvPr>
          </p:nvSpPr>
          <p:spPr>
            <a:xfrm>
              <a:off x="3325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</a:t>
              </a:r>
            </a:p>
          </p:txBody>
        </p:sp>
        <p:sp>
          <p:nvSpPr>
            <p:cNvPr id="83" name="文本框 19518">
              <a:extLst>
                <a:ext uri="{FF2B5EF4-FFF2-40B4-BE49-F238E27FC236}">
                  <a16:creationId xmlns:a16="http://schemas.microsoft.com/office/drawing/2014/main" id="{8A70F1C2-73E9-2C36-CDDB-24FD4D06D5BA}"/>
                </a:ext>
              </a:extLst>
            </p:cNvPr>
            <p:cNvSpPr txBox="1"/>
            <p:nvPr>
              <p:custDataLst>
                <p:tags r:id="rId28"/>
              </p:custDataLst>
            </p:nvPr>
          </p:nvSpPr>
          <p:spPr>
            <a:xfrm>
              <a:off x="3812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</a:t>
              </a:r>
            </a:p>
          </p:txBody>
        </p:sp>
        <p:sp>
          <p:nvSpPr>
            <p:cNvPr id="84" name="文本框 19518">
              <a:extLst>
                <a:ext uri="{FF2B5EF4-FFF2-40B4-BE49-F238E27FC236}">
                  <a16:creationId xmlns:a16="http://schemas.microsoft.com/office/drawing/2014/main" id="{A6B2A6C6-965C-E73F-2733-256FF21239FC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5273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8</a:t>
              </a:r>
            </a:p>
          </p:txBody>
        </p:sp>
        <p:sp>
          <p:nvSpPr>
            <p:cNvPr id="85" name="文本框 19518">
              <a:extLst>
                <a:ext uri="{FF2B5EF4-FFF2-40B4-BE49-F238E27FC236}">
                  <a16:creationId xmlns:a16="http://schemas.microsoft.com/office/drawing/2014/main" id="{23556DF4-BC27-D70F-99BE-097AAB241EBA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4299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6</a:t>
              </a:r>
            </a:p>
          </p:txBody>
        </p:sp>
        <p:sp>
          <p:nvSpPr>
            <p:cNvPr id="86" name="文本框 19518">
              <a:extLst>
                <a:ext uri="{FF2B5EF4-FFF2-40B4-BE49-F238E27FC236}">
                  <a16:creationId xmlns:a16="http://schemas.microsoft.com/office/drawing/2014/main" id="{F916A121-B723-9834-4A3F-6E6F39B7A998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4786" y="6950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7</a:t>
              </a:r>
            </a:p>
          </p:txBody>
        </p:sp>
      </p:grpSp>
      <p:sp>
        <p:nvSpPr>
          <p:cNvPr id="135" name="椭圆 134">
            <a:extLst>
              <a:ext uri="{FF2B5EF4-FFF2-40B4-BE49-F238E27FC236}">
                <a16:creationId xmlns:a16="http://schemas.microsoft.com/office/drawing/2014/main" id="{DB9A9C8B-F78A-A960-635F-1477D9F13814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968024" y="366354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6" name="椭圆 135">
            <a:extLst>
              <a:ext uri="{FF2B5EF4-FFF2-40B4-BE49-F238E27FC236}">
                <a16:creationId xmlns:a16="http://schemas.microsoft.com/office/drawing/2014/main" id="{F6DEC0B6-4CCC-75C4-F816-9B5CA4EA50D3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69014" y="345272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3160E8D9-35A3-2A52-323F-92D7D349549C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578259" y="322285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8" name="椭圆 137">
            <a:extLst>
              <a:ext uri="{FF2B5EF4-FFF2-40B4-BE49-F238E27FC236}">
                <a16:creationId xmlns:a16="http://schemas.microsoft.com/office/drawing/2014/main" id="{4D60778B-E2C5-B6E2-B2D5-3B48C608864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887504" y="296567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9" name="椭圆 138">
            <a:extLst>
              <a:ext uri="{FF2B5EF4-FFF2-40B4-BE49-F238E27FC236}">
                <a16:creationId xmlns:a16="http://schemas.microsoft.com/office/drawing/2014/main" id="{3C0DB03C-44B6-E003-1275-A2540C040650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171349" y="275041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0" name="椭圆 139">
            <a:extLst>
              <a:ext uri="{FF2B5EF4-FFF2-40B4-BE49-F238E27FC236}">
                <a16:creationId xmlns:a16="http://schemas.microsoft.com/office/drawing/2014/main" id="{7158D15A-37CF-97BE-AE1B-BD9F29FADAB3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474244" y="253197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1" name="椭圆 140">
            <a:extLst>
              <a:ext uri="{FF2B5EF4-FFF2-40B4-BE49-F238E27FC236}">
                <a16:creationId xmlns:a16="http://schemas.microsoft.com/office/drawing/2014/main" id="{7E431E6B-C392-26D2-6767-2CD329990B51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785394" y="224622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2" name="椭圆 141">
            <a:extLst>
              <a:ext uri="{FF2B5EF4-FFF2-40B4-BE49-F238E27FC236}">
                <a16:creationId xmlns:a16="http://schemas.microsoft.com/office/drawing/2014/main" id="{D07FA74B-AC97-0F12-3525-CF90E4F093B2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076859" y="1990952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1F6E96C1-1440-0412-0AD1-03DE3E2BD400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372134" y="1841727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7AFB6ABD-F8F2-0C4B-80CD-BC8B7C69F764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424794" y="4138149"/>
            <a:ext cx="4032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海波熔化时温度随时间变化的图像</a:t>
            </a:r>
          </a:p>
        </p:txBody>
      </p:sp>
      <p:sp>
        <p:nvSpPr>
          <p:cNvPr id="145" name="文本框 144">
            <a:extLst>
              <a:ext uri="{FF2B5EF4-FFF2-40B4-BE49-F238E27FC236}">
                <a16:creationId xmlns:a16="http://schemas.microsoft.com/office/drawing/2014/main" id="{5839AFAC-F1CD-6FF0-16EE-26974F89ECAD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5577694" y="4138149"/>
            <a:ext cx="4032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Times New Roman" panose="02020603050405020304" pitchFamily="18" charset="0"/>
                <a:ea typeface="楷体" panose="02010609060101010101" pitchFamily="49" charset="-122"/>
              </a:rPr>
              <a:t>石蜡熔化时温度随时间变化的图像</a:t>
            </a:r>
          </a:p>
        </p:txBody>
      </p:sp>
    </p:spTree>
    <p:extLst>
      <p:ext uri="{BB962C8B-B14F-4D97-AF65-F5344CB8AC3E}">
        <p14:creationId xmlns:p14="http://schemas.microsoft.com/office/powerpoint/2010/main" val="4008758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82E65047-47C4-C629-296C-27ECC0C7A772}"/>
              </a:ext>
            </a:extLst>
          </p:cNvPr>
          <p:cNvGrpSpPr/>
          <p:nvPr/>
        </p:nvGrpSpPr>
        <p:grpSpPr>
          <a:xfrm>
            <a:off x="685312" y="723216"/>
            <a:ext cx="4359600" cy="3546000"/>
            <a:chOff x="738" y="2108"/>
            <a:chExt cx="6404" cy="5606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91A7B7DA-ACBB-FB67-B405-D454B78AD724}"/>
                </a:ext>
              </a:extLst>
            </p:cNvPr>
            <p:cNvGrpSpPr/>
            <p:nvPr/>
          </p:nvGrpSpPr>
          <p:grpSpPr>
            <a:xfrm>
              <a:off x="738" y="2108"/>
              <a:ext cx="6404" cy="5606"/>
              <a:chOff x="738" y="1543"/>
              <a:chExt cx="6404" cy="5606"/>
            </a:xfrm>
          </p:grpSpPr>
          <p:sp>
            <p:nvSpPr>
              <p:cNvPr id="8" name="直接连接符 19471">
                <a:extLst>
                  <a:ext uri="{FF2B5EF4-FFF2-40B4-BE49-F238E27FC236}">
                    <a16:creationId xmlns:a16="http://schemas.microsoft.com/office/drawing/2014/main" id="{08A7FD85-1CE6-BA16-E291-39B05125422E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1436" y="1934"/>
                <a:ext cx="2" cy="4553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" name="直接连接符 19472">
                <a:extLst>
                  <a:ext uri="{FF2B5EF4-FFF2-40B4-BE49-F238E27FC236}">
                    <a16:creationId xmlns:a16="http://schemas.microsoft.com/office/drawing/2014/main" id="{C7001E64-1238-CC57-F617-3985B663B8B9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 rot="5400000" flipH="1" flipV="1">
                <a:off x="3929" y="3993"/>
                <a:ext cx="0" cy="4989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0" name="文本框 19516">
                <a:extLst>
                  <a:ext uri="{FF2B5EF4-FFF2-40B4-BE49-F238E27FC236}">
                    <a16:creationId xmlns:a16="http://schemas.microsoft.com/office/drawing/2014/main" id="{7140580F-CEE9-4395-AA5A-7EC5892499E1}"/>
                  </a:ext>
                </a:extLst>
              </p:cNvPr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455" y="1543"/>
                <a:ext cx="1857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温度</a:t>
                </a: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/℃</a:t>
                </a:r>
              </a:p>
            </p:txBody>
          </p:sp>
          <p:sp>
            <p:nvSpPr>
              <p:cNvPr id="11" name="文本框 19518">
                <a:extLst>
                  <a:ext uri="{FF2B5EF4-FFF2-40B4-BE49-F238E27FC236}">
                    <a16:creationId xmlns:a16="http://schemas.microsoft.com/office/drawing/2014/main" id="{32CEC33A-ED45-320F-30C3-73D4714538AD}"/>
                  </a:ext>
                </a:extLst>
              </p:cNvPr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191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0</a:t>
                </a:r>
              </a:p>
            </p:txBody>
          </p:sp>
          <p:sp>
            <p:nvSpPr>
              <p:cNvPr id="12" name="文本框 19517">
                <a:extLst>
                  <a:ext uri="{FF2B5EF4-FFF2-40B4-BE49-F238E27FC236}">
                    <a16:creationId xmlns:a16="http://schemas.microsoft.com/office/drawing/2014/main" id="{8668D0F8-DFCA-0EB9-3782-28EE4533AB8F}"/>
                  </a:ext>
                </a:extLst>
              </p:cNvPr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153" y="5704"/>
                <a:ext cx="1989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时间</a:t>
                </a: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/min</a:t>
                </a:r>
              </a:p>
            </p:txBody>
          </p:sp>
          <p:sp>
            <p:nvSpPr>
              <p:cNvPr id="13" name="文本框 19518">
                <a:extLst>
                  <a:ext uri="{FF2B5EF4-FFF2-40B4-BE49-F238E27FC236}">
                    <a16:creationId xmlns:a16="http://schemas.microsoft.com/office/drawing/2014/main" id="{47AEE0E3-8980-F9D2-628E-F542B746268D}"/>
                  </a:ext>
                </a:extLst>
              </p:cNvPr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738" y="6094"/>
                <a:ext cx="836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40</a:t>
                </a:r>
              </a:p>
            </p:txBody>
          </p:sp>
          <p:sp>
            <p:nvSpPr>
              <p:cNvPr id="14" name="文本框 19518">
                <a:extLst>
                  <a:ext uri="{FF2B5EF4-FFF2-40B4-BE49-F238E27FC236}">
                    <a16:creationId xmlns:a16="http://schemas.microsoft.com/office/drawing/2014/main" id="{3B656BE7-9525-5D8A-706A-50FA0DC7B71C}"/>
                  </a:ext>
                </a:extLst>
              </p:cNvPr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738" y="5004"/>
                <a:ext cx="90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45</a:t>
                </a:r>
              </a:p>
            </p:txBody>
          </p:sp>
          <p:sp>
            <p:nvSpPr>
              <p:cNvPr id="15" name="文本框 19518">
                <a:extLst>
                  <a:ext uri="{FF2B5EF4-FFF2-40B4-BE49-F238E27FC236}">
                    <a16:creationId xmlns:a16="http://schemas.microsoft.com/office/drawing/2014/main" id="{47FC1E71-1633-4A16-4415-7AC6EA3B93BE}"/>
                  </a:ext>
                </a:extLst>
              </p:cNvPr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758" y="2552"/>
                <a:ext cx="773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55</a:t>
                </a:r>
              </a:p>
            </p:txBody>
          </p:sp>
          <p:sp>
            <p:nvSpPr>
              <p:cNvPr id="16" name="文本框 19518">
                <a:extLst>
                  <a:ext uri="{FF2B5EF4-FFF2-40B4-BE49-F238E27FC236}">
                    <a16:creationId xmlns:a16="http://schemas.microsoft.com/office/drawing/2014/main" id="{AE6D3918-9523-6ED2-08D1-C8FBA802DB24}"/>
                  </a:ext>
                </a:extLst>
              </p:cNvPr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38" y="3822"/>
                <a:ext cx="817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50</a:t>
                </a:r>
              </a:p>
            </p:txBody>
          </p:sp>
          <p:sp>
            <p:nvSpPr>
              <p:cNvPr id="17" name="文本框 19518">
                <a:extLst>
                  <a:ext uri="{FF2B5EF4-FFF2-40B4-BE49-F238E27FC236}">
                    <a16:creationId xmlns:a16="http://schemas.microsoft.com/office/drawing/2014/main" id="{77DF692E-68DE-EB5C-D310-6CDA45487D4F}"/>
                  </a:ext>
                </a:extLst>
              </p:cNvPr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638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1</a:t>
                </a:r>
              </a:p>
            </p:txBody>
          </p:sp>
          <p:sp>
            <p:nvSpPr>
              <p:cNvPr id="18" name="文本框 19518">
                <a:extLst>
                  <a:ext uri="{FF2B5EF4-FFF2-40B4-BE49-F238E27FC236}">
                    <a16:creationId xmlns:a16="http://schemas.microsoft.com/office/drawing/2014/main" id="{F205BADA-F214-A842-C06D-97AD10E0A51F}"/>
                  </a:ext>
                </a:extLst>
              </p:cNvPr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2125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2</a:t>
                </a:r>
              </a:p>
            </p:txBody>
          </p:sp>
          <p:sp>
            <p:nvSpPr>
              <p:cNvPr id="19" name="文本框 19518">
                <a:extLst>
                  <a:ext uri="{FF2B5EF4-FFF2-40B4-BE49-F238E27FC236}">
                    <a16:creationId xmlns:a16="http://schemas.microsoft.com/office/drawing/2014/main" id="{AA3AA621-4FCD-FE67-BE98-C7990814A4B4}"/>
                  </a:ext>
                </a:extLst>
              </p:cNvPr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2612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3</a:t>
                </a:r>
              </a:p>
            </p:txBody>
          </p:sp>
          <p:sp>
            <p:nvSpPr>
              <p:cNvPr id="20" name="文本框 19518">
                <a:extLst>
                  <a:ext uri="{FF2B5EF4-FFF2-40B4-BE49-F238E27FC236}">
                    <a16:creationId xmlns:a16="http://schemas.microsoft.com/office/drawing/2014/main" id="{FE16920E-FEC8-FDF2-03B9-CB031C92A9DE}"/>
                  </a:ext>
                </a:extLst>
              </p:cNvPr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3099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4</a:t>
                </a:r>
              </a:p>
            </p:txBody>
          </p:sp>
          <p:sp>
            <p:nvSpPr>
              <p:cNvPr id="21" name="文本框 19518">
                <a:extLst>
                  <a:ext uri="{FF2B5EF4-FFF2-40B4-BE49-F238E27FC236}">
                    <a16:creationId xmlns:a16="http://schemas.microsoft.com/office/drawing/2014/main" id="{8B75BCCD-7AF7-57C8-5B29-E7525CAD89D2}"/>
                  </a:ext>
                </a:extLst>
              </p:cNvPr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3586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5</a:t>
                </a:r>
              </a:p>
            </p:txBody>
          </p:sp>
          <p:sp>
            <p:nvSpPr>
              <p:cNvPr id="22" name="文本框 19518">
                <a:extLst>
                  <a:ext uri="{FF2B5EF4-FFF2-40B4-BE49-F238E27FC236}">
                    <a16:creationId xmlns:a16="http://schemas.microsoft.com/office/drawing/2014/main" id="{1021AF94-D602-8A83-0650-B3DC4BBE775D}"/>
                  </a:ext>
                </a:extLst>
              </p:cNvPr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5047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8</a:t>
                </a:r>
              </a:p>
            </p:txBody>
          </p:sp>
          <p:sp>
            <p:nvSpPr>
              <p:cNvPr id="23" name="文本框 19518">
                <a:extLst>
                  <a:ext uri="{FF2B5EF4-FFF2-40B4-BE49-F238E27FC236}">
                    <a16:creationId xmlns:a16="http://schemas.microsoft.com/office/drawing/2014/main" id="{64F1D63E-5F1F-80E6-3678-BA19950CB7E6}"/>
                  </a:ext>
                </a:extLst>
              </p:cNvPr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4073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6</a:t>
                </a:r>
              </a:p>
            </p:txBody>
          </p:sp>
          <p:sp>
            <p:nvSpPr>
              <p:cNvPr id="24" name="文本框 19518">
                <a:extLst>
                  <a:ext uri="{FF2B5EF4-FFF2-40B4-BE49-F238E27FC236}">
                    <a16:creationId xmlns:a16="http://schemas.microsoft.com/office/drawing/2014/main" id="{D99EC81E-75BD-CA7A-68BE-A7059754DD4F}"/>
                  </a:ext>
                </a:extLst>
              </p:cNvPr>
              <p:cNvSpPr txBox="1"/>
              <p:nvPr>
                <p:custDataLst>
                  <p:tags r:id="rId40"/>
                </p:custDataLst>
              </p:nvPr>
            </p:nvSpPr>
            <p:spPr>
              <a:xfrm>
                <a:off x="4560" y="6498"/>
                <a:ext cx="351" cy="6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7</a:t>
                </a:r>
              </a:p>
            </p:txBody>
          </p:sp>
          <p:sp>
            <p:nvSpPr>
              <p:cNvPr id="25" name="任意多边形 222">
                <a:extLst>
                  <a:ext uri="{FF2B5EF4-FFF2-40B4-BE49-F238E27FC236}">
                    <a16:creationId xmlns:a16="http://schemas.microsoft.com/office/drawing/2014/main" id="{E82C5FAE-6BEC-4002-6B4E-A0E55FDF337B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 bwMode="auto">
              <a:xfrm>
                <a:off x="1432" y="3418"/>
                <a:ext cx="3864" cy="3032"/>
              </a:xfrm>
              <a:custGeom>
                <a:avLst/>
                <a:gdLst>
                  <a:gd name="connisteX0" fmla="*/ 0 w 2453640"/>
                  <a:gd name="connsiteY0" fmla="*/ 1925320 h 1925320"/>
                  <a:gd name="connisteX1" fmla="*/ 228600 w 2453640"/>
                  <a:gd name="connsiteY1" fmla="*/ 1706880 h 1925320"/>
                  <a:gd name="connisteX2" fmla="*/ 355600 w 2453640"/>
                  <a:gd name="connsiteY2" fmla="*/ 1579880 h 1925320"/>
                  <a:gd name="connisteX3" fmla="*/ 538480 w 2453640"/>
                  <a:gd name="connsiteY3" fmla="*/ 1386840 h 1925320"/>
                  <a:gd name="connisteX4" fmla="*/ 609600 w 2453640"/>
                  <a:gd name="connsiteY4" fmla="*/ 1315720 h 1925320"/>
                  <a:gd name="connisteX5" fmla="*/ 919480 w 2453640"/>
                  <a:gd name="connsiteY5" fmla="*/ 1005840 h 1925320"/>
                  <a:gd name="connisteX6" fmla="*/ 1132840 w 2453640"/>
                  <a:gd name="connsiteY6" fmla="*/ 802640 h 1925320"/>
                  <a:gd name="connisteX7" fmla="*/ 1219200 w 2453640"/>
                  <a:gd name="connsiteY7" fmla="*/ 756920 h 1925320"/>
                  <a:gd name="connisteX8" fmla="*/ 1341120 w 2453640"/>
                  <a:gd name="connsiteY8" fmla="*/ 756920 h 1925320"/>
                  <a:gd name="connisteX9" fmla="*/ 1503680 w 2453640"/>
                  <a:gd name="connsiteY9" fmla="*/ 751840 h 1925320"/>
                  <a:gd name="connisteX10" fmla="*/ 1691640 w 2453640"/>
                  <a:gd name="connsiteY10" fmla="*/ 756920 h 1925320"/>
                  <a:gd name="connisteX11" fmla="*/ 1859280 w 2453640"/>
                  <a:gd name="connsiteY11" fmla="*/ 751840 h 1925320"/>
                  <a:gd name="connisteX12" fmla="*/ 2011680 w 2453640"/>
                  <a:gd name="connsiteY12" fmla="*/ 645160 h 1925320"/>
                  <a:gd name="connisteX13" fmla="*/ 2113280 w 2453640"/>
                  <a:gd name="connsiteY13" fmla="*/ 518160 h 1925320"/>
                  <a:gd name="connisteX14" fmla="*/ 2301240 w 2453640"/>
                  <a:gd name="connsiteY14" fmla="*/ 228600 h 1925320"/>
                  <a:gd name="connisteX15" fmla="*/ 2453640 w 2453640"/>
                  <a:gd name="connsiteY15" fmla="*/ 0 h 1925320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  <a:cxn ang="0">
                    <a:pos x="connisteX14" y="connsiteY14"/>
                  </a:cxn>
                  <a:cxn ang="0">
                    <a:pos x="connisteX15" y="connsiteY15"/>
                  </a:cxn>
                </a:cxnLst>
                <a:rect l="l" t="t" r="r" b="b"/>
                <a:pathLst>
                  <a:path w="2453640" h="1925320">
                    <a:moveTo>
                      <a:pt x="0" y="1925320"/>
                    </a:moveTo>
                    <a:cubicBezTo>
                      <a:pt x="43180" y="1884045"/>
                      <a:pt x="157480" y="1776095"/>
                      <a:pt x="228600" y="1706880"/>
                    </a:cubicBezTo>
                    <a:cubicBezTo>
                      <a:pt x="299720" y="1637665"/>
                      <a:pt x="293370" y="1644015"/>
                      <a:pt x="355600" y="1579880"/>
                    </a:cubicBezTo>
                    <a:cubicBezTo>
                      <a:pt x="417830" y="1515745"/>
                      <a:pt x="487680" y="1439545"/>
                      <a:pt x="538480" y="1386840"/>
                    </a:cubicBezTo>
                    <a:cubicBezTo>
                      <a:pt x="589280" y="1334135"/>
                      <a:pt x="533400" y="1391920"/>
                      <a:pt x="609600" y="1315720"/>
                    </a:cubicBezTo>
                    <a:cubicBezTo>
                      <a:pt x="685800" y="1239520"/>
                      <a:pt x="814705" y="1108710"/>
                      <a:pt x="919480" y="1005840"/>
                    </a:cubicBezTo>
                    <a:cubicBezTo>
                      <a:pt x="1024255" y="902970"/>
                      <a:pt x="1073150" y="852170"/>
                      <a:pt x="1132840" y="802640"/>
                    </a:cubicBezTo>
                    <a:cubicBezTo>
                      <a:pt x="1192530" y="753110"/>
                      <a:pt x="1177290" y="765810"/>
                      <a:pt x="1219200" y="756920"/>
                    </a:cubicBezTo>
                    <a:cubicBezTo>
                      <a:pt x="1261110" y="748030"/>
                      <a:pt x="1283970" y="758190"/>
                      <a:pt x="1341120" y="756920"/>
                    </a:cubicBezTo>
                    <a:cubicBezTo>
                      <a:pt x="1398270" y="755650"/>
                      <a:pt x="1433830" y="751840"/>
                      <a:pt x="1503680" y="751840"/>
                    </a:cubicBezTo>
                    <a:cubicBezTo>
                      <a:pt x="1573530" y="751840"/>
                      <a:pt x="1620520" y="756920"/>
                      <a:pt x="1691640" y="756920"/>
                    </a:cubicBezTo>
                    <a:cubicBezTo>
                      <a:pt x="1762760" y="756920"/>
                      <a:pt x="1795145" y="774065"/>
                      <a:pt x="1859280" y="751840"/>
                    </a:cubicBezTo>
                    <a:cubicBezTo>
                      <a:pt x="1923415" y="729615"/>
                      <a:pt x="1960880" y="692150"/>
                      <a:pt x="2011680" y="645160"/>
                    </a:cubicBezTo>
                    <a:cubicBezTo>
                      <a:pt x="2062480" y="598170"/>
                      <a:pt x="2055495" y="601345"/>
                      <a:pt x="2113280" y="518160"/>
                    </a:cubicBezTo>
                    <a:cubicBezTo>
                      <a:pt x="2171065" y="434975"/>
                      <a:pt x="2233295" y="332105"/>
                      <a:pt x="2301240" y="228600"/>
                    </a:cubicBezTo>
                    <a:cubicBezTo>
                      <a:pt x="2369185" y="125095"/>
                      <a:pt x="2426970" y="40005"/>
                      <a:pt x="2453640" y="0"/>
                    </a:cubicBezTo>
                  </a:path>
                </a:pathLst>
              </a:custGeom>
              <a:noFill/>
              <a:ln w="28575">
                <a:solidFill>
                  <a:srgbClr val="00808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rtlCol="0" anchor="t">
                <a:noAutofit/>
              </a:bodyPr>
              <a:lstStyle/>
              <a:p>
                <a:pPr lvl="0" algn="l">
                  <a:buClrTx/>
                  <a:buSzTx/>
                  <a:buFontTx/>
                </a:pPr>
                <a:endParaRPr lang="zh-CN" altLang="en-US" sz="195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BC47B62F-76DA-57B1-977A-070FE3E9E51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1361" y="6380"/>
                <a:ext cx="142" cy="14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 sz="195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61DAB2AD-158C-3868-8FDE-88CFAA5ABEB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3288" y="4530"/>
                <a:ext cx="142" cy="14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 sz="195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03E80DE9-5ADC-7894-A59A-41064F4BD6B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4225" y="4530"/>
                <a:ext cx="142" cy="14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 sz="195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椭圆 28">
                <a:extLst>
                  <a:ext uri="{FF2B5EF4-FFF2-40B4-BE49-F238E27FC236}">
                    <a16:creationId xmlns:a16="http://schemas.microsoft.com/office/drawing/2014/main" id="{44B5FFFD-B6C4-F752-50EC-FE36978B367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5160" y="3426"/>
                <a:ext cx="142" cy="142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 sz="195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C1D80525-2FBF-DC88-7D7D-C89B92B9444E}"/>
                </a:ext>
              </a:extLst>
            </p:cNvPr>
            <p:cNvSpPr txBox="1"/>
            <p:nvPr/>
          </p:nvSpPr>
          <p:spPr>
            <a:xfrm>
              <a:off x="3004" y="4451"/>
              <a:ext cx="589" cy="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FAB5CFA-8FE4-B93E-DF07-B6C44F71CE16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1556" y="6556"/>
              <a:ext cx="589" cy="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E951F93-AD21-680D-075A-5839EF6B7B06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3971" y="4451"/>
              <a:ext cx="589" cy="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013AA6BF-8425-3E02-53EA-B60F37FA4117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5386" y="3595"/>
              <a:ext cx="589" cy="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9250FE3F-2F3B-5C92-4264-15146A9FCBC5}"/>
              </a:ext>
            </a:extLst>
          </p:cNvPr>
          <p:cNvSpPr txBox="1"/>
          <p:nvPr/>
        </p:nvSpPr>
        <p:spPr>
          <a:xfrm>
            <a:off x="1636542" y="3273376"/>
            <a:ext cx="2054225" cy="3987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固态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吸热升温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C47E6F2-0EA3-218E-67F6-6AEDDB30D148}"/>
              </a:ext>
            </a:extLst>
          </p:cNvPr>
          <p:cNvSpPr txBox="1"/>
          <p:nvPr/>
        </p:nvSpPr>
        <p:spPr>
          <a:xfrm>
            <a:off x="1713377" y="1689686"/>
            <a:ext cx="198247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固液共存</a:t>
            </a:r>
          </a:p>
          <a:p>
            <a:pPr algn="ctr"/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吸热温度不变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9BCF0B7-EDB0-138C-A0CB-A382A4235F4B}"/>
              </a:ext>
            </a:extLst>
          </p:cNvPr>
          <p:cNvSpPr txBox="1"/>
          <p:nvPr/>
        </p:nvSpPr>
        <p:spPr>
          <a:xfrm>
            <a:off x="3334532" y="2298016"/>
            <a:ext cx="152527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液态</a:t>
            </a:r>
          </a:p>
          <a:p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吸热升温</a:t>
            </a:r>
            <a:r>
              <a:rPr lang="en-US" altLang="zh-CN" sz="20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6661576-CBC8-5230-CF56-32FF1696C7DA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590627" y="4506823"/>
            <a:ext cx="4305935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晶体：有固定熔化温度的固体</a:t>
            </a:r>
            <a:endParaRPr 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406381AC-B7B8-FC13-7ADA-871E69D762BB}"/>
              </a:ext>
            </a:extLst>
          </p:cNvPr>
          <p:cNvGrpSpPr/>
          <p:nvPr/>
        </p:nvGrpSpPr>
        <p:grpSpPr>
          <a:xfrm>
            <a:off x="6797830" y="840000"/>
            <a:ext cx="4360545" cy="3545205"/>
            <a:chOff x="6975" y="1546"/>
            <a:chExt cx="6867" cy="5583"/>
          </a:xfrm>
        </p:grpSpPr>
        <p:sp>
          <p:nvSpPr>
            <p:cNvPr id="36" name="任意多边形 13">
              <a:extLst>
                <a:ext uri="{FF2B5EF4-FFF2-40B4-BE49-F238E27FC236}">
                  <a16:creationId xmlns:a16="http://schemas.microsoft.com/office/drawing/2014/main" id="{F51E5945-0177-F840-EF04-84AD0F2CA37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auto">
            <a:xfrm>
              <a:off x="7694" y="3586"/>
              <a:ext cx="3816" cy="2880"/>
            </a:xfrm>
            <a:custGeom>
              <a:avLst/>
              <a:gdLst>
                <a:gd name="connisteX0" fmla="*/ 0 w 2423160"/>
                <a:gd name="connsiteY0" fmla="*/ 1828800 h 1828800"/>
                <a:gd name="connisteX1" fmla="*/ 266700 w 2423160"/>
                <a:gd name="connsiteY1" fmla="*/ 1623060 h 1828800"/>
                <a:gd name="connisteX2" fmla="*/ 624840 w 2423160"/>
                <a:gd name="connsiteY2" fmla="*/ 1356360 h 1828800"/>
                <a:gd name="connisteX3" fmla="*/ 929640 w 2423160"/>
                <a:gd name="connsiteY3" fmla="*/ 1120140 h 1828800"/>
                <a:gd name="connisteX4" fmla="*/ 1211580 w 2423160"/>
                <a:gd name="connsiteY4" fmla="*/ 906780 h 1828800"/>
                <a:gd name="connisteX5" fmla="*/ 1516380 w 2423160"/>
                <a:gd name="connsiteY5" fmla="*/ 670560 h 1828800"/>
                <a:gd name="connisteX6" fmla="*/ 1821180 w 2423160"/>
                <a:gd name="connsiteY6" fmla="*/ 396240 h 1828800"/>
                <a:gd name="connisteX7" fmla="*/ 2118360 w 2423160"/>
                <a:gd name="connsiteY7" fmla="*/ 144780 h 1828800"/>
                <a:gd name="connisteX8" fmla="*/ 2423160 w 2423160"/>
                <a:gd name="connsiteY8" fmla="*/ 0 h 1828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l" t="t" r="r" b="b"/>
              <a:pathLst>
                <a:path w="2423160" h="1828800">
                  <a:moveTo>
                    <a:pt x="0" y="1828800"/>
                  </a:moveTo>
                  <a:cubicBezTo>
                    <a:pt x="46355" y="1793240"/>
                    <a:pt x="141605" y="1717675"/>
                    <a:pt x="266700" y="1623060"/>
                  </a:cubicBezTo>
                  <a:cubicBezTo>
                    <a:pt x="391795" y="1528445"/>
                    <a:pt x="492125" y="1456690"/>
                    <a:pt x="624840" y="1356360"/>
                  </a:cubicBezTo>
                  <a:cubicBezTo>
                    <a:pt x="757555" y="1256030"/>
                    <a:pt x="812165" y="1210310"/>
                    <a:pt x="929640" y="1120140"/>
                  </a:cubicBezTo>
                  <a:cubicBezTo>
                    <a:pt x="1047115" y="1029970"/>
                    <a:pt x="1094105" y="996950"/>
                    <a:pt x="1211580" y="906780"/>
                  </a:cubicBezTo>
                  <a:cubicBezTo>
                    <a:pt x="1329055" y="816610"/>
                    <a:pt x="1394460" y="772795"/>
                    <a:pt x="1516380" y="670560"/>
                  </a:cubicBezTo>
                  <a:cubicBezTo>
                    <a:pt x="1638300" y="568325"/>
                    <a:pt x="1700530" y="501650"/>
                    <a:pt x="1821180" y="396240"/>
                  </a:cubicBezTo>
                  <a:cubicBezTo>
                    <a:pt x="1941830" y="290830"/>
                    <a:pt x="1997710" y="224155"/>
                    <a:pt x="2118360" y="144780"/>
                  </a:cubicBezTo>
                  <a:cubicBezTo>
                    <a:pt x="2239010" y="65405"/>
                    <a:pt x="2367915" y="24130"/>
                    <a:pt x="2423160" y="0"/>
                  </a:cubicBezTo>
                </a:path>
              </a:pathLst>
            </a:custGeom>
            <a:noFill/>
            <a:ln w="28575">
              <a:solidFill>
                <a:srgbClr val="0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rtlCol="0" anchor="t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zh-CN" altLang="en-US" sz="195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7" name="直接连接符 19471">
              <a:extLst>
                <a:ext uri="{FF2B5EF4-FFF2-40B4-BE49-F238E27FC236}">
                  <a16:creationId xmlns:a16="http://schemas.microsoft.com/office/drawing/2014/main" id="{5E2D7916-5AF2-9444-5B5D-EE4E55CB6C7E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 flipV="1">
              <a:off x="7673" y="1937"/>
              <a:ext cx="2" cy="4553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直接连接符 19472">
              <a:extLst>
                <a:ext uri="{FF2B5EF4-FFF2-40B4-BE49-F238E27FC236}">
                  <a16:creationId xmlns:a16="http://schemas.microsoft.com/office/drawing/2014/main" id="{12BBBE09-C182-3C74-562E-7D93A1569C6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rot="5400000" flipH="1" flipV="1">
              <a:off x="10166" y="3996"/>
              <a:ext cx="0" cy="4989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文本框 19516">
              <a:extLst>
                <a:ext uri="{FF2B5EF4-FFF2-40B4-BE49-F238E27FC236}">
                  <a16:creationId xmlns:a16="http://schemas.microsoft.com/office/drawing/2014/main" id="{A326D3E4-D546-0C68-EF47-DAD64A5F1ECC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7692" y="1546"/>
              <a:ext cx="185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</a:rPr>
                <a:t>温度</a:t>
              </a: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/℃</a:t>
              </a:r>
            </a:p>
          </p:txBody>
        </p:sp>
        <p:sp>
          <p:nvSpPr>
            <p:cNvPr id="40" name="文本框 19518">
              <a:extLst>
                <a:ext uri="{FF2B5EF4-FFF2-40B4-BE49-F238E27FC236}">
                  <a16:creationId xmlns:a16="http://schemas.microsoft.com/office/drawing/2014/main" id="{300EE10D-680D-0230-C756-3A7FA62E187F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7428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0</a:t>
              </a:r>
            </a:p>
          </p:txBody>
        </p:sp>
        <p:sp>
          <p:nvSpPr>
            <p:cNvPr id="41" name="文本框 19517">
              <a:extLst>
                <a:ext uri="{FF2B5EF4-FFF2-40B4-BE49-F238E27FC236}">
                  <a16:creationId xmlns:a16="http://schemas.microsoft.com/office/drawing/2014/main" id="{579BA9ED-F0E7-3AC2-3C66-3F04B85066DC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11945" y="5708"/>
              <a:ext cx="18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  <a:ea typeface="楷体" panose="02010609060101010101" pitchFamily="49" charset="-122"/>
                </a:rPr>
                <a:t>时间</a:t>
              </a: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/min</a:t>
              </a:r>
            </a:p>
          </p:txBody>
        </p:sp>
        <p:sp>
          <p:nvSpPr>
            <p:cNvPr id="42" name="文本框 19518">
              <a:extLst>
                <a:ext uri="{FF2B5EF4-FFF2-40B4-BE49-F238E27FC236}">
                  <a16:creationId xmlns:a16="http://schemas.microsoft.com/office/drawing/2014/main" id="{F2F3D8BC-2CC8-8B70-E936-94417F9FE2E2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975" y="6097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40</a:t>
              </a:r>
            </a:p>
          </p:txBody>
        </p:sp>
        <p:sp>
          <p:nvSpPr>
            <p:cNvPr id="43" name="文本框 19518">
              <a:extLst>
                <a:ext uri="{FF2B5EF4-FFF2-40B4-BE49-F238E27FC236}">
                  <a16:creationId xmlns:a16="http://schemas.microsoft.com/office/drawing/2014/main" id="{642AB6B2-1AB9-0B04-947B-3CFCA0961E9B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975" y="5007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45</a:t>
              </a:r>
            </a:p>
          </p:txBody>
        </p:sp>
        <p:sp>
          <p:nvSpPr>
            <p:cNvPr id="44" name="文本框 19518">
              <a:extLst>
                <a:ext uri="{FF2B5EF4-FFF2-40B4-BE49-F238E27FC236}">
                  <a16:creationId xmlns:a16="http://schemas.microsoft.com/office/drawing/2014/main" id="{4203875A-A05F-0985-E0EA-379A1AB4F582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6995" y="2555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55</a:t>
              </a:r>
            </a:p>
          </p:txBody>
        </p:sp>
        <p:sp>
          <p:nvSpPr>
            <p:cNvPr id="45" name="文本框 19518">
              <a:extLst>
                <a:ext uri="{FF2B5EF4-FFF2-40B4-BE49-F238E27FC236}">
                  <a16:creationId xmlns:a16="http://schemas.microsoft.com/office/drawing/2014/main" id="{0DA313DD-D6E1-5D81-3414-4DDA337B5056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6975" y="3825"/>
              <a:ext cx="697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50</a:t>
              </a:r>
            </a:p>
          </p:txBody>
        </p:sp>
        <p:sp>
          <p:nvSpPr>
            <p:cNvPr id="46" name="文本框 19518">
              <a:extLst>
                <a:ext uri="{FF2B5EF4-FFF2-40B4-BE49-F238E27FC236}">
                  <a16:creationId xmlns:a16="http://schemas.microsoft.com/office/drawing/2014/main" id="{1B0CC817-16E2-E141-D20F-FD5545F437BE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7875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sp>
          <p:nvSpPr>
            <p:cNvPr id="47" name="文本框 19518">
              <a:extLst>
                <a:ext uri="{FF2B5EF4-FFF2-40B4-BE49-F238E27FC236}">
                  <a16:creationId xmlns:a16="http://schemas.microsoft.com/office/drawing/2014/main" id="{77F5FF43-E422-AC19-ECF6-3480B5889320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8362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  <p:sp>
          <p:nvSpPr>
            <p:cNvPr id="48" name="文本框 19518">
              <a:extLst>
                <a:ext uri="{FF2B5EF4-FFF2-40B4-BE49-F238E27FC236}">
                  <a16:creationId xmlns:a16="http://schemas.microsoft.com/office/drawing/2014/main" id="{E501852E-27CC-8BCF-9057-E05CFBF4C169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8849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</a:p>
          </p:txBody>
        </p:sp>
        <p:sp>
          <p:nvSpPr>
            <p:cNvPr id="49" name="文本框 19518">
              <a:extLst>
                <a:ext uri="{FF2B5EF4-FFF2-40B4-BE49-F238E27FC236}">
                  <a16:creationId xmlns:a16="http://schemas.microsoft.com/office/drawing/2014/main" id="{429ED746-24EB-12A1-E316-96F2A1F2931B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9336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4</a:t>
              </a:r>
            </a:p>
          </p:txBody>
        </p:sp>
        <p:sp>
          <p:nvSpPr>
            <p:cNvPr id="50" name="文本框 19518">
              <a:extLst>
                <a:ext uri="{FF2B5EF4-FFF2-40B4-BE49-F238E27FC236}">
                  <a16:creationId xmlns:a16="http://schemas.microsoft.com/office/drawing/2014/main" id="{7D1327BA-FDFB-E92E-0586-C0A38FFB98B2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9823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5</a:t>
              </a:r>
            </a:p>
          </p:txBody>
        </p:sp>
        <p:sp>
          <p:nvSpPr>
            <p:cNvPr id="51" name="文本框 19518">
              <a:extLst>
                <a:ext uri="{FF2B5EF4-FFF2-40B4-BE49-F238E27FC236}">
                  <a16:creationId xmlns:a16="http://schemas.microsoft.com/office/drawing/2014/main" id="{A96C40BF-AF6B-BCE1-B2CD-C9F2FC01DB0D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11284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8</a:t>
              </a:r>
            </a:p>
          </p:txBody>
        </p:sp>
        <p:sp>
          <p:nvSpPr>
            <p:cNvPr id="52" name="文本框 19518">
              <a:extLst>
                <a:ext uri="{FF2B5EF4-FFF2-40B4-BE49-F238E27FC236}">
                  <a16:creationId xmlns:a16="http://schemas.microsoft.com/office/drawing/2014/main" id="{A14F1AC3-EBBC-60F9-CD66-5B73AD61E566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10310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6</a:t>
              </a:r>
            </a:p>
          </p:txBody>
        </p:sp>
        <p:sp>
          <p:nvSpPr>
            <p:cNvPr id="53" name="文本框 19518">
              <a:extLst>
                <a:ext uri="{FF2B5EF4-FFF2-40B4-BE49-F238E27FC236}">
                  <a16:creationId xmlns:a16="http://schemas.microsoft.com/office/drawing/2014/main" id="{C842770F-E50C-3201-3522-AFD98E4EB96E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10797" y="6501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</a:rPr>
                <a:t>7</a:t>
              </a:r>
            </a:p>
          </p:txBody>
        </p:sp>
      </p:grpSp>
      <p:sp>
        <p:nvSpPr>
          <p:cNvPr id="55" name="文本框 54">
            <a:extLst>
              <a:ext uri="{FF2B5EF4-FFF2-40B4-BE49-F238E27FC236}">
                <a16:creationId xmlns:a16="http://schemas.microsoft.com/office/drawing/2014/main" id="{35F90539-FEE6-6052-0EF1-E5C9411903D4}"/>
              </a:ext>
            </a:extLst>
          </p:cNvPr>
          <p:cNvSpPr txBox="1"/>
          <p:nvPr/>
        </p:nvSpPr>
        <p:spPr>
          <a:xfrm>
            <a:off x="7469756" y="2749584"/>
            <a:ext cx="46687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一直吸热，温度一直在升高。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4918FFB5-DA1E-F50D-6A3C-F306A8765F9B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6499062" y="4529350"/>
            <a:ext cx="4832985" cy="5397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非晶体：没有固定熔化温度的固体</a:t>
            </a:r>
            <a:endParaRPr 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9289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J27.eps">
            <a:extLst>
              <a:ext uri="{FF2B5EF4-FFF2-40B4-BE49-F238E27FC236}">
                <a16:creationId xmlns:a16="http://schemas.microsoft.com/office/drawing/2014/main" id="{310E67D2-DBC8-A8A0-1FE6-FA43AB930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82" y="1337473"/>
            <a:ext cx="2305050" cy="2794272"/>
          </a:xfrm>
          <a:prstGeom prst="rect">
            <a:avLst/>
          </a:prstGeom>
        </p:spPr>
      </p:pic>
      <p:pic>
        <p:nvPicPr>
          <p:cNvPr id="3" name="XJ28.eps">
            <a:extLst>
              <a:ext uri="{FF2B5EF4-FFF2-40B4-BE49-F238E27FC236}">
                <a16:creationId xmlns:a16="http://schemas.microsoft.com/office/drawing/2014/main" id="{ECFE198A-1DD7-4569-B9B9-C693B6A83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85631"/>
            <a:ext cx="2342671" cy="283987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AEC106A-C5A6-BA12-6521-FFEF67E6F0BC}"/>
              </a:ext>
            </a:extLst>
          </p:cNvPr>
          <p:cNvSpPr txBox="1"/>
          <p:nvPr/>
        </p:nvSpPr>
        <p:spPr>
          <a:xfrm>
            <a:off x="8448912" y="1385631"/>
            <a:ext cx="1999298" cy="2099786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非晶体没有确定的凝固点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随着放热的进行，温度逐渐降低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99D24DB-D710-5146-82DF-A22B20DF297E}"/>
              </a:ext>
            </a:extLst>
          </p:cNvPr>
          <p:cNvSpPr txBox="1"/>
          <p:nvPr/>
        </p:nvSpPr>
        <p:spPr>
          <a:xfrm>
            <a:off x="4036932" y="1385631"/>
            <a:ext cx="2357914" cy="16943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液体凝固形成晶体时也有确定的温度，这个温度叫做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凝固点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BD5D073-D86F-13BF-0333-502EC6D5E686}"/>
              </a:ext>
            </a:extLst>
          </p:cNvPr>
          <p:cNvSpPr txBox="1"/>
          <p:nvPr/>
        </p:nvSpPr>
        <p:spPr>
          <a:xfrm>
            <a:off x="2550794" y="4447919"/>
            <a:ext cx="5330190" cy="4376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同一种物质的凝固点和它的熔点相同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en-US" altLang="zh-CN" sz="24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3583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F4AD5F1-611C-D07B-5706-158A523C5B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38" r="70447" b="63681"/>
          <a:stretch>
            <a:fillRect/>
          </a:stretch>
        </p:blipFill>
        <p:spPr>
          <a:xfrm>
            <a:off x="2765309" y="2758039"/>
            <a:ext cx="1675210" cy="1314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BDD126BA-4D4C-AB94-9239-6D1083DA64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500"/>
          <a:stretch>
            <a:fillRect/>
          </a:stretch>
        </p:blipFill>
        <p:spPr>
          <a:xfrm>
            <a:off x="7834990" y="1497881"/>
            <a:ext cx="1543050" cy="3214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C3F9D7B8-64F1-9874-2FB2-731F81DB288E}"/>
              </a:ext>
            </a:extLst>
          </p:cNvPr>
          <p:cNvSpPr/>
          <p:nvPr/>
        </p:nvSpPr>
        <p:spPr>
          <a:xfrm>
            <a:off x="2146279" y="4529879"/>
            <a:ext cx="3593687" cy="8079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标准大气压下冰水混合物的温度</a:t>
            </a:r>
            <a:r>
              <a:rPr lang="zh-CN" altLang="en-US" sz="2400" b="1">
                <a:solidFill>
                  <a:srgbClr val="3366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规定</a:t>
            </a:r>
            <a:r>
              <a:rPr lang="zh-CN" alt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为</a:t>
            </a:r>
            <a:r>
              <a:rPr lang="en-US" altLang="zh-CN" sz="2400" b="1">
                <a:solidFill>
                  <a:srgbClr val="0066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0</a:t>
            </a:r>
            <a:r>
              <a:rPr lang="zh-CN" altLang="en-US" sz="2400" b="1">
                <a:solidFill>
                  <a:srgbClr val="0066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摄氏度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913D73E-790B-2D4F-1777-8B7B1185366C}"/>
              </a:ext>
            </a:extLst>
          </p:cNvPr>
          <p:cNvGrpSpPr/>
          <p:nvPr/>
        </p:nvGrpSpPr>
        <p:grpSpPr>
          <a:xfrm>
            <a:off x="3291565" y="2416330"/>
            <a:ext cx="5600700" cy="342900"/>
            <a:chOff x="336" y="3197"/>
            <a:chExt cx="4704" cy="288"/>
          </a:xfrm>
        </p:grpSpPr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64671DC8-32F6-5EE4-87FC-5E5C6D140E91}"/>
                </a:ext>
              </a:extLst>
            </p:cNvPr>
            <p:cNvSpPr/>
            <p:nvPr/>
          </p:nvSpPr>
          <p:spPr>
            <a:xfrm flipH="1">
              <a:off x="33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2408AA7C-301C-394C-1DE8-54BD5989F086}"/>
                </a:ext>
              </a:extLst>
            </p:cNvPr>
            <p:cNvSpPr/>
            <p:nvPr/>
          </p:nvSpPr>
          <p:spPr>
            <a:xfrm flipH="1">
              <a:off x="528" y="3197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8">
              <a:extLst>
                <a:ext uri="{FF2B5EF4-FFF2-40B4-BE49-F238E27FC236}">
                  <a16:creationId xmlns:a16="http://schemas.microsoft.com/office/drawing/2014/main" id="{BEEB049E-B98C-BF4B-416C-034BBBBA1C85}"/>
                </a:ext>
              </a:extLst>
            </p:cNvPr>
            <p:cNvSpPr/>
            <p:nvPr/>
          </p:nvSpPr>
          <p:spPr>
            <a:xfrm flipH="1">
              <a:off x="38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id="{CBE29009-80DD-E45D-8AF9-6546E2F64C7E}"/>
                </a:ext>
              </a:extLst>
            </p:cNvPr>
            <p:cNvSpPr/>
            <p:nvPr/>
          </p:nvSpPr>
          <p:spPr>
            <a:xfrm flipH="1">
              <a:off x="43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69B4A1BF-460F-50D2-CDB1-93DB3FF71C6B}"/>
                </a:ext>
              </a:extLst>
            </p:cNvPr>
            <p:cNvSpPr/>
            <p:nvPr/>
          </p:nvSpPr>
          <p:spPr>
            <a:xfrm flipH="1">
              <a:off x="48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6EAFB0F0-B711-482E-B606-E0AB96C30F8C}"/>
                </a:ext>
              </a:extLst>
            </p:cNvPr>
            <p:cNvSpPr/>
            <p:nvPr/>
          </p:nvSpPr>
          <p:spPr>
            <a:xfrm flipH="1">
              <a:off x="2928" y="3215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2">
              <a:extLst>
                <a:ext uri="{FF2B5EF4-FFF2-40B4-BE49-F238E27FC236}">
                  <a16:creationId xmlns:a16="http://schemas.microsoft.com/office/drawing/2014/main" id="{16DC45D8-00F6-778D-D6AF-E31F98F8305D}"/>
                </a:ext>
              </a:extLst>
            </p:cNvPr>
            <p:cNvSpPr/>
            <p:nvPr/>
          </p:nvSpPr>
          <p:spPr>
            <a:xfrm flipH="1">
              <a:off x="2448" y="3215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id="{7A18DE6F-B0DB-0D42-F315-420B054A021A}"/>
                </a:ext>
              </a:extLst>
            </p:cNvPr>
            <p:cNvSpPr/>
            <p:nvPr/>
          </p:nvSpPr>
          <p:spPr>
            <a:xfrm flipH="1">
              <a:off x="1968" y="3215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8ECEC60A-8511-76B6-6DD4-33F5A99ADB47}"/>
                </a:ext>
              </a:extLst>
            </p:cNvPr>
            <p:cNvSpPr/>
            <p:nvPr/>
          </p:nvSpPr>
          <p:spPr>
            <a:xfrm flipH="1">
              <a:off x="1488" y="3215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id="{CB34BADE-1E19-8ED5-0F22-1374E18E4599}"/>
                </a:ext>
              </a:extLst>
            </p:cNvPr>
            <p:cNvSpPr/>
            <p:nvPr/>
          </p:nvSpPr>
          <p:spPr>
            <a:xfrm flipH="1">
              <a:off x="1008" y="3215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6">
              <a:extLst>
                <a:ext uri="{FF2B5EF4-FFF2-40B4-BE49-F238E27FC236}">
                  <a16:creationId xmlns:a16="http://schemas.microsoft.com/office/drawing/2014/main" id="{FDF637FF-9BE4-E311-37BF-6CA149304D5C}"/>
                </a:ext>
              </a:extLst>
            </p:cNvPr>
            <p:cNvSpPr/>
            <p:nvPr/>
          </p:nvSpPr>
          <p:spPr>
            <a:xfrm flipH="1">
              <a:off x="3408" y="3197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7">
              <a:extLst>
                <a:ext uri="{FF2B5EF4-FFF2-40B4-BE49-F238E27FC236}">
                  <a16:creationId xmlns:a16="http://schemas.microsoft.com/office/drawing/2014/main" id="{AA369FC1-572C-6745-A6C7-F19B4E0547B4}"/>
                </a:ext>
              </a:extLst>
            </p:cNvPr>
            <p:cNvSpPr/>
            <p:nvPr/>
          </p:nvSpPr>
          <p:spPr>
            <a:xfrm flipH="1">
              <a:off x="3888" y="3197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8">
              <a:extLst>
                <a:ext uri="{FF2B5EF4-FFF2-40B4-BE49-F238E27FC236}">
                  <a16:creationId xmlns:a16="http://schemas.microsoft.com/office/drawing/2014/main" id="{1523B439-41FC-4597-D807-AA0CE286118C}"/>
                </a:ext>
              </a:extLst>
            </p:cNvPr>
            <p:cNvSpPr/>
            <p:nvPr/>
          </p:nvSpPr>
          <p:spPr>
            <a:xfrm flipH="1">
              <a:off x="4368" y="3197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19">
              <a:extLst>
                <a:ext uri="{FF2B5EF4-FFF2-40B4-BE49-F238E27FC236}">
                  <a16:creationId xmlns:a16="http://schemas.microsoft.com/office/drawing/2014/main" id="{93805E5D-5925-FA9B-1194-D9DBCF1E5E2F}"/>
                </a:ext>
              </a:extLst>
            </p:cNvPr>
            <p:cNvSpPr/>
            <p:nvPr/>
          </p:nvSpPr>
          <p:spPr>
            <a:xfrm flipH="1">
              <a:off x="4848" y="3197"/>
              <a:ext cx="0" cy="27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20">
              <a:extLst>
                <a:ext uri="{FF2B5EF4-FFF2-40B4-BE49-F238E27FC236}">
                  <a16:creationId xmlns:a16="http://schemas.microsoft.com/office/drawing/2014/main" id="{6D83C579-A104-C306-5591-48509494C9AA}"/>
                </a:ext>
              </a:extLst>
            </p:cNvPr>
            <p:cNvSpPr/>
            <p:nvPr/>
          </p:nvSpPr>
          <p:spPr>
            <a:xfrm flipH="1">
              <a:off x="57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21">
              <a:extLst>
                <a:ext uri="{FF2B5EF4-FFF2-40B4-BE49-F238E27FC236}">
                  <a16:creationId xmlns:a16="http://schemas.microsoft.com/office/drawing/2014/main" id="{DD6DB3B7-78CE-FEDB-601C-2CFF6F7AAC53}"/>
                </a:ext>
              </a:extLst>
            </p:cNvPr>
            <p:cNvSpPr/>
            <p:nvPr/>
          </p:nvSpPr>
          <p:spPr>
            <a:xfrm flipH="1">
              <a:off x="62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22">
              <a:extLst>
                <a:ext uri="{FF2B5EF4-FFF2-40B4-BE49-F238E27FC236}">
                  <a16:creationId xmlns:a16="http://schemas.microsoft.com/office/drawing/2014/main" id="{B584C029-2259-3647-F232-83BE79C6B2A8}"/>
                </a:ext>
              </a:extLst>
            </p:cNvPr>
            <p:cNvSpPr/>
            <p:nvPr/>
          </p:nvSpPr>
          <p:spPr>
            <a:xfrm flipH="1">
              <a:off x="67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3">
              <a:extLst>
                <a:ext uri="{FF2B5EF4-FFF2-40B4-BE49-F238E27FC236}">
                  <a16:creationId xmlns:a16="http://schemas.microsoft.com/office/drawing/2014/main" id="{2E9AD702-C9F0-E2B2-9DD2-4EB269087335}"/>
                </a:ext>
              </a:extLst>
            </p:cNvPr>
            <p:cNvSpPr/>
            <p:nvPr/>
          </p:nvSpPr>
          <p:spPr>
            <a:xfrm flipH="1">
              <a:off x="72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24">
              <a:extLst>
                <a:ext uri="{FF2B5EF4-FFF2-40B4-BE49-F238E27FC236}">
                  <a16:creationId xmlns:a16="http://schemas.microsoft.com/office/drawing/2014/main" id="{88CF6532-1FF7-3992-8B31-CF32BE80EF02}"/>
                </a:ext>
              </a:extLst>
            </p:cNvPr>
            <p:cNvSpPr/>
            <p:nvPr/>
          </p:nvSpPr>
          <p:spPr>
            <a:xfrm flipH="1">
              <a:off x="81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25">
              <a:extLst>
                <a:ext uri="{FF2B5EF4-FFF2-40B4-BE49-F238E27FC236}">
                  <a16:creationId xmlns:a16="http://schemas.microsoft.com/office/drawing/2014/main" id="{AE3346AE-BC8C-C7C2-0100-198F4D5C9DFD}"/>
                </a:ext>
              </a:extLst>
            </p:cNvPr>
            <p:cNvSpPr/>
            <p:nvPr/>
          </p:nvSpPr>
          <p:spPr>
            <a:xfrm flipH="1">
              <a:off x="86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26">
              <a:extLst>
                <a:ext uri="{FF2B5EF4-FFF2-40B4-BE49-F238E27FC236}">
                  <a16:creationId xmlns:a16="http://schemas.microsoft.com/office/drawing/2014/main" id="{E415DAF9-8DE0-E07F-0A97-C922CAC91F7B}"/>
                </a:ext>
              </a:extLst>
            </p:cNvPr>
            <p:cNvSpPr/>
            <p:nvPr/>
          </p:nvSpPr>
          <p:spPr>
            <a:xfrm flipH="1">
              <a:off x="91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7">
              <a:extLst>
                <a:ext uri="{FF2B5EF4-FFF2-40B4-BE49-F238E27FC236}">
                  <a16:creationId xmlns:a16="http://schemas.microsoft.com/office/drawing/2014/main" id="{3A8E2CCB-6B0D-57E1-D8FC-1A921EC9F73B}"/>
                </a:ext>
              </a:extLst>
            </p:cNvPr>
            <p:cNvSpPr/>
            <p:nvPr/>
          </p:nvSpPr>
          <p:spPr>
            <a:xfrm flipH="1">
              <a:off x="96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8">
              <a:extLst>
                <a:ext uri="{FF2B5EF4-FFF2-40B4-BE49-F238E27FC236}">
                  <a16:creationId xmlns:a16="http://schemas.microsoft.com/office/drawing/2014/main" id="{EA24CC6B-A81A-0195-EC65-0E23D4949FE0}"/>
                </a:ext>
              </a:extLst>
            </p:cNvPr>
            <p:cNvSpPr/>
            <p:nvPr/>
          </p:nvSpPr>
          <p:spPr>
            <a:xfrm flipH="1">
              <a:off x="105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29">
              <a:extLst>
                <a:ext uri="{FF2B5EF4-FFF2-40B4-BE49-F238E27FC236}">
                  <a16:creationId xmlns:a16="http://schemas.microsoft.com/office/drawing/2014/main" id="{3174D2DD-D902-CB7A-ADF3-2E547F566DA0}"/>
                </a:ext>
              </a:extLst>
            </p:cNvPr>
            <p:cNvSpPr/>
            <p:nvPr/>
          </p:nvSpPr>
          <p:spPr>
            <a:xfrm flipH="1">
              <a:off x="110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id="{E3AB7947-01F9-BEFD-A0ED-FE59BD71EE51}"/>
                </a:ext>
              </a:extLst>
            </p:cNvPr>
            <p:cNvSpPr/>
            <p:nvPr/>
          </p:nvSpPr>
          <p:spPr>
            <a:xfrm flipH="1">
              <a:off x="115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31">
              <a:extLst>
                <a:ext uri="{FF2B5EF4-FFF2-40B4-BE49-F238E27FC236}">
                  <a16:creationId xmlns:a16="http://schemas.microsoft.com/office/drawing/2014/main" id="{F8DA9224-B1CC-0BFE-E388-C0F9533F83D5}"/>
                </a:ext>
              </a:extLst>
            </p:cNvPr>
            <p:cNvSpPr/>
            <p:nvPr/>
          </p:nvSpPr>
          <p:spPr>
            <a:xfrm flipH="1">
              <a:off x="120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32">
              <a:extLst>
                <a:ext uri="{FF2B5EF4-FFF2-40B4-BE49-F238E27FC236}">
                  <a16:creationId xmlns:a16="http://schemas.microsoft.com/office/drawing/2014/main" id="{AB64CDDC-C5C7-34C9-C9EB-6784E12EF7F2}"/>
                </a:ext>
              </a:extLst>
            </p:cNvPr>
            <p:cNvSpPr/>
            <p:nvPr/>
          </p:nvSpPr>
          <p:spPr>
            <a:xfrm flipH="1">
              <a:off x="129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33">
              <a:extLst>
                <a:ext uri="{FF2B5EF4-FFF2-40B4-BE49-F238E27FC236}">
                  <a16:creationId xmlns:a16="http://schemas.microsoft.com/office/drawing/2014/main" id="{7D144E7B-D9E9-3F5E-4721-57D30F48DBDA}"/>
                </a:ext>
              </a:extLst>
            </p:cNvPr>
            <p:cNvSpPr/>
            <p:nvPr/>
          </p:nvSpPr>
          <p:spPr>
            <a:xfrm flipH="1">
              <a:off x="134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34">
              <a:extLst>
                <a:ext uri="{FF2B5EF4-FFF2-40B4-BE49-F238E27FC236}">
                  <a16:creationId xmlns:a16="http://schemas.microsoft.com/office/drawing/2014/main" id="{AC9E3EBB-2E47-181A-58BD-BAB0FD7B5E4D}"/>
                </a:ext>
              </a:extLst>
            </p:cNvPr>
            <p:cNvSpPr/>
            <p:nvPr/>
          </p:nvSpPr>
          <p:spPr>
            <a:xfrm flipH="1">
              <a:off x="139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35">
              <a:extLst>
                <a:ext uri="{FF2B5EF4-FFF2-40B4-BE49-F238E27FC236}">
                  <a16:creationId xmlns:a16="http://schemas.microsoft.com/office/drawing/2014/main" id="{110D87F1-BD52-23BB-170F-4D62DABF8E8C}"/>
                </a:ext>
              </a:extLst>
            </p:cNvPr>
            <p:cNvSpPr/>
            <p:nvPr/>
          </p:nvSpPr>
          <p:spPr>
            <a:xfrm flipH="1">
              <a:off x="144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36">
              <a:extLst>
                <a:ext uri="{FF2B5EF4-FFF2-40B4-BE49-F238E27FC236}">
                  <a16:creationId xmlns:a16="http://schemas.microsoft.com/office/drawing/2014/main" id="{966BEEFB-0594-C878-E9D7-BA5C1F2D4557}"/>
                </a:ext>
              </a:extLst>
            </p:cNvPr>
            <p:cNvSpPr/>
            <p:nvPr/>
          </p:nvSpPr>
          <p:spPr>
            <a:xfrm flipH="1">
              <a:off x="153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37">
              <a:extLst>
                <a:ext uri="{FF2B5EF4-FFF2-40B4-BE49-F238E27FC236}">
                  <a16:creationId xmlns:a16="http://schemas.microsoft.com/office/drawing/2014/main" id="{F9F36898-5C60-5418-B9C2-7C35CC9404A7}"/>
                </a:ext>
              </a:extLst>
            </p:cNvPr>
            <p:cNvSpPr/>
            <p:nvPr/>
          </p:nvSpPr>
          <p:spPr>
            <a:xfrm flipH="1">
              <a:off x="158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38">
              <a:extLst>
                <a:ext uri="{FF2B5EF4-FFF2-40B4-BE49-F238E27FC236}">
                  <a16:creationId xmlns:a16="http://schemas.microsoft.com/office/drawing/2014/main" id="{532F6265-E74C-0B0E-E126-E88D9B27EBA8}"/>
                </a:ext>
              </a:extLst>
            </p:cNvPr>
            <p:cNvSpPr/>
            <p:nvPr/>
          </p:nvSpPr>
          <p:spPr>
            <a:xfrm flipH="1">
              <a:off x="163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39">
              <a:extLst>
                <a:ext uri="{FF2B5EF4-FFF2-40B4-BE49-F238E27FC236}">
                  <a16:creationId xmlns:a16="http://schemas.microsoft.com/office/drawing/2014/main" id="{7EC07C29-8B2E-AB53-8EE8-2437DE790539}"/>
                </a:ext>
              </a:extLst>
            </p:cNvPr>
            <p:cNvSpPr/>
            <p:nvPr/>
          </p:nvSpPr>
          <p:spPr>
            <a:xfrm flipH="1">
              <a:off x="168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40">
              <a:extLst>
                <a:ext uri="{FF2B5EF4-FFF2-40B4-BE49-F238E27FC236}">
                  <a16:creationId xmlns:a16="http://schemas.microsoft.com/office/drawing/2014/main" id="{0D7E73F4-745D-A7CE-E3BA-2ED5CEBA2C75}"/>
                </a:ext>
              </a:extLst>
            </p:cNvPr>
            <p:cNvSpPr/>
            <p:nvPr/>
          </p:nvSpPr>
          <p:spPr>
            <a:xfrm flipH="1">
              <a:off x="177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41">
              <a:extLst>
                <a:ext uri="{FF2B5EF4-FFF2-40B4-BE49-F238E27FC236}">
                  <a16:creationId xmlns:a16="http://schemas.microsoft.com/office/drawing/2014/main" id="{77896936-5316-C8A6-3084-BD0ED30B84BF}"/>
                </a:ext>
              </a:extLst>
            </p:cNvPr>
            <p:cNvSpPr/>
            <p:nvPr/>
          </p:nvSpPr>
          <p:spPr>
            <a:xfrm flipH="1">
              <a:off x="182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42">
              <a:extLst>
                <a:ext uri="{FF2B5EF4-FFF2-40B4-BE49-F238E27FC236}">
                  <a16:creationId xmlns:a16="http://schemas.microsoft.com/office/drawing/2014/main" id="{F416D10E-19AB-4758-44F0-DB4C496BE8DA}"/>
                </a:ext>
              </a:extLst>
            </p:cNvPr>
            <p:cNvSpPr/>
            <p:nvPr/>
          </p:nvSpPr>
          <p:spPr>
            <a:xfrm flipH="1">
              <a:off x="187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Line 43">
              <a:extLst>
                <a:ext uri="{FF2B5EF4-FFF2-40B4-BE49-F238E27FC236}">
                  <a16:creationId xmlns:a16="http://schemas.microsoft.com/office/drawing/2014/main" id="{90AFB283-05D0-DF74-D883-742AC6EFA401}"/>
                </a:ext>
              </a:extLst>
            </p:cNvPr>
            <p:cNvSpPr/>
            <p:nvPr/>
          </p:nvSpPr>
          <p:spPr>
            <a:xfrm flipH="1">
              <a:off x="192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44">
              <a:extLst>
                <a:ext uri="{FF2B5EF4-FFF2-40B4-BE49-F238E27FC236}">
                  <a16:creationId xmlns:a16="http://schemas.microsoft.com/office/drawing/2014/main" id="{66157504-D6A9-5FF6-DC74-5FE1A05EBCBF}"/>
                </a:ext>
              </a:extLst>
            </p:cNvPr>
            <p:cNvSpPr/>
            <p:nvPr/>
          </p:nvSpPr>
          <p:spPr>
            <a:xfrm flipH="1">
              <a:off x="201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Line 45">
              <a:extLst>
                <a:ext uri="{FF2B5EF4-FFF2-40B4-BE49-F238E27FC236}">
                  <a16:creationId xmlns:a16="http://schemas.microsoft.com/office/drawing/2014/main" id="{82D3E0CC-CC58-AA2E-408A-A75CCC815BFD}"/>
                </a:ext>
              </a:extLst>
            </p:cNvPr>
            <p:cNvSpPr/>
            <p:nvPr/>
          </p:nvSpPr>
          <p:spPr>
            <a:xfrm flipH="1">
              <a:off x="206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46">
              <a:extLst>
                <a:ext uri="{FF2B5EF4-FFF2-40B4-BE49-F238E27FC236}">
                  <a16:creationId xmlns:a16="http://schemas.microsoft.com/office/drawing/2014/main" id="{BE5731B0-9BD8-5615-0427-DD3FCC667EFF}"/>
                </a:ext>
              </a:extLst>
            </p:cNvPr>
            <p:cNvSpPr/>
            <p:nvPr/>
          </p:nvSpPr>
          <p:spPr>
            <a:xfrm flipH="1">
              <a:off x="211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47">
              <a:extLst>
                <a:ext uri="{FF2B5EF4-FFF2-40B4-BE49-F238E27FC236}">
                  <a16:creationId xmlns:a16="http://schemas.microsoft.com/office/drawing/2014/main" id="{DC784F73-A9AD-44B0-5C56-8F6589D21E51}"/>
                </a:ext>
              </a:extLst>
            </p:cNvPr>
            <p:cNvSpPr/>
            <p:nvPr/>
          </p:nvSpPr>
          <p:spPr>
            <a:xfrm flipH="1">
              <a:off x="216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48">
              <a:extLst>
                <a:ext uri="{FF2B5EF4-FFF2-40B4-BE49-F238E27FC236}">
                  <a16:creationId xmlns:a16="http://schemas.microsoft.com/office/drawing/2014/main" id="{E8DF3B22-E6B6-7634-9111-243B7D83C25A}"/>
                </a:ext>
              </a:extLst>
            </p:cNvPr>
            <p:cNvSpPr/>
            <p:nvPr/>
          </p:nvSpPr>
          <p:spPr>
            <a:xfrm flipH="1">
              <a:off x="225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Line 49">
              <a:extLst>
                <a:ext uri="{FF2B5EF4-FFF2-40B4-BE49-F238E27FC236}">
                  <a16:creationId xmlns:a16="http://schemas.microsoft.com/office/drawing/2014/main" id="{2C354B58-AF19-9D06-5C07-28CA47CC0D22}"/>
                </a:ext>
              </a:extLst>
            </p:cNvPr>
            <p:cNvSpPr/>
            <p:nvPr/>
          </p:nvSpPr>
          <p:spPr>
            <a:xfrm flipH="1">
              <a:off x="230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Line 50">
              <a:extLst>
                <a:ext uri="{FF2B5EF4-FFF2-40B4-BE49-F238E27FC236}">
                  <a16:creationId xmlns:a16="http://schemas.microsoft.com/office/drawing/2014/main" id="{05144260-DA11-7289-5F41-10AC5E6806F5}"/>
                </a:ext>
              </a:extLst>
            </p:cNvPr>
            <p:cNvSpPr/>
            <p:nvPr/>
          </p:nvSpPr>
          <p:spPr>
            <a:xfrm flipH="1">
              <a:off x="235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51">
              <a:extLst>
                <a:ext uri="{FF2B5EF4-FFF2-40B4-BE49-F238E27FC236}">
                  <a16:creationId xmlns:a16="http://schemas.microsoft.com/office/drawing/2014/main" id="{F74FE396-E4E4-50DF-701E-14C73A58F101}"/>
                </a:ext>
              </a:extLst>
            </p:cNvPr>
            <p:cNvSpPr/>
            <p:nvPr/>
          </p:nvSpPr>
          <p:spPr>
            <a:xfrm flipH="1">
              <a:off x="240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Line 52">
              <a:extLst>
                <a:ext uri="{FF2B5EF4-FFF2-40B4-BE49-F238E27FC236}">
                  <a16:creationId xmlns:a16="http://schemas.microsoft.com/office/drawing/2014/main" id="{A4748E1D-2491-06B0-9DF0-E591156323F3}"/>
                </a:ext>
              </a:extLst>
            </p:cNvPr>
            <p:cNvSpPr/>
            <p:nvPr/>
          </p:nvSpPr>
          <p:spPr>
            <a:xfrm flipH="1">
              <a:off x="249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53">
              <a:extLst>
                <a:ext uri="{FF2B5EF4-FFF2-40B4-BE49-F238E27FC236}">
                  <a16:creationId xmlns:a16="http://schemas.microsoft.com/office/drawing/2014/main" id="{6130798E-80E4-9921-8144-3F7A429A9AEC}"/>
                </a:ext>
              </a:extLst>
            </p:cNvPr>
            <p:cNvSpPr/>
            <p:nvPr/>
          </p:nvSpPr>
          <p:spPr>
            <a:xfrm flipH="1">
              <a:off x="254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54">
              <a:extLst>
                <a:ext uri="{FF2B5EF4-FFF2-40B4-BE49-F238E27FC236}">
                  <a16:creationId xmlns:a16="http://schemas.microsoft.com/office/drawing/2014/main" id="{B7487F16-E266-4779-95F0-9DA391763D20}"/>
                </a:ext>
              </a:extLst>
            </p:cNvPr>
            <p:cNvSpPr/>
            <p:nvPr/>
          </p:nvSpPr>
          <p:spPr>
            <a:xfrm flipH="1">
              <a:off x="259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55">
              <a:extLst>
                <a:ext uri="{FF2B5EF4-FFF2-40B4-BE49-F238E27FC236}">
                  <a16:creationId xmlns:a16="http://schemas.microsoft.com/office/drawing/2014/main" id="{C8902F93-92FA-8F73-9EA9-2A9BB0660723}"/>
                </a:ext>
              </a:extLst>
            </p:cNvPr>
            <p:cNvSpPr/>
            <p:nvPr/>
          </p:nvSpPr>
          <p:spPr>
            <a:xfrm flipH="1">
              <a:off x="264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56">
              <a:extLst>
                <a:ext uri="{FF2B5EF4-FFF2-40B4-BE49-F238E27FC236}">
                  <a16:creationId xmlns:a16="http://schemas.microsoft.com/office/drawing/2014/main" id="{7753314B-0805-B461-5EA4-E8C3909A1CFA}"/>
                </a:ext>
              </a:extLst>
            </p:cNvPr>
            <p:cNvSpPr/>
            <p:nvPr/>
          </p:nvSpPr>
          <p:spPr>
            <a:xfrm flipH="1">
              <a:off x="273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Line 57">
              <a:extLst>
                <a:ext uri="{FF2B5EF4-FFF2-40B4-BE49-F238E27FC236}">
                  <a16:creationId xmlns:a16="http://schemas.microsoft.com/office/drawing/2014/main" id="{5FF6B740-E184-7F9D-77BB-6B2B3E14040F}"/>
                </a:ext>
              </a:extLst>
            </p:cNvPr>
            <p:cNvSpPr/>
            <p:nvPr/>
          </p:nvSpPr>
          <p:spPr>
            <a:xfrm flipH="1">
              <a:off x="278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58">
              <a:extLst>
                <a:ext uri="{FF2B5EF4-FFF2-40B4-BE49-F238E27FC236}">
                  <a16:creationId xmlns:a16="http://schemas.microsoft.com/office/drawing/2014/main" id="{6362FBBD-95AD-1236-9150-E63CC9C45E43}"/>
                </a:ext>
              </a:extLst>
            </p:cNvPr>
            <p:cNvSpPr/>
            <p:nvPr/>
          </p:nvSpPr>
          <p:spPr>
            <a:xfrm flipH="1">
              <a:off x="283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59">
              <a:extLst>
                <a:ext uri="{FF2B5EF4-FFF2-40B4-BE49-F238E27FC236}">
                  <a16:creationId xmlns:a16="http://schemas.microsoft.com/office/drawing/2014/main" id="{52EAAD5C-A535-53D3-6F10-B42C96647123}"/>
                </a:ext>
              </a:extLst>
            </p:cNvPr>
            <p:cNvSpPr/>
            <p:nvPr/>
          </p:nvSpPr>
          <p:spPr>
            <a:xfrm flipH="1">
              <a:off x="288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Line 60">
              <a:extLst>
                <a:ext uri="{FF2B5EF4-FFF2-40B4-BE49-F238E27FC236}">
                  <a16:creationId xmlns:a16="http://schemas.microsoft.com/office/drawing/2014/main" id="{39598CFB-4BE2-6EB6-5204-8AA082DD50DB}"/>
                </a:ext>
              </a:extLst>
            </p:cNvPr>
            <p:cNvSpPr/>
            <p:nvPr/>
          </p:nvSpPr>
          <p:spPr>
            <a:xfrm flipH="1">
              <a:off x="297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Line 61">
              <a:extLst>
                <a:ext uri="{FF2B5EF4-FFF2-40B4-BE49-F238E27FC236}">
                  <a16:creationId xmlns:a16="http://schemas.microsoft.com/office/drawing/2014/main" id="{3299E9EB-60CC-6F30-9D4C-609D86E0EFCB}"/>
                </a:ext>
              </a:extLst>
            </p:cNvPr>
            <p:cNvSpPr/>
            <p:nvPr/>
          </p:nvSpPr>
          <p:spPr>
            <a:xfrm flipH="1">
              <a:off x="302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Line 62">
              <a:extLst>
                <a:ext uri="{FF2B5EF4-FFF2-40B4-BE49-F238E27FC236}">
                  <a16:creationId xmlns:a16="http://schemas.microsoft.com/office/drawing/2014/main" id="{DBB084EA-2491-71A3-411E-B3475A52D748}"/>
                </a:ext>
              </a:extLst>
            </p:cNvPr>
            <p:cNvSpPr/>
            <p:nvPr/>
          </p:nvSpPr>
          <p:spPr>
            <a:xfrm flipH="1">
              <a:off x="307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63">
              <a:extLst>
                <a:ext uri="{FF2B5EF4-FFF2-40B4-BE49-F238E27FC236}">
                  <a16:creationId xmlns:a16="http://schemas.microsoft.com/office/drawing/2014/main" id="{7EE7512C-898C-9AD8-B3B4-8A76FC963721}"/>
                </a:ext>
              </a:extLst>
            </p:cNvPr>
            <p:cNvSpPr/>
            <p:nvPr/>
          </p:nvSpPr>
          <p:spPr>
            <a:xfrm flipH="1">
              <a:off x="312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Line 64">
              <a:extLst>
                <a:ext uri="{FF2B5EF4-FFF2-40B4-BE49-F238E27FC236}">
                  <a16:creationId xmlns:a16="http://schemas.microsoft.com/office/drawing/2014/main" id="{87F4D2FD-31B5-E891-AF0B-005F7C3F389A}"/>
                </a:ext>
              </a:extLst>
            </p:cNvPr>
            <p:cNvSpPr/>
            <p:nvPr/>
          </p:nvSpPr>
          <p:spPr>
            <a:xfrm flipH="1">
              <a:off x="321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Line 65">
              <a:extLst>
                <a:ext uri="{FF2B5EF4-FFF2-40B4-BE49-F238E27FC236}">
                  <a16:creationId xmlns:a16="http://schemas.microsoft.com/office/drawing/2014/main" id="{CEA917B0-EBAC-EF6C-7C7D-060F4596A8EB}"/>
                </a:ext>
              </a:extLst>
            </p:cNvPr>
            <p:cNvSpPr/>
            <p:nvPr/>
          </p:nvSpPr>
          <p:spPr>
            <a:xfrm flipH="1">
              <a:off x="326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66">
              <a:extLst>
                <a:ext uri="{FF2B5EF4-FFF2-40B4-BE49-F238E27FC236}">
                  <a16:creationId xmlns:a16="http://schemas.microsoft.com/office/drawing/2014/main" id="{58345101-E540-1A01-0A20-B81A2C902FD8}"/>
                </a:ext>
              </a:extLst>
            </p:cNvPr>
            <p:cNvSpPr/>
            <p:nvPr/>
          </p:nvSpPr>
          <p:spPr>
            <a:xfrm flipH="1">
              <a:off x="331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67">
              <a:extLst>
                <a:ext uri="{FF2B5EF4-FFF2-40B4-BE49-F238E27FC236}">
                  <a16:creationId xmlns:a16="http://schemas.microsoft.com/office/drawing/2014/main" id="{317E2AEF-86E5-5332-FD9A-1508B8D6FC6A}"/>
                </a:ext>
              </a:extLst>
            </p:cNvPr>
            <p:cNvSpPr/>
            <p:nvPr/>
          </p:nvSpPr>
          <p:spPr>
            <a:xfrm flipH="1">
              <a:off x="336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68">
              <a:extLst>
                <a:ext uri="{FF2B5EF4-FFF2-40B4-BE49-F238E27FC236}">
                  <a16:creationId xmlns:a16="http://schemas.microsoft.com/office/drawing/2014/main" id="{8EDCD9D9-20CC-DB55-833B-E3CBD81995D9}"/>
                </a:ext>
              </a:extLst>
            </p:cNvPr>
            <p:cNvSpPr/>
            <p:nvPr/>
          </p:nvSpPr>
          <p:spPr>
            <a:xfrm flipH="1">
              <a:off x="345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69">
              <a:extLst>
                <a:ext uri="{FF2B5EF4-FFF2-40B4-BE49-F238E27FC236}">
                  <a16:creationId xmlns:a16="http://schemas.microsoft.com/office/drawing/2014/main" id="{9DD6CB34-F093-3944-7838-C686744B96FB}"/>
                </a:ext>
              </a:extLst>
            </p:cNvPr>
            <p:cNvSpPr/>
            <p:nvPr/>
          </p:nvSpPr>
          <p:spPr>
            <a:xfrm flipH="1">
              <a:off x="350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70">
              <a:extLst>
                <a:ext uri="{FF2B5EF4-FFF2-40B4-BE49-F238E27FC236}">
                  <a16:creationId xmlns:a16="http://schemas.microsoft.com/office/drawing/2014/main" id="{58702E1C-24FA-74D1-C4D4-3DD8DA17D13D}"/>
                </a:ext>
              </a:extLst>
            </p:cNvPr>
            <p:cNvSpPr/>
            <p:nvPr/>
          </p:nvSpPr>
          <p:spPr>
            <a:xfrm flipH="1">
              <a:off x="360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71">
              <a:extLst>
                <a:ext uri="{FF2B5EF4-FFF2-40B4-BE49-F238E27FC236}">
                  <a16:creationId xmlns:a16="http://schemas.microsoft.com/office/drawing/2014/main" id="{4C12C0D4-9D51-9B92-402E-803AD0DE390D}"/>
                </a:ext>
              </a:extLst>
            </p:cNvPr>
            <p:cNvSpPr/>
            <p:nvPr/>
          </p:nvSpPr>
          <p:spPr>
            <a:xfrm flipH="1">
              <a:off x="355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72">
              <a:extLst>
                <a:ext uri="{FF2B5EF4-FFF2-40B4-BE49-F238E27FC236}">
                  <a16:creationId xmlns:a16="http://schemas.microsoft.com/office/drawing/2014/main" id="{50A8FA50-DE92-7CBD-C6AD-A78FAA6D03F8}"/>
                </a:ext>
              </a:extLst>
            </p:cNvPr>
            <p:cNvSpPr/>
            <p:nvPr/>
          </p:nvSpPr>
          <p:spPr>
            <a:xfrm flipH="1">
              <a:off x="374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73">
              <a:extLst>
                <a:ext uri="{FF2B5EF4-FFF2-40B4-BE49-F238E27FC236}">
                  <a16:creationId xmlns:a16="http://schemas.microsoft.com/office/drawing/2014/main" id="{ECD21DD6-6961-3368-4051-10FFA95925E1}"/>
                </a:ext>
              </a:extLst>
            </p:cNvPr>
            <p:cNvSpPr/>
            <p:nvPr/>
          </p:nvSpPr>
          <p:spPr>
            <a:xfrm flipH="1">
              <a:off x="408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74">
              <a:extLst>
                <a:ext uri="{FF2B5EF4-FFF2-40B4-BE49-F238E27FC236}">
                  <a16:creationId xmlns:a16="http://schemas.microsoft.com/office/drawing/2014/main" id="{2DF790F1-86D8-2155-331B-ABFB189E94AA}"/>
                </a:ext>
              </a:extLst>
            </p:cNvPr>
            <p:cNvSpPr/>
            <p:nvPr/>
          </p:nvSpPr>
          <p:spPr>
            <a:xfrm flipH="1">
              <a:off x="369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75">
              <a:extLst>
                <a:ext uri="{FF2B5EF4-FFF2-40B4-BE49-F238E27FC236}">
                  <a16:creationId xmlns:a16="http://schemas.microsoft.com/office/drawing/2014/main" id="{043A7040-43C3-61A2-2C58-C7F2042D6869}"/>
                </a:ext>
              </a:extLst>
            </p:cNvPr>
            <p:cNvSpPr/>
            <p:nvPr/>
          </p:nvSpPr>
          <p:spPr>
            <a:xfrm flipH="1">
              <a:off x="379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76">
              <a:extLst>
                <a:ext uri="{FF2B5EF4-FFF2-40B4-BE49-F238E27FC236}">
                  <a16:creationId xmlns:a16="http://schemas.microsoft.com/office/drawing/2014/main" id="{3606F9E1-16D4-797B-4AE8-745154564A61}"/>
                </a:ext>
              </a:extLst>
            </p:cNvPr>
            <p:cNvSpPr/>
            <p:nvPr/>
          </p:nvSpPr>
          <p:spPr>
            <a:xfrm flipH="1">
              <a:off x="384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77">
              <a:extLst>
                <a:ext uri="{FF2B5EF4-FFF2-40B4-BE49-F238E27FC236}">
                  <a16:creationId xmlns:a16="http://schemas.microsoft.com/office/drawing/2014/main" id="{FC568AFD-1B10-843C-407F-F945C17ABDFC}"/>
                </a:ext>
              </a:extLst>
            </p:cNvPr>
            <p:cNvSpPr/>
            <p:nvPr/>
          </p:nvSpPr>
          <p:spPr>
            <a:xfrm flipH="1">
              <a:off x="398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78">
              <a:extLst>
                <a:ext uri="{FF2B5EF4-FFF2-40B4-BE49-F238E27FC236}">
                  <a16:creationId xmlns:a16="http://schemas.microsoft.com/office/drawing/2014/main" id="{BE245F52-39F8-24D9-F4C7-F826A677D529}"/>
                </a:ext>
              </a:extLst>
            </p:cNvPr>
            <p:cNvSpPr/>
            <p:nvPr/>
          </p:nvSpPr>
          <p:spPr>
            <a:xfrm flipH="1">
              <a:off x="393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79">
              <a:extLst>
                <a:ext uri="{FF2B5EF4-FFF2-40B4-BE49-F238E27FC236}">
                  <a16:creationId xmlns:a16="http://schemas.microsoft.com/office/drawing/2014/main" id="{ACBFE906-867A-EC2D-AEFA-C18F8C4D2800}"/>
                </a:ext>
              </a:extLst>
            </p:cNvPr>
            <p:cNvSpPr/>
            <p:nvPr/>
          </p:nvSpPr>
          <p:spPr>
            <a:xfrm flipH="1">
              <a:off x="403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80">
              <a:extLst>
                <a:ext uri="{FF2B5EF4-FFF2-40B4-BE49-F238E27FC236}">
                  <a16:creationId xmlns:a16="http://schemas.microsoft.com/office/drawing/2014/main" id="{5110DF7C-CF28-DDAF-7F9A-BE4B61041496}"/>
                </a:ext>
              </a:extLst>
            </p:cNvPr>
            <p:cNvSpPr/>
            <p:nvPr/>
          </p:nvSpPr>
          <p:spPr>
            <a:xfrm flipH="1">
              <a:off x="441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81">
              <a:extLst>
                <a:ext uri="{FF2B5EF4-FFF2-40B4-BE49-F238E27FC236}">
                  <a16:creationId xmlns:a16="http://schemas.microsoft.com/office/drawing/2014/main" id="{DD4809AC-C0CE-2CDF-26A9-DFC9CBA6142B}"/>
                </a:ext>
              </a:extLst>
            </p:cNvPr>
            <p:cNvSpPr/>
            <p:nvPr/>
          </p:nvSpPr>
          <p:spPr>
            <a:xfrm flipH="1">
              <a:off x="417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82">
              <a:extLst>
                <a:ext uri="{FF2B5EF4-FFF2-40B4-BE49-F238E27FC236}">
                  <a16:creationId xmlns:a16="http://schemas.microsoft.com/office/drawing/2014/main" id="{474FA442-67CA-B53E-15D5-039CF2649BFF}"/>
                </a:ext>
              </a:extLst>
            </p:cNvPr>
            <p:cNvSpPr/>
            <p:nvPr/>
          </p:nvSpPr>
          <p:spPr>
            <a:xfrm flipH="1">
              <a:off x="427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83">
              <a:extLst>
                <a:ext uri="{FF2B5EF4-FFF2-40B4-BE49-F238E27FC236}">
                  <a16:creationId xmlns:a16="http://schemas.microsoft.com/office/drawing/2014/main" id="{81046CE7-56C5-31B1-A1EF-E84D1CC89E47}"/>
                </a:ext>
              </a:extLst>
            </p:cNvPr>
            <p:cNvSpPr/>
            <p:nvPr/>
          </p:nvSpPr>
          <p:spPr>
            <a:xfrm flipH="1">
              <a:off x="422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84">
              <a:extLst>
                <a:ext uri="{FF2B5EF4-FFF2-40B4-BE49-F238E27FC236}">
                  <a16:creationId xmlns:a16="http://schemas.microsoft.com/office/drawing/2014/main" id="{1FD81AC0-F6E9-B2A4-93E0-5B48480E9A0F}"/>
                </a:ext>
              </a:extLst>
            </p:cNvPr>
            <p:cNvSpPr/>
            <p:nvPr/>
          </p:nvSpPr>
          <p:spPr>
            <a:xfrm flipH="1">
              <a:off x="432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85">
              <a:extLst>
                <a:ext uri="{FF2B5EF4-FFF2-40B4-BE49-F238E27FC236}">
                  <a16:creationId xmlns:a16="http://schemas.microsoft.com/office/drawing/2014/main" id="{C9AEE996-0A90-BE0E-9E5A-01BB4645CD6A}"/>
                </a:ext>
              </a:extLst>
            </p:cNvPr>
            <p:cNvSpPr/>
            <p:nvPr/>
          </p:nvSpPr>
          <p:spPr>
            <a:xfrm flipH="1">
              <a:off x="446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86">
              <a:extLst>
                <a:ext uri="{FF2B5EF4-FFF2-40B4-BE49-F238E27FC236}">
                  <a16:creationId xmlns:a16="http://schemas.microsoft.com/office/drawing/2014/main" id="{5CD2219C-F360-6AD1-23EC-2D86A5C0BF4A}"/>
                </a:ext>
              </a:extLst>
            </p:cNvPr>
            <p:cNvSpPr/>
            <p:nvPr/>
          </p:nvSpPr>
          <p:spPr>
            <a:xfrm flipH="1">
              <a:off x="451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87">
              <a:extLst>
                <a:ext uri="{FF2B5EF4-FFF2-40B4-BE49-F238E27FC236}">
                  <a16:creationId xmlns:a16="http://schemas.microsoft.com/office/drawing/2014/main" id="{82D5A106-5B05-417F-D6AA-7E0A4EFB902E}"/>
                </a:ext>
              </a:extLst>
            </p:cNvPr>
            <p:cNvSpPr/>
            <p:nvPr/>
          </p:nvSpPr>
          <p:spPr>
            <a:xfrm flipH="1">
              <a:off x="456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88">
              <a:extLst>
                <a:ext uri="{FF2B5EF4-FFF2-40B4-BE49-F238E27FC236}">
                  <a16:creationId xmlns:a16="http://schemas.microsoft.com/office/drawing/2014/main" id="{1DEACBE1-6579-BE60-A0F1-D784D4C50993}"/>
                </a:ext>
              </a:extLst>
            </p:cNvPr>
            <p:cNvSpPr/>
            <p:nvPr/>
          </p:nvSpPr>
          <p:spPr>
            <a:xfrm flipH="1">
              <a:off x="465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89">
              <a:extLst>
                <a:ext uri="{FF2B5EF4-FFF2-40B4-BE49-F238E27FC236}">
                  <a16:creationId xmlns:a16="http://schemas.microsoft.com/office/drawing/2014/main" id="{7B5DA39D-C7F4-4600-575E-A3E20AD458DE}"/>
                </a:ext>
              </a:extLst>
            </p:cNvPr>
            <p:cNvSpPr/>
            <p:nvPr/>
          </p:nvSpPr>
          <p:spPr>
            <a:xfrm flipH="1">
              <a:off x="470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Line 90">
              <a:extLst>
                <a:ext uri="{FF2B5EF4-FFF2-40B4-BE49-F238E27FC236}">
                  <a16:creationId xmlns:a16="http://schemas.microsoft.com/office/drawing/2014/main" id="{346EB963-F6DD-FFA8-8B7A-C978E06998C9}"/>
                </a:ext>
              </a:extLst>
            </p:cNvPr>
            <p:cNvSpPr/>
            <p:nvPr/>
          </p:nvSpPr>
          <p:spPr>
            <a:xfrm flipH="1">
              <a:off x="475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91">
              <a:extLst>
                <a:ext uri="{FF2B5EF4-FFF2-40B4-BE49-F238E27FC236}">
                  <a16:creationId xmlns:a16="http://schemas.microsoft.com/office/drawing/2014/main" id="{7D6E6229-6BD4-73A4-0A9A-B94050698BBD}"/>
                </a:ext>
              </a:extLst>
            </p:cNvPr>
            <p:cNvSpPr/>
            <p:nvPr/>
          </p:nvSpPr>
          <p:spPr>
            <a:xfrm flipH="1">
              <a:off x="4944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Line 92">
              <a:extLst>
                <a:ext uri="{FF2B5EF4-FFF2-40B4-BE49-F238E27FC236}">
                  <a16:creationId xmlns:a16="http://schemas.microsoft.com/office/drawing/2014/main" id="{F77761F9-E49D-3EE5-8571-86DA70446988}"/>
                </a:ext>
              </a:extLst>
            </p:cNvPr>
            <p:cNvSpPr/>
            <p:nvPr/>
          </p:nvSpPr>
          <p:spPr>
            <a:xfrm flipH="1">
              <a:off x="4896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Line 93">
              <a:extLst>
                <a:ext uri="{FF2B5EF4-FFF2-40B4-BE49-F238E27FC236}">
                  <a16:creationId xmlns:a16="http://schemas.microsoft.com/office/drawing/2014/main" id="{288D6A9C-A2E9-06AA-C6C5-0691480B0F68}"/>
                </a:ext>
              </a:extLst>
            </p:cNvPr>
            <p:cNvSpPr/>
            <p:nvPr/>
          </p:nvSpPr>
          <p:spPr>
            <a:xfrm flipH="1">
              <a:off x="480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Line 94">
              <a:extLst>
                <a:ext uri="{FF2B5EF4-FFF2-40B4-BE49-F238E27FC236}">
                  <a16:creationId xmlns:a16="http://schemas.microsoft.com/office/drawing/2014/main" id="{EEB95FF8-E380-CBB8-1F9D-C725B0AFEC4D}"/>
                </a:ext>
              </a:extLst>
            </p:cNvPr>
            <p:cNvSpPr/>
            <p:nvPr/>
          </p:nvSpPr>
          <p:spPr>
            <a:xfrm flipH="1">
              <a:off x="4992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Line 95">
              <a:extLst>
                <a:ext uri="{FF2B5EF4-FFF2-40B4-BE49-F238E27FC236}">
                  <a16:creationId xmlns:a16="http://schemas.microsoft.com/office/drawing/2014/main" id="{138EBB12-223B-CA37-52BD-8DC277059E24}"/>
                </a:ext>
              </a:extLst>
            </p:cNvPr>
            <p:cNvSpPr/>
            <p:nvPr/>
          </p:nvSpPr>
          <p:spPr>
            <a:xfrm flipH="1">
              <a:off x="5040" y="3245"/>
              <a:ext cx="0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6" name="Group 96">
            <a:extLst>
              <a:ext uri="{FF2B5EF4-FFF2-40B4-BE49-F238E27FC236}">
                <a16:creationId xmlns:a16="http://schemas.microsoft.com/office/drawing/2014/main" id="{3F1EDF10-CB4F-CEDF-1794-E8D0F3023CC9}"/>
              </a:ext>
            </a:extLst>
          </p:cNvPr>
          <p:cNvGrpSpPr/>
          <p:nvPr/>
        </p:nvGrpSpPr>
        <p:grpSpPr>
          <a:xfrm>
            <a:off x="3577315" y="2035329"/>
            <a:ext cx="492919" cy="781050"/>
            <a:chOff x="576" y="2877"/>
            <a:chExt cx="414" cy="656"/>
          </a:xfrm>
        </p:grpSpPr>
        <p:sp>
          <p:nvSpPr>
            <p:cNvPr id="97" name="Line 97">
              <a:extLst>
                <a:ext uri="{FF2B5EF4-FFF2-40B4-BE49-F238E27FC236}">
                  <a16:creationId xmlns:a16="http://schemas.microsoft.com/office/drawing/2014/main" id="{C40D3518-C18C-3C60-90D1-CDDD85386DA9}"/>
                </a:ext>
              </a:extLst>
            </p:cNvPr>
            <p:cNvSpPr/>
            <p:nvPr/>
          </p:nvSpPr>
          <p:spPr>
            <a:xfrm flipH="1">
              <a:off x="76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Text Box 98">
              <a:extLst>
                <a:ext uri="{FF2B5EF4-FFF2-40B4-BE49-F238E27FC236}">
                  <a16:creationId xmlns:a16="http://schemas.microsoft.com/office/drawing/2014/main" id="{D8B8ED70-0752-E94B-C95E-1CC14A427B02}"/>
                </a:ext>
              </a:extLst>
            </p:cNvPr>
            <p:cNvSpPr txBox="1"/>
            <p:nvPr/>
          </p:nvSpPr>
          <p:spPr>
            <a:xfrm>
              <a:off x="576" y="2877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10</a:t>
              </a:r>
            </a:p>
          </p:txBody>
        </p:sp>
      </p:grpSp>
      <p:grpSp>
        <p:nvGrpSpPr>
          <p:cNvPr id="99" name="Group 99">
            <a:extLst>
              <a:ext uri="{FF2B5EF4-FFF2-40B4-BE49-F238E27FC236}">
                <a16:creationId xmlns:a16="http://schemas.microsoft.com/office/drawing/2014/main" id="{8A329110-9664-D7F3-30C4-E1F9E3352623}"/>
              </a:ext>
            </a:extLst>
          </p:cNvPr>
          <p:cNvGrpSpPr/>
          <p:nvPr/>
        </p:nvGrpSpPr>
        <p:grpSpPr>
          <a:xfrm>
            <a:off x="4144053" y="2016280"/>
            <a:ext cx="492919" cy="800100"/>
            <a:chOff x="1052" y="2861"/>
            <a:chExt cx="414" cy="672"/>
          </a:xfrm>
        </p:grpSpPr>
        <p:sp>
          <p:nvSpPr>
            <p:cNvPr id="100" name="Line 100">
              <a:extLst>
                <a:ext uri="{FF2B5EF4-FFF2-40B4-BE49-F238E27FC236}">
                  <a16:creationId xmlns:a16="http://schemas.microsoft.com/office/drawing/2014/main" id="{B23A8A04-A186-3EFB-68AD-94A61F734858}"/>
                </a:ext>
              </a:extLst>
            </p:cNvPr>
            <p:cNvSpPr/>
            <p:nvPr/>
          </p:nvSpPr>
          <p:spPr>
            <a:xfrm flipH="1">
              <a:off x="124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Text Box 101">
              <a:extLst>
                <a:ext uri="{FF2B5EF4-FFF2-40B4-BE49-F238E27FC236}">
                  <a16:creationId xmlns:a16="http://schemas.microsoft.com/office/drawing/2014/main" id="{B2AE2792-9631-A297-7B4B-5704792879A9}"/>
                </a:ext>
              </a:extLst>
            </p:cNvPr>
            <p:cNvSpPr txBox="1"/>
            <p:nvPr/>
          </p:nvSpPr>
          <p:spPr>
            <a:xfrm>
              <a:off x="1052" y="2861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20</a:t>
              </a:r>
            </a:p>
          </p:txBody>
        </p:sp>
      </p:grpSp>
      <p:grpSp>
        <p:nvGrpSpPr>
          <p:cNvPr id="102" name="Group 102">
            <a:extLst>
              <a:ext uri="{FF2B5EF4-FFF2-40B4-BE49-F238E27FC236}">
                <a16:creationId xmlns:a16="http://schemas.microsoft.com/office/drawing/2014/main" id="{A85F12F3-D19B-0AB6-DB7E-1D22B041F13B}"/>
              </a:ext>
            </a:extLst>
          </p:cNvPr>
          <p:cNvGrpSpPr/>
          <p:nvPr/>
        </p:nvGrpSpPr>
        <p:grpSpPr>
          <a:xfrm>
            <a:off x="5291817" y="2026995"/>
            <a:ext cx="492919" cy="789385"/>
            <a:chOff x="2016" y="2870"/>
            <a:chExt cx="414" cy="663"/>
          </a:xfrm>
        </p:grpSpPr>
        <p:sp>
          <p:nvSpPr>
            <p:cNvPr id="103" name="Line 103">
              <a:extLst>
                <a:ext uri="{FF2B5EF4-FFF2-40B4-BE49-F238E27FC236}">
                  <a16:creationId xmlns:a16="http://schemas.microsoft.com/office/drawing/2014/main" id="{75E0D757-7C08-3EA5-FE5D-E5172805C45B}"/>
                </a:ext>
              </a:extLst>
            </p:cNvPr>
            <p:cNvSpPr/>
            <p:nvPr/>
          </p:nvSpPr>
          <p:spPr>
            <a:xfrm flipH="1">
              <a:off x="220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Text Box 104">
              <a:extLst>
                <a:ext uri="{FF2B5EF4-FFF2-40B4-BE49-F238E27FC236}">
                  <a16:creationId xmlns:a16="http://schemas.microsoft.com/office/drawing/2014/main" id="{842CF3E2-EF73-353D-DD17-B528EE494F22}"/>
                </a:ext>
              </a:extLst>
            </p:cNvPr>
            <p:cNvSpPr txBox="1"/>
            <p:nvPr/>
          </p:nvSpPr>
          <p:spPr>
            <a:xfrm>
              <a:off x="2016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40</a:t>
              </a:r>
            </a:p>
          </p:txBody>
        </p:sp>
      </p:grpSp>
      <p:grpSp>
        <p:nvGrpSpPr>
          <p:cNvPr id="105" name="Group 105">
            <a:extLst>
              <a:ext uri="{FF2B5EF4-FFF2-40B4-BE49-F238E27FC236}">
                <a16:creationId xmlns:a16="http://schemas.microsoft.com/office/drawing/2014/main" id="{6EF01CE1-C557-5613-50E3-4E2834B09A5B}"/>
              </a:ext>
            </a:extLst>
          </p:cNvPr>
          <p:cNvGrpSpPr/>
          <p:nvPr/>
        </p:nvGrpSpPr>
        <p:grpSpPr>
          <a:xfrm>
            <a:off x="4720315" y="2026995"/>
            <a:ext cx="492919" cy="789385"/>
            <a:chOff x="1536" y="2870"/>
            <a:chExt cx="414" cy="663"/>
          </a:xfrm>
        </p:grpSpPr>
        <p:sp>
          <p:nvSpPr>
            <p:cNvPr id="106" name="Line 106">
              <a:extLst>
                <a:ext uri="{FF2B5EF4-FFF2-40B4-BE49-F238E27FC236}">
                  <a16:creationId xmlns:a16="http://schemas.microsoft.com/office/drawing/2014/main" id="{65E9BB8C-4583-9F5B-7DF2-F1032634A6BD}"/>
                </a:ext>
              </a:extLst>
            </p:cNvPr>
            <p:cNvSpPr/>
            <p:nvPr/>
          </p:nvSpPr>
          <p:spPr>
            <a:xfrm flipH="1">
              <a:off x="172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Text Box 107">
              <a:extLst>
                <a:ext uri="{FF2B5EF4-FFF2-40B4-BE49-F238E27FC236}">
                  <a16:creationId xmlns:a16="http://schemas.microsoft.com/office/drawing/2014/main" id="{79216CA9-11C0-6042-3542-006A2EA45B27}"/>
                </a:ext>
              </a:extLst>
            </p:cNvPr>
            <p:cNvSpPr txBox="1"/>
            <p:nvPr/>
          </p:nvSpPr>
          <p:spPr>
            <a:xfrm>
              <a:off x="1536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30</a:t>
              </a:r>
            </a:p>
          </p:txBody>
        </p:sp>
      </p:grpSp>
      <p:grpSp>
        <p:nvGrpSpPr>
          <p:cNvPr id="108" name="Group 108">
            <a:extLst>
              <a:ext uri="{FF2B5EF4-FFF2-40B4-BE49-F238E27FC236}">
                <a16:creationId xmlns:a16="http://schemas.microsoft.com/office/drawing/2014/main" id="{972CE27E-1151-3876-0BF1-4AF9B7587185}"/>
              </a:ext>
            </a:extLst>
          </p:cNvPr>
          <p:cNvGrpSpPr/>
          <p:nvPr/>
        </p:nvGrpSpPr>
        <p:grpSpPr>
          <a:xfrm>
            <a:off x="5858555" y="2026995"/>
            <a:ext cx="492919" cy="789385"/>
            <a:chOff x="2492" y="2870"/>
            <a:chExt cx="414" cy="663"/>
          </a:xfrm>
        </p:grpSpPr>
        <p:sp>
          <p:nvSpPr>
            <p:cNvPr id="109" name="Line 109">
              <a:extLst>
                <a:ext uri="{FF2B5EF4-FFF2-40B4-BE49-F238E27FC236}">
                  <a16:creationId xmlns:a16="http://schemas.microsoft.com/office/drawing/2014/main" id="{80A28BBA-DE51-8680-DF52-5E9C046CE95D}"/>
                </a:ext>
              </a:extLst>
            </p:cNvPr>
            <p:cNvSpPr/>
            <p:nvPr/>
          </p:nvSpPr>
          <p:spPr>
            <a:xfrm flipH="1">
              <a:off x="268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Text Box 110">
              <a:extLst>
                <a:ext uri="{FF2B5EF4-FFF2-40B4-BE49-F238E27FC236}">
                  <a16:creationId xmlns:a16="http://schemas.microsoft.com/office/drawing/2014/main" id="{2829CF7A-5C94-DB33-8682-8C647AB273C9}"/>
                </a:ext>
              </a:extLst>
            </p:cNvPr>
            <p:cNvSpPr txBox="1"/>
            <p:nvPr/>
          </p:nvSpPr>
          <p:spPr>
            <a:xfrm>
              <a:off x="2492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50</a:t>
              </a:r>
            </a:p>
          </p:txBody>
        </p:sp>
      </p:grpSp>
      <p:grpSp>
        <p:nvGrpSpPr>
          <p:cNvPr id="111" name="Group 111">
            <a:extLst>
              <a:ext uri="{FF2B5EF4-FFF2-40B4-BE49-F238E27FC236}">
                <a16:creationId xmlns:a16="http://schemas.microsoft.com/office/drawing/2014/main" id="{7BFFBE60-BA14-3A3D-B70D-49B9A187141E}"/>
              </a:ext>
            </a:extLst>
          </p:cNvPr>
          <p:cNvGrpSpPr/>
          <p:nvPr/>
        </p:nvGrpSpPr>
        <p:grpSpPr>
          <a:xfrm>
            <a:off x="6430055" y="2026995"/>
            <a:ext cx="492919" cy="789385"/>
            <a:chOff x="2972" y="2870"/>
            <a:chExt cx="414" cy="663"/>
          </a:xfrm>
        </p:grpSpPr>
        <p:sp>
          <p:nvSpPr>
            <p:cNvPr id="112" name="Line 112">
              <a:extLst>
                <a:ext uri="{FF2B5EF4-FFF2-40B4-BE49-F238E27FC236}">
                  <a16:creationId xmlns:a16="http://schemas.microsoft.com/office/drawing/2014/main" id="{FDD5B4EA-30F4-2D7A-0061-12C0CF4B1C7B}"/>
                </a:ext>
              </a:extLst>
            </p:cNvPr>
            <p:cNvSpPr/>
            <p:nvPr/>
          </p:nvSpPr>
          <p:spPr>
            <a:xfrm flipH="1">
              <a:off x="316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Text Box 113">
              <a:extLst>
                <a:ext uri="{FF2B5EF4-FFF2-40B4-BE49-F238E27FC236}">
                  <a16:creationId xmlns:a16="http://schemas.microsoft.com/office/drawing/2014/main" id="{11AC4EF9-BC41-FC64-2B07-7AB4DDBEDDBF}"/>
                </a:ext>
              </a:extLst>
            </p:cNvPr>
            <p:cNvSpPr txBox="1"/>
            <p:nvPr/>
          </p:nvSpPr>
          <p:spPr>
            <a:xfrm>
              <a:off x="2972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60</a:t>
              </a:r>
            </a:p>
          </p:txBody>
        </p:sp>
      </p:grpSp>
      <p:grpSp>
        <p:nvGrpSpPr>
          <p:cNvPr id="114" name="Group 114">
            <a:extLst>
              <a:ext uri="{FF2B5EF4-FFF2-40B4-BE49-F238E27FC236}">
                <a16:creationId xmlns:a16="http://schemas.microsoft.com/office/drawing/2014/main" id="{895EFEC0-6923-A493-A5E3-31ABCC6B1A8B}"/>
              </a:ext>
            </a:extLst>
          </p:cNvPr>
          <p:cNvGrpSpPr/>
          <p:nvPr/>
        </p:nvGrpSpPr>
        <p:grpSpPr>
          <a:xfrm>
            <a:off x="7006317" y="2026995"/>
            <a:ext cx="492919" cy="789385"/>
            <a:chOff x="3456" y="2870"/>
            <a:chExt cx="414" cy="663"/>
          </a:xfrm>
        </p:grpSpPr>
        <p:sp>
          <p:nvSpPr>
            <p:cNvPr id="115" name="Line 115">
              <a:extLst>
                <a:ext uri="{FF2B5EF4-FFF2-40B4-BE49-F238E27FC236}">
                  <a16:creationId xmlns:a16="http://schemas.microsoft.com/office/drawing/2014/main" id="{0F9D5F55-7428-F4D8-4B27-DAA189CA866D}"/>
                </a:ext>
              </a:extLst>
            </p:cNvPr>
            <p:cNvSpPr/>
            <p:nvPr/>
          </p:nvSpPr>
          <p:spPr>
            <a:xfrm flipH="1">
              <a:off x="364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Text Box 116">
              <a:extLst>
                <a:ext uri="{FF2B5EF4-FFF2-40B4-BE49-F238E27FC236}">
                  <a16:creationId xmlns:a16="http://schemas.microsoft.com/office/drawing/2014/main" id="{18D78DB7-7703-92E9-C71C-0BC065676391}"/>
                </a:ext>
              </a:extLst>
            </p:cNvPr>
            <p:cNvSpPr txBox="1"/>
            <p:nvPr/>
          </p:nvSpPr>
          <p:spPr>
            <a:xfrm>
              <a:off x="3456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70</a:t>
              </a:r>
            </a:p>
          </p:txBody>
        </p:sp>
      </p:grpSp>
      <p:grpSp>
        <p:nvGrpSpPr>
          <p:cNvPr id="117" name="Group 117">
            <a:extLst>
              <a:ext uri="{FF2B5EF4-FFF2-40B4-BE49-F238E27FC236}">
                <a16:creationId xmlns:a16="http://schemas.microsoft.com/office/drawing/2014/main" id="{98E3632E-0DC4-2499-E15B-D97D18F75534}"/>
              </a:ext>
            </a:extLst>
          </p:cNvPr>
          <p:cNvGrpSpPr/>
          <p:nvPr/>
        </p:nvGrpSpPr>
        <p:grpSpPr>
          <a:xfrm>
            <a:off x="7573055" y="2026995"/>
            <a:ext cx="492919" cy="789385"/>
            <a:chOff x="3932" y="2870"/>
            <a:chExt cx="414" cy="663"/>
          </a:xfrm>
        </p:grpSpPr>
        <p:sp>
          <p:nvSpPr>
            <p:cNvPr id="118" name="Line 118">
              <a:extLst>
                <a:ext uri="{FF2B5EF4-FFF2-40B4-BE49-F238E27FC236}">
                  <a16:creationId xmlns:a16="http://schemas.microsoft.com/office/drawing/2014/main" id="{0C2657C3-1789-FE59-5399-FF887CF51784}"/>
                </a:ext>
              </a:extLst>
            </p:cNvPr>
            <p:cNvSpPr/>
            <p:nvPr/>
          </p:nvSpPr>
          <p:spPr>
            <a:xfrm flipH="1">
              <a:off x="412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Text Box 119">
              <a:extLst>
                <a:ext uri="{FF2B5EF4-FFF2-40B4-BE49-F238E27FC236}">
                  <a16:creationId xmlns:a16="http://schemas.microsoft.com/office/drawing/2014/main" id="{6750AA04-D9B4-5908-64F9-7B5E3C152C9A}"/>
                </a:ext>
              </a:extLst>
            </p:cNvPr>
            <p:cNvSpPr txBox="1"/>
            <p:nvPr/>
          </p:nvSpPr>
          <p:spPr>
            <a:xfrm>
              <a:off x="3932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80</a:t>
              </a:r>
            </a:p>
          </p:txBody>
        </p:sp>
      </p:grpSp>
      <p:grpSp>
        <p:nvGrpSpPr>
          <p:cNvPr id="120" name="Group 120">
            <a:extLst>
              <a:ext uri="{FF2B5EF4-FFF2-40B4-BE49-F238E27FC236}">
                <a16:creationId xmlns:a16="http://schemas.microsoft.com/office/drawing/2014/main" id="{ED8B1507-AA8A-E47E-0E5A-3A046807059B}"/>
              </a:ext>
            </a:extLst>
          </p:cNvPr>
          <p:cNvGrpSpPr/>
          <p:nvPr/>
        </p:nvGrpSpPr>
        <p:grpSpPr>
          <a:xfrm>
            <a:off x="8144555" y="2026995"/>
            <a:ext cx="492919" cy="789385"/>
            <a:chOff x="4412" y="2870"/>
            <a:chExt cx="414" cy="663"/>
          </a:xfrm>
        </p:grpSpPr>
        <p:sp>
          <p:nvSpPr>
            <p:cNvPr id="121" name="Line 121">
              <a:extLst>
                <a:ext uri="{FF2B5EF4-FFF2-40B4-BE49-F238E27FC236}">
                  <a16:creationId xmlns:a16="http://schemas.microsoft.com/office/drawing/2014/main" id="{24F8C51C-A953-508A-C52A-4027626EF905}"/>
                </a:ext>
              </a:extLst>
            </p:cNvPr>
            <p:cNvSpPr/>
            <p:nvPr/>
          </p:nvSpPr>
          <p:spPr>
            <a:xfrm flipH="1">
              <a:off x="4608" y="3149"/>
              <a:ext cx="0" cy="384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Text Box 122">
              <a:extLst>
                <a:ext uri="{FF2B5EF4-FFF2-40B4-BE49-F238E27FC236}">
                  <a16:creationId xmlns:a16="http://schemas.microsoft.com/office/drawing/2014/main" id="{420AF222-0F61-2C4F-7B77-BFC01E7189FE}"/>
                </a:ext>
              </a:extLst>
            </p:cNvPr>
            <p:cNvSpPr txBox="1"/>
            <p:nvPr/>
          </p:nvSpPr>
          <p:spPr>
            <a:xfrm>
              <a:off x="4412" y="2870"/>
              <a:ext cx="414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90</a:t>
              </a:r>
            </a:p>
          </p:txBody>
        </p:sp>
      </p:grpSp>
      <p:grpSp>
        <p:nvGrpSpPr>
          <p:cNvPr id="123" name="Group 123">
            <a:extLst>
              <a:ext uri="{FF2B5EF4-FFF2-40B4-BE49-F238E27FC236}">
                <a16:creationId xmlns:a16="http://schemas.microsoft.com/office/drawing/2014/main" id="{B5372315-61AE-8D42-45F0-CB2B5512338B}"/>
              </a:ext>
            </a:extLst>
          </p:cNvPr>
          <p:cNvGrpSpPr/>
          <p:nvPr/>
        </p:nvGrpSpPr>
        <p:grpSpPr>
          <a:xfrm>
            <a:off x="6503872" y="1154506"/>
            <a:ext cx="2159794" cy="831315"/>
            <a:chOff x="624" y="1440"/>
            <a:chExt cx="2267" cy="1093"/>
          </a:xfrm>
        </p:grpSpPr>
        <p:sp>
          <p:nvSpPr>
            <p:cNvPr id="124" name="Rectangle 124">
              <a:extLst>
                <a:ext uri="{FF2B5EF4-FFF2-40B4-BE49-F238E27FC236}">
                  <a16:creationId xmlns:a16="http://schemas.microsoft.com/office/drawing/2014/main" id="{25573E1F-EF25-2C8E-9CCB-125D9937ADFD}"/>
                </a:ext>
              </a:extLst>
            </p:cNvPr>
            <p:cNvSpPr/>
            <p:nvPr/>
          </p:nvSpPr>
          <p:spPr>
            <a:xfrm>
              <a:off x="1296" y="1932"/>
              <a:ext cx="154" cy="223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25" name="Group 125">
              <a:extLst>
                <a:ext uri="{FF2B5EF4-FFF2-40B4-BE49-F238E27FC236}">
                  <a16:creationId xmlns:a16="http://schemas.microsoft.com/office/drawing/2014/main" id="{B2FA4322-339B-4B5F-6957-6BCD874AF5BB}"/>
                </a:ext>
              </a:extLst>
            </p:cNvPr>
            <p:cNvGrpSpPr/>
            <p:nvPr/>
          </p:nvGrpSpPr>
          <p:grpSpPr>
            <a:xfrm>
              <a:off x="624" y="1440"/>
              <a:ext cx="2267" cy="1093"/>
              <a:chOff x="720" y="1440"/>
              <a:chExt cx="2267" cy="1173"/>
            </a:xfrm>
          </p:grpSpPr>
          <p:grpSp>
            <p:nvGrpSpPr>
              <p:cNvPr id="126" name="Group 126">
                <a:extLst>
                  <a:ext uri="{FF2B5EF4-FFF2-40B4-BE49-F238E27FC236}">
                    <a16:creationId xmlns:a16="http://schemas.microsoft.com/office/drawing/2014/main" id="{AD6E03E5-EAAB-94A3-0E8B-804D2B6862BB}"/>
                  </a:ext>
                </a:extLst>
              </p:cNvPr>
              <p:cNvGrpSpPr/>
              <p:nvPr/>
            </p:nvGrpSpPr>
            <p:grpSpPr>
              <a:xfrm>
                <a:off x="720" y="1440"/>
                <a:ext cx="2267" cy="1173"/>
                <a:chOff x="720" y="1440"/>
                <a:chExt cx="2267" cy="1173"/>
              </a:xfrm>
            </p:grpSpPr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CA3BB48D-8A39-74A1-3584-7137F73713B2}"/>
                    </a:ext>
                  </a:extLst>
                </p:cNvPr>
                <p:cNvGrpSpPr/>
                <p:nvPr/>
              </p:nvGrpSpPr>
              <p:grpSpPr>
                <a:xfrm>
                  <a:off x="720" y="1440"/>
                  <a:ext cx="2267" cy="1134"/>
                  <a:chOff x="1189" y="1440"/>
                  <a:chExt cx="2267" cy="1134"/>
                </a:xfrm>
              </p:grpSpPr>
              <p:sp>
                <p:nvSpPr>
                  <p:cNvPr id="130" name="AutoShape 128">
                    <a:extLst>
                      <a:ext uri="{FF2B5EF4-FFF2-40B4-BE49-F238E27FC236}">
                        <a16:creationId xmlns:a16="http://schemas.microsoft.com/office/drawing/2014/main" id="{3FDE28F6-BA8A-42C7-DF09-7D2C1906706E}"/>
                      </a:ext>
                    </a:extLst>
                  </p:cNvPr>
                  <p:cNvSpPr/>
                  <p:nvPr/>
                </p:nvSpPr>
                <p:spPr>
                  <a:xfrm flipH="1" flipV="1">
                    <a:off x="1189" y="1440"/>
                    <a:ext cx="2267" cy="1134"/>
                  </a:xfrm>
                  <a:prstGeom prst="wedgeEllipseCallout">
                    <a:avLst>
                      <a:gd name="adj1" fmla="val 72183"/>
                      <a:gd name="adj2" fmla="val -109928"/>
                    </a:avLst>
                  </a:prstGeom>
                  <a:noFill/>
                  <a:ln w="38100" cap="flat" cmpd="sng">
                    <a:solidFill>
                      <a:srgbClr val="FF99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pPr>
                      <a:defRPr/>
                    </a:pPr>
                    <a:endParaRPr lang="zh-CN" altLang="zh-CN" sz="2400">
                      <a:solidFill>
                        <a:srgbClr val="000000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131" name="Group 129">
                    <a:extLst>
                      <a:ext uri="{FF2B5EF4-FFF2-40B4-BE49-F238E27FC236}">
                        <a16:creationId xmlns:a16="http://schemas.microsoft.com/office/drawing/2014/main" id="{EF48BFDD-317F-C092-0822-537ECEDAEEC2}"/>
                      </a:ext>
                    </a:extLst>
                  </p:cNvPr>
                  <p:cNvGrpSpPr/>
                  <p:nvPr/>
                </p:nvGrpSpPr>
                <p:grpSpPr>
                  <a:xfrm>
                    <a:off x="1237" y="1776"/>
                    <a:ext cx="2160" cy="580"/>
                    <a:chOff x="1237" y="3596"/>
                    <a:chExt cx="2160" cy="580"/>
                  </a:xfrm>
                </p:grpSpPr>
                <p:sp>
                  <p:nvSpPr>
                    <p:cNvPr id="132" name="Line 130">
                      <a:extLst>
                        <a:ext uri="{FF2B5EF4-FFF2-40B4-BE49-F238E27FC236}">
                          <a16:creationId xmlns:a16="http://schemas.microsoft.com/office/drawing/2014/main" id="{952EDD58-9B79-7787-4292-1F85353C2B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7" y="3932"/>
                      <a:ext cx="2160" cy="0"/>
                    </a:xfrm>
                    <a:prstGeom prst="line">
                      <a:avLst/>
                    </a:prstGeom>
                    <a:ln w="38100" cap="flat" cmpd="sng">
                      <a:solidFill>
                        <a:srgbClr val="FF33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3" name="Line 131">
                      <a:extLst>
                        <a:ext uri="{FF2B5EF4-FFF2-40B4-BE49-F238E27FC236}">
                          <a16:creationId xmlns:a16="http://schemas.microsoft.com/office/drawing/2014/main" id="{5E09D3B6-988C-8D00-798D-20AFA08B609E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352" y="3596"/>
                      <a:ext cx="0" cy="580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4" name="Line 132">
                      <a:extLst>
                        <a:ext uri="{FF2B5EF4-FFF2-40B4-BE49-F238E27FC236}">
                          <a16:creationId xmlns:a16="http://schemas.microsoft.com/office/drawing/2014/main" id="{1F4272A3-8D3C-2921-9C02-C19973BE4662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3216" y="3740"/>
                      <a:ext cx="0" cy="384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5" name="Line 133">
                      <a:extLst>
                        <a:ext uri="{FF2B5EF4-FFF2-40B4-BE49-F238E27FC236}">
                          <a16:creationId xmlns:a16="http://schemas.microsoft.com/office/drawing/2014/main" id="{BD575227-E4EE-E236-6E3C-A80A920BEEC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1682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6" name="Line 134">
                      <a:extLst>
                        <a:ext uri="{FF2B5EF4-FFF2-40B4-BE49-F238E27FC236}">
                          <a16:creationId xmlns:a16="http://schemas.microsoft.com/office/drawing/2014/main" id="{DAE34BDD-308D-D412-3407-90E6DA41B46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1854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7" name="Line 135">
                      <a:extLst>
                        <a:ext uri="{FF2B5EF4-FFF2-40B4-BE49-F238E27FC236}">
                          <a16:creationId xmlns:a16="http://schemas.microsoft.com/office/drawing/2014/main" id="{F8ACA00D-BE70-C296-7FA8-771B4669DB23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025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8" name="Line 136">
                      <a:extLst>
                        <a:ext uri="{FF2B5EF4-FFF2-40B4-BE49-F238E27FC236}">
                          <a16:creationId xmlns:a16="http://schemas.microsoft.com/office/drawing/2014/main" id="{2380F3B3-3EB4-BB98-5D13-6D40772151C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197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39" name="Line 137">
                      <a:extLst>
                        <a:ext uri="{FF2B5EF4-FFF2-40B4-BE49-F238E27FC236}">
                          <a16:creationId xmlns:a16="http://schemas.microsoft.com/office/drawing/2014/main" id="{7BA2A17F-338C-142A-834A-81B0C6DCAF8E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540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0" name="Line 138">
                      <a:extLst>
                        <a:ext uri="{FF2B5EF4-FFF2-40B4-BE49-F238E27FC236}">
                          <a16:creationId xmlns:a16="http://schemas.microsoft.com/office/drawing/2014/main" id="{BE846599-DD2F-A93E-748D-7E478BC92718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711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1" name="Line 139">
                      <a:extLst>
                        <a:ext uri="{FF2B5EF4-FFF2-40B4-BE49-F238E27FC236}">
                          <a16:creationId xmlns:a16="http://schemas.microsoft.com/office/drawing/2014/main" id="{45D4D8EB-2FA8-DA9F-5586-4B4C5620671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2883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2" name="Line 140">
                      <a:extLst>
                        <a:ext uri="{FF2B5EF4-FFF2-40B4-BE49-F238E27FC236}">
                          <a16:creationId xmlns:a16="http://schemas.microsoft.com/office/drawing/2014/main" id="{FCBC0417-9D85-5BD9-C45E-640109B120ED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3054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3" name="Line 141">
                      <a:extLst>
                        <a:ext uri="{FF2B5EF4-FFF2-40B4-BE49-F238E27FC236}">
                          <a16:creationId xmlns:a16="http://schemas.microsoft.com/office/drawing/2014/main" id="{E2A16721-11FA-CF70-9B37-6687017EEB1E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1339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4" name="Line 142">
                      <a:extLst>
                        <a:ext uri="{FF2B5EF4-FFF2-40B4-BE49-F238E27FC236}">
                          <a16:creationId xmlns:a16="http://schemas.microsoft.com/office/drawing/2014/main" id="{69C39088-F196-A4E9-07B1-A2E785136D90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3397" y="3836"/>
                      <a:ext cx="0" cy="192"/>
                    </a:xfrm>
                    <a:prstGeom prst="line">
                      <a:avLst/>
                    </a:prstGeom>
                    <a:ln w="952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29" name="Text Box 143">
                  <a:extLst>
                    <a:ext uri="{FF2B5EF4-FFF2-40B4-BE49-F238E27FC236}">
                      <a16:creationId xmlns:a16="http://schemas.microsoft.com/office/drawing/2014/main" id="{AE45AC02-AFF2-80B4-AAF8-AE747FE492E9}"/>
                    </a:ext>
                  </a:extLst>
                </p:cNvPr>
                <p:cNvSpPr txBox="1"/>
                <p:nvPr/>
              </p:nvSpPr>
              <p:spPr>
                <a:xfrm>
                  <a:off x="1680" y="1440"/>
                  <a:ext cx="648" cy="117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altLang="zh-CN" sz="2400" b="1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50</a:t>
                  </a:r>
                </a:p>
                <a:p>
                  <a:pPr>
                    <a:defRPr/>
                  </a:pPr>
                  <a:endParaRPr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</p:grpSp>
          <p:sp>
            <p:nvSpPr>
              <p:cNvPr id="127" name="Line 144">
                <a:extLst>
                  <a:ext uri="{FF2B5EF4-FFF2-40B4-BE49-F238E27FC236}">
                    <a16:creationId xmlns:a16="http://schemas.microsoft.com/office/drawing/2014/main" id="{5F522F0D-0D2A-18C1-F2CD-CFA845810523}"/>
                  </a:ext>
                </a:extLst>
              </p:cNvPr>
              <p:cNvSpPr/>
              <p:nvPr/>
            </p:nvSpPr>
            <p:spPr>
              <a:xfrm flipH="1">
                <a:off x="1056" y="1920"/>
                <a:ext cx="0" cy="38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5" name="Text Box 145">
            <a:extLst>
              <a:ext uri="{FF2B5EF4-FFF2-40B4-BE49-F238E27FC236}">
                <a16:creationId xmlns:a16="http://schemas.microsoft.com/office/drawing/2014/main" id="{9ED3CF63-AB0A-E05E-6D47-0B07F37DC0BE}"/>
              </a:ext>
            </a:extLst>
          </p:cNvPr>
          <p:cNvSpPr txBox="1"/>
          <p:nvPr/>
        </p:nvSpPr>
        <p:spPr>
          <a:xfrm>
            <a:off x="6105191" y="4523878"/>
            <a:ext cx="3150036" cy="8079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标准大气压下沸水</a:t>
            </a:r>
            <a:r>
              <a:rPr lang="zh-CN" altLang="en-US" sz="2400" b="1">
                <a:solidFill>
                  <a:srgbClr val="44546A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的温度</a:t>
            </a:r>
            <a:r>
              <a:rPr lang="zh-CN" altLang="en-US" sz="2400" b="1">
                <a:solidFill>
                  <a:srgbClr val="3366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规定</a:t>
            </a:r>
            <a:r>
              <a:rPr lang="zh-CN" altLang="en-US" sz="2400" b="1">
                <a:solidFill>
                  <a:srgbClr val="44546A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为</a:t>
            </a:r>
            <a:r>
              <a:rPr lang="en-US" altLang="zh-CN" sz="2400" b="1">
                <a:solidFill>
                  <a:srgbClr val="44546A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100</a:t>
            </a:r>
            <a:r>
              <a:rPr lang="zh-CN" altLang="en-US" sz="2400" b="1">
                <a:solidFill>
                  <a:srgbClr val="44546A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摄氏度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46" name="Line 146">
            <a:extLst>
              <a:ext uri="{FF2B5EF4-FFF2-40B4-BE49-F238E27FC236}">
                <a16:creationId xmlns:a16="http://schemas.microsoft.com/office/drawing/2014/main" id="{814F86B1-1623-73AB-E5F4-2703D64EBEA7}"/>
              </a:ext>
            </a:extLst>
          </p:cNvPr>
          <p:cNvSpPr/>
          <p:nvPr/>
        </p:nvSpPr>
        <p:spPr>
          <a:xfrm>
            <a:off x="3062966" y="2586589"/>
            <a:ext cx="6246019" cy="476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47" name="Group 147">
            <a:extLst>
              <a:ext uri="{FF2B5EF4-FFF2-40B4-BE49-F238E27FC236}">
                <a16:creationId xmlns:a16="http://schemas.microsoft.com/office/drawing/2014/main" id="{F84AB22B-F1EF-55DC-C454-CBBCFF45B265}"/>
              </a:ext>
            </a:extLst>
          </p:cNvPr>
          <p:cNvGrpSpPr/>
          <p:nvPr/>
        </p:nvGrpSpPr>
        <p:grpSpPr>
          <a:xfrm>
            <a:off x="3062965" y="1957938"/>
            <a:ext cx="383382" cy="834629"/>
            <a:chOff x="144" y="2688"/>
            <a:chExt cx="322" cy="701"/>
          </a:xfrm>
        </p:grpSpPr>
        <p:grpSp>
          <p:nvGrpSpPr>
            <p:cNvPr id="148" name="Group 148">
              <a:extLst>
                <a:ext uri="{FF2B5EF4-FFF2-40B4-BE49-F238E27FC236}">
                  <a16:creationId xmlns:a16="http://schemas.microsoft.com/office/drawing/2014/main" id="{9F2FFE46-E558-41A4-6BCE-CC0D0C7A8363}"/>
                </a:ext>
              </a:extLst>
            </p:cNvPr>
            <p:cNvGrpSpPr/>
            <p:nvPr/>
          </p:nvGrpSpPr>
          <p:grpSpPr>
            <a:xfrm>
              <a:off x="182" y="2688"/>
              <a:ext cx="284" cy="701"/>
              <a:chOff x="182" y="2947"/>
              <a:chExt cx="284" cy="701"/>
            </a:xfrm>
          </p:grpSpPr>
          <p:sp>
            <p:nvSpPr>
              <p:cNvPr id="150" name="Line 149">
                <a:extLst>
                  <a:ext uri="{FF2B5EF4-FFF2-40B4-BE49-F238E27FC236}">
                    <a16:creationId xmlns:a16="http://schemas.microsoft.com/office/drawing/2014/main" id="{524CD096-37E5-529B-0298-454C898FE471}"/>
                  </a:ext>
                </a:extLst>
              </p:cNvPr>
              <p:cNvSpPr/>
              <p:nvPr/>
            </p:nvSpPr>
            <p:spPr>
              <a:xfrm flipH="1">
                <a:off x="288" y="3264"/>
                <a:ext cx="0" cy="384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1" name="Text Box 150">
                <a:extLst>
                  <a:ext uri="{FF2B5EF4-FFF2-40B4-BE49-F238E27FC236}">
                    <a16:creationId xmlns:a16="http://schemas.microsoft.com/office/drawing/2014/main" id="{5CC15D0A-FE35-E2C3-331D-C0092B1E3B2A}"/>
                  </a:ext>
                </a:extLst>
              </p:cNvPr>
              <p:cNvSpPr txBox="1"/>
              <p:nvPr/>
            </p:nvSpPr>
            <p:spPr>
              <a:xfrm>
                <a:off x="182" y="2947"/>
                <a:ext cx="284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zh-CN" sz="2400" b="1">
                    <a:solidFill>
                      <a:srgbClr val="FF33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0</a:t>
                </a:r>
              </a:p>
            </p:txBody>
          </p:sp>
        </p:grpSp>
        <p:sp>
          <p:nvSpPr>
            <p:cNvPr id="149" name="Line 151">
              <a:extLst>
                <a:ext uri="{FF2B5EF4-FFF2-40B4-BE49-F238E27FC236}">
                  <a16:creationId xmlns:a16="http://schemas.microsoft.com/office/drawing/2014/main" id="{56977FBB-6001-5F15-A3B6-4CFA05B3E2F9}"/>
                </a:ext>
              </a:extLst>
            </p:cNvPr>
            <p:cNvSpPr/>
            <p:nvPr/>
          </p:nvSpPr>
          <p:spPr>
            <a:xfrm>
              <a:off x="144" y="3216"/>
              <a:ext cx="15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2" name="Group 152">
            <a:extLst>
              <a:ext uri="{FF2B5EF4-FFF2-40B4-BE49-F238E27FC236}">
                <a16:creationId xmlns:a16="http://schemas.microsoft.com/office/drawing/2014/main" id="{E2716625-F7BA-DF47-E4CC-6FA4026F0359}"/>
              </a:ext>
            </a:extLst>
          </p:cNvPr>
          <p:cNvGrpSpPr/>
          <p:nvPr/>
        </p:nvGrpSpPr>
        <p:grpSpPr>
          <a:xfrm>
            <a:off x="8663661" y="1957938"/>
            <a:ext cx="646509" cy="834629"/>
            <a:chOff x="4848" y="2947"/>
            <a:chExt cx="543" cy="701"/>
          </a:xfrm>
        </p:grpSpPr>
        <p:sp>
          <p:nvSpPr>
            <p:cNvPr id="153" name="Line 153">
              <a:extLst>
                <a:ext uri="{FF2B5EF4-FFF2-40B4-BE49-F238E27FC236}">
                  <a16:creationId xmlns:a16="http://schemas.microsoft.com/office/drawing/2014/main" id="{FFEFC0BE-88DE-7F8B-8998-507149A0AE5E}"/>
                </a:ext>
              </a:extLst>
            </p:cNvPr>
            <p:cNvSpPr/>
            <p:nvPr/>
          </p:nvSpPr>
          <p:spPr>
            <a:xfrm flipH="1">
              <a:off x="5088" y="3264"/>
              <a:ext cx="0" cy="384"/>
            </a:xfrm>
            <a:prstGeom prst="line">
              <a:avLst/>
            </a:prstGeom>
            <a:ln w="19050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4" name="Text Box 154">
              <a:extLst>
                <a:ext uri="{FF2B5EF4-FFF2-40B4-BE49-F238E27FC236}">
                  <a16:creationId xmlns:a16="http://schemas.microsoft.com/office/drawing/2014/main" id="{5675E6DE-A972-446B-7E3D-54776968F472}"/>
                </a:ext>
              </a:extLst>
            </p:cNvPr>
            <p:cNvSpPr txBox="1"/>
            <p:nvPr/>
          </p:nvSpPr>
          <p:spPr>
            <a:xfrm>
              <a:off x="4848" y="2947"/>
              <a:ext cx="543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100</a:t>
              </a:r>
            </a:p>
          </p:txBody>
        </p:sp>
      </p:grpSp>
      <p:grpSp>
        <p:nvGrpSpPr>
          <p:cNvPr id="155" name="Group 155">
            <a:extLst>
              <a:ext uri="{FF2B5EF4-FFF2-40B4-BE49-F238E27FC236}">
                <a16:creationId xmlns:a16="http://schemas.microsoft.com/office/drawing/2014/main" id="{BAD2FD07-EECA-1A94-E5C7-0C9EC27A7289}"/>
              </a:ext>
            </a:extLst>
          </p:cNvPr>
          <p:cNvGrpSpPr/>
          <p:nvPr/>
        </p:nvGrpSpPr>
        <p:grpSpPr>
          <a:xfrm>
            <a:off x="3234415" y="2724703"/>
            <a:ext cx="5715000" cy="1200151"/>
            <a:chOff x="288" y="3072"/>
            <a:chExt cx="4848" cy="1008"/>
          </a:xfrm>
        </p:grpSpPr>
        <p:sp>
          <p:nvSpPr>
            <p:cNvPr id="156" name="AutoShape 156">
              <a:extLst>
                <a:ext uri="{FF2B5EF4-FFF2-40B4-BE49-F238E27FC236}">
                  <a16:creationId xmlns:a16="http://schemas.microsoft.com/office/drawing/2014/main" id="{E3CE7182-6398-8BF2-5415-E93AD5A74938}"/>
                </a:ext>
              </a:extLst>
            </p:cNvPr>
            <p:cNvSpPr/>
            <p:nvPr/>
          </p:nvSpPr>
          <p:spPr>
            <a:xfrm rot="-5400000">
              <a:off x="2520" y="840"/>
              <a:ext cx="384" cy="4848"/>
            </a:xfrm>
            <a:prstGeom prst="leftBrace">
              <a:avLst>
                <a:gd name="adj1" fmla="val 105208"/>
                <a:gd name="adj2" fmla="val 51917"/>
              </a:avLst>
            </a:prstGeom>
            <a:noFill/>
            <a:ln w="38100" cap="flat" cmpd="sng">
              <a:solidFill>
                <a:srgbClr val="0033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7" name="Text Box 157">
              <a:extLst>
                <a:ext uri="{FF2B5EF4-FFF2-40B4-BE49-F238E27FC236}">
                  <a16:creationId xmlns:a16="http://schemas.microsoft.com/office/drawing/2014/main" id="{396126A2-78DF-2EFB-9F86-36763BC1532A}"/>
                </a:ext>
              </a:extLst>
            </p:cNvPr>
            <p:cNvSpPr txBox="1"/>
            <p:nvPr/>
          </p:nvSpPr>
          <p:spPr>
            <a:xfrm>
              <a:off x="1800" y="3382"/>
              <a:ext cx="1930" cy="6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等分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100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份</a:t>
              </a:r>
            </a:p>
            <a:p>
              <a:pPr algn="ctr">
                <a:defRPr/>
              </a:pP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1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份为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1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pitchFamily="49" charset="-122"/>
                </a:rPr>
                <a:t>摄氏度</a:t>
              </a:r>
            </a:p>
          </p:txBody>
        </p:sp>
      </p:grpSp>
      <p:sp>
        <p:nvSpPr>
          <p:cNvPr id="158" name="Text Box 158">
            <a:extLst>
              <a:ext uri="{FF2B5EF4-FFF2-40B4-BE49-F238E27FC236}">
                <a16:creationId xmlns:a16="http://schemas.microsoft.com/office/drawing/2014/main" id="{AE6921A4-7AA7-28C8-C782-E805723F29A1}"/>
              </a:ext>
            </a:extLst>
          </p:cNvPr>
          <p:cNvSpPr txBox="1"/>
          <p:nvPr/>
        </p:nvSpPr>
        <p:spPr>
          <a:xfrm>
            <a:off x="5017019" y="1412156"/>
            <a:ext cx="1388269" cy="437674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记作</a:t>
            </a: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1℃</a:t>
            </a:r>
          </a:p>
        </p:txBody>
      </p:sp>
      <p:grpSp>
        <p:nvGrpSpPr>
          <p:cNvPr id="159" name="Group 159">
            <a:extLst>
              <a:ext uri="{FF2B5EF4-FFF2-40B4-BE49-F238E27FC236}">
                <a16:creationId xmlns:a16="http://schemas.microsoft.com/office/drawing/2014/main" id="{00D349BD-2DF7-90E1-F20E-1AD92016671F}"/>
              </a:ext>
            </a:extLst>
          </p:cNvPr>
          <p:cNvGrpSpPr/>
          <p:nvPr/>
        </p:nvGrpSpPr>
        <p:grpSpPr>
          <a:xfrm>
            <a:off x="3120115" y="2472289"/>
            <a:ext cx="57150" cy="228600"/>
            <a:chOff x="192" y="2688"/>
            <a:chExt cx="48" cy="192"/>
          </a:xfrm>
        </p:grpSpPr>
        <p:sp>
          <p:nvSpPr>
            <p:cNvPr id="160" name="Line 160">
              <a:extLst>
                <a:ext uri="{FF2B5EF4-FFF2-40B4-BE49-F238E27FC236}">
                  <a16:creationId xmlns:a16="http://schemas.microsoft.com/office/drawing/2014/main" id="{7F49C2AD-7606-3F47-2883-F6C9C6B52948}"/>
                </a:ext>
              </a:extLst>
            </p:cNvPr>
            <p:cNvSpPr/>
            <p:nvPr/>
          </p:nvSpPr>
          <p:spPr>
            <a:xfrm flipH="1">
              <a:off x="192" y="2688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1" name="Line 161">
              <a:extLst>
                <a:ext uri="{FF2B5EF4-FFF2-40B4-BE49-F238E27FC236}">
                  <a16:creationId xmlns:a16="http://schemas.microsoft.com/office/drawing/2014/main" id="{32F067A7-77DB-81D9-BFA6-6EB93D43086F}"/>
                </a:ext>
              </a:extLst>
            </p:cNvPr>
            <p:cNvSpPr/>
            <p:nvPr/>
          </p:nvSpPr>
          <p:spPr>
            <a:xfrm flipH="1">
              <a:off x="240" y="2688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2" name="Group 162">
            <a:extLst>
              <a:ext uri="{FF2B5EF4-FFF2-40B4-BE49-F238E27FC236}">
                <a16:creationId xmlns:a16="http://schemas.microsoft.com/office/drawing/2014/main" id="{D36531C9-D5C2-46C1-9C07-49CE582E76A0}"/>
              </a:ext>
            </a:extLst>
          </p:cNvPr>
          <p:cNvGrpSpPr/>
          <p:nvPr/>
        </p:nvGrpSpPr>
        <p:grpSpPr>
          <a:xfrm>
            <a:off x="9006565" y="2472289"/>
            <a:ext cx="114300" cy="228600"/>
            <a:chOff x="5242" y="2612"/>
            <a:chExt cx="96" cy="192"/>
          </a:xfrm>
        </p:grpSpPr>
        <p:sp>
          <p:nvSpPr>
            <p:cNvPr id="163" name="Line 163">
              <a:extLst>
                <a:ext uri="{FF2B5EF4-FFF2-40B4-BE49-F238E27FC236}">
                  <a16:creationId xmlns:a16="http://schemas.microsoft.com/office/drawing/2014/main" id="{C545E272-013E-2E63-1E41-A5815CAC522A}"/>
                </a:ext>
              </a:extLst>
            </p:cNvPr>
            <p:cNvSpPr/>
            <p:nvPr/>
          </p:nvSpPr>
          <p:spPr>
            <a:xfrm flipH="1">
              <a:off x="5338" y="2612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" name="Line 164">
              <a:extLst>
                <a:ext uri="{FF2B5EF4-FFF2-40B4-BE49-F238E27FC236}">
                  <a16:creationId xmlns:a16="http://schemas.microsoft.com/office/drawing/2014/main" id="{E2A57AEF-7C7C-1767-3B14-6B426B8B07AF}"/>
                </a:ext>
              </a:extLst>
            </p:cNvPr>
            <p:cNvSpPr/>
            <p:nvPr/>
          </p:nvSpPr>
          <p:spPr>
            <a:xfrm flipH="1">
              <a:off x="5290" y="2612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Line 165">
              <a:extLst>
                <a:ext uri="{FF2B5EF4-FFF2-40B4-BE49-F238E27FC236}">
                  <a16:creationId xmlns:a16="http://schemas.microsoft.com/office/drawing/2014/main" id="{930F51CB-5280-B16B-6556-D785DAA4B91C}"/>
                </a:ext>
              </a:extLst>
            </p:cNvPr>
            <p:cNvSpPr/>
            <p:nvPr/>
          </p:nvSpPr>
          <p:spPr>
            <a:xfrm flipH="1">
              <a:off x="5242" y="2612"/>
              <a:ext cx="0" cy="19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6" name="Group 166">
            <a:extLst>
              <a:ext uri="{FF2B5EF4-FFF2-40B4-BE49-F238E27FC236}">
                <a16:creationId xmlns:a16="http://schemas.microsoft.com/office/drawing/2014/main" id="{39FE3C8F-F9AE-2FB3-C2AB-1504076634DA}"/>
              </a:ext>
            </a:extLst>
          </p:cNvPr>
          <p:cNvGrpSpPr/>
          <p:nvPr/>
        </p:nvGrpSpPr>
        <p:grpSpPr>
          <a:xfrm>
            <a:off x="7165859" y="2929488"/>
            <a:ext cx="2106216" cy="1168004"/>
            <a:chOff x="3706" y="2976"/>
            <a:chExt cx="1814" cy="981"/>
          </a:xfrm>
        </p:grpSpPr>
        <p:sp>
          <p:nvSpPr>
            <p:cNvPr id="167" name="AutoShape 167">
              <a:extLst>
                <a:ext uri="{FF2B5EF4-FFF2-40B4-BE49-F238E27FC236}">
                  <a16:creationId xmlns:a16="http://schemas.microsoft.com/office/drawing/2014/main" id="{EC4B3A81-65C3-81EE-C53A-9DD08271EFA0}"/>
                </a:ext>
              </a:extLst>
            </p:cNvPr>
            <p:cNvSpPr/>
            <p:nvPr/>
          </p:nvSpPr>
          <p:spPr>
            <a:xfrm flipH="1">
              <a:off x="3706" y="3111"/>
              <a:ext cx="1814" cy="846"/>
            </a:xfrm>
            <a:prstGeom prst="wedgeEllipseCallout">
              <a:avLst>
                <a:gd name="adj1" fmla="val -34958"/>
                <a:gd name="adj2" fmla="val -85097"/>
              </a:avLst>
            </a:prstGeom>
            <a:noFill/>
            <a:ln w="38100" cap="flat" cmpd="sng">
              <a:solidFill>
                <a:srgbClr val="FF9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zh-CN"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8" name="Line 168">
              <a:extLst>
                <a:ext uri="{FF2B5EF4-FFF2-40B4-BE49-F238E27FC236}">
                  <a16:creationId xmlns:a16="http://schemas.microsoft.com/office/drawing/2014/main" id="{32236EB4-07A5-03B6-DCB3-CE59CDEFC759}"/>
                </a:ext>
              </a:extLst>
            </p:cNvPr>
            <p:cNvSpPr/>
            <p:nvPr/>
          </p:nvSpPr>
          <p:spPr>
            <a:xfrm>
              <a:off x="3744" y="3649"/>
              <a:ext cx="1729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9" name="Line 169">
              <a:extLst>
                <a:ext uri="{FF2B5EF4-FFF2-40B4-BE49-F238E27FC236}">
                  <a16:creationId xmlns:a16="http://schemas.microsoft.com/office/drawing/2014/main" id="{0089093D-1EC1-B962-C512-AFA09017A8AF}"/>
                </a:ext>
              </a:extLst>
            </p:cNvPr>
            <p:cNvSpPr/>
            <p:nvPr/>
          </p:nvSpPr>
          <p:spPr>
            <a:xfrm flipH="1">
              <a:off x="4666" y="3399"/>
              <a:ext cx="0" cy="432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0" name="Line 170">
              <a:extLst>
                <a:ext uri="{FF2B5EF4-FFF2-40B4-BE49-F238E27FC236}">
                  <a16:creationId xmlns:a16="http://schemas.microsoft.com/office/drawing/2014/main" id="{41D58215-E3A1-6FA5-499F-32AFBF1DF820}"/>
                </a:ext>
              </a:extLst>
            </p:cNvPr>
            <p:cNvSpPr/>
            <p:nvPr/>
          </p:nvSpPr>
          <p:spPr>
            <a:xfrm flipH="1">
              <a:off x="3946" y="3506"/>
              <a:ext cx="0" cy="28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1" name="Line 171">
              <a:extLst>
                <a:ext uri="{FF2B5EF4-FFF2-40B4-BE49-F238E27FC236}">
                  <a16:creationId xmlns:a16="http://schemas.microsoft.com/office/drawing/2014/main" id="{660954E2-E521-029A-4490-F9C9AD0DA00C}"/>
                </a:ext>
              </a:extLst>
            </p:cNvPr>
            <p:cNvSpPr/>
            <p:nvPr/>
          </p:nvSpPr>
          <p:spPr>
            <a:xfrm flipH="1">
              <a:off x="4238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2" name="Line 172">
              <a:extLst>
                <a:ext uri="{FF2B5EF4-FFF2-40B4-BE49-F238E27FC236}">
                  <a16:creationId xmlns:a16="http://schemas.microsoft.com/office/drawing/2014/main" id="{B2AF59D2-A067-1C2B-41F1-65D0D82789D4}"/>
                </a:ext>
              </a:extLst>
            </p:cNvPr>
            <p:cNvSpPr/>
            <p:nvPr/>
          </p:nvSpPr>
          <p:spPr>
            <a:xfrm flipH="1">
              <a:off x="4375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3" name="Line 173">
              <a:extLst>
                <a:ext uri="{FF2B5EF4-FFF2-40B4-BE49-F238E27FC236}">
                  <a16:creationId xmlns:a16="http://schemas.microsoft.com/office/drawing/2014/main" id="{710D133A-1632-7DA2-5AB0-CD81F4CD9FAE}"/>
                </a:ext>
              </a:extLst>
            </p:cNvPr>
            <p:cNvSpPr/>
            <p:nvPr/>
          </p:nvSpPr>
          <p:spPr>
            <a:xfrm flipH="1">
              <a:off x="3946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" name="Line 174">
              <a:extLst>
                <a:ext uri="{FF2B5EF4-FFF2-40B4-BE49-F238E27FC236}">
                  <a16:creationId xmlns:a16="http://schemas.microsoft.com/office/drawing/2014/main" id="{946A350A-67A6-9A48-71C5-965FA1EC14E6}"/>
                </a:ext>
              </a:extLst>
            </p:cNvPr>
            <p:cNvSpPr/>
            <p:nvPr/>
          </p:nvSpPr>
          <p:spPr>
            <a:xfrm flipH="1">
              <a:off x="3802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" name="Line 175">
              <a:extLst>
                <a:ext uri="{FF2B5EF4-FFF2-40B4-BE49-F238E27FC236}">
                  <a16:creationId xmlns:a16="http://schemas.microsoft.com/office/drawing/2014/main" id="{305698A2-9EC1-3DAC-8209-B1379E060854}"/>
                </a:ext>
              </a:extLst>
            </p:cNvPr>
            <p:cNvSpPr/>
            <p:nvPr/>
          </p:nvSpPr>
          <p:spPr>
            <a:xfrm flipH="1">
              <a:off x="4090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176">
              <a:extLst>
                <a:ext uri="{FF2B5EF4-FFF2-40B4-BE49-F238E27FC236}">
                  <a16:creationId xmlns:a16="http://schemas.microsoft.com/office/drawing/2014/main" id="{6FAA86F1-F4E7-973A-67F2-C7518A500240}"/>
                </a:ext>
              </a:extLst>
            </p:cNvPr>
            <p:cNvSpPr/>
            <p:nvPr/>
          </p:nvSpPr>
          <p:spPr>
            <a:xfrm flipH="1">
              <a:off x="4522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177">
              <a:extLst>
                <a:ext uri="{FF2B5EF4-FFF2-40B4-BE49-F238E27FC236}">
                  <a16:creationId xmlns:a16="http://schemas.microsoft.com/office/drawing/2014/main" id="{82DC5CA9-FD18-10DE-BE40-B420D0EF85C6}"/>
                </a:ext>
              </a:extLst>
            </p:cNvPr>
            <p:cNvSpPr/>
            <p:nvPr/>
          </p:nvSpPr>
          <p:spPr>
            <a:xfrm flipH="1">
              <a:off x="4810" y="3563"/>
              <a:ext cx="0" cy="143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Line 178">
              <a:extLst>
                <a:ext uri="{FF2B5EF4-FFF2-40B4-BE49-F238E27FC236}">
                  <a16:creationId xmlns:a16="http://schemas.microsoft.com/office/drawing/2014/main" id="{383A9B11-5ABD-B450-194C-1B034DF11B19}"/>
                </a:ext>
              </a:extLst>
            </p:cNvPr>
            <p:cNvSpPr/>
            <p:nvPr/>
          </p:nvSpPr>
          <p:spPr>
            <a:xfrm flipH="1">
              <a:off x="4954" y="3572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9" name="Line 179">
              <a:extLst>
                <a:ext uri="{FF2B5EF4-FFF2-40B4-BE49-F238E27FC236}">
                  <a16:creationId xmlns:a16="http://schemas.microsoft.com/office/drawing/2014/main" id="{CA8F263A-9FB7-D1D6-7995-DD384A614DE6}"/>
                </a:ext>
              </a:extLst>
            </p:cNvPr>
            <p:cNvSpPr/>
            <p:nvPr/>
          </p:nvSpPr>
          <p:spPr>
            <a:xfrm flipH="1">
              <a:off x="5098" y="3563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0" name="Text Box 180">
              <a:extLst>
                <a:ext uri="{FF2B5EF4-FFF2-40B4-BE49-F238E27FC236}">
                  <a16:creationId xmlns:a16="http://schemas.microsoft.com/office/drawing/2014/main" id="{E27293C0-844E-645F-FBE3-8CEF58CDB7CA}"/>
                </a:ext>
              </a:extLst>
            </p:cNvPr>
            <p:cNvSpPr txBox="1"/>
            <p:nvPr/>
          </p:nvSpPr>
          <p:spPr>
            <a:xfrm>
              <a:off x="4378" y="2976"/>
              <a:ext cx="557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100</a:t>
              </a:r>
            </a:p>
          </p:txBody>
        </p:sp>
      </p:grpSp>
      <p:grpSp>
        <p:nvGrpSpPr>
          <p:cNvPr id="181" name="Group 181">
            <a:extLst>
              <a:ext uri="{FF2B5EF4-FFF2-40B4-BE49-F238E27FC236}">
                <a16:creationId xmlns:a16="http://schemas.microsoft.com/office/drawing/2014/main" id="{0003FCA5-1DE6-F0C5-67FA-242411AE0AAA}"/>
              </a:ext>
            </a:extLst>
          </p:cNvPr>
          <p:cNvGrpSpPr/>
          <p:nvPr/>
        </p:nvGrpSpPr>
        <p:grpSpPr>
          <a:xfrm>
            <a:off x="2899850" y="2929488"/>
            <a:ext cx="2025253" cy="1168004"/>
            <a:chOff x="48" y="2976"/>
            <a:chExt cx="1814" cy="981"/>
          </a:xfrm>
        </p:grpSpPr>
        <p:sp>
          <p:nvSpPr>
            <p:cNvPr id="182" name="AutoShape 182">
              <a:extLst>
                <a:ext uri="{FF2B5EF4-FFF2-40B4-BE49-F238E27FC236}">
                  <a16:creationId xmlns:a16="http://schemas.microsoft.com/office/drawing/2014/main" id="{69B408BF-EF7D-05E1-3094-CC08D7781B8B}"/>
                </a:ext>
              </a:extLst>
            </p:cNvPr>
            <p:cNvSpPr/>
            <p:nvPr/>
          </p:nvSpPr>
          <p:spPr>
            <a:xfrm>
              <a:off x="48" y="3111"/>
              <a:ext cx="1814" cy="846"/>
            </a:xfrm>
            <a:prstGeom prst="wedgeEllipseCallout">
              <a:avLst>
                <a:gd name="adj1" fmla="val -34958"/>
                <a:gd name="adj2" fmla="val -85097"/>
              </a:avLst>
            </a:prstGeom>
            <a:noFill/>
            <a:ln w="38100" cap="flat" cmpd="sng">
              <a:solidFill>
                <a:srgbClr val="FF9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zh-CN" sz="24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3" name="Line 183">
              <a:extLst>
                <a:ext uri="{FF2B5EF4-FFF2-40B4-BE49-F238E27FC236}">
                  <a16:creationId xmlns:a16="http://schemas.microsoft.com/office/drawing/2014/main" id="{420F4773-EAE6-C198-917A-32802F5DC333}"/>
                </a:ext>
              </a:extLst>
            </p:cNvPr>
            <p:cNvSpPr/>
            <p:nvPr/>
          </p:nvSpPr>
          <p:spPr>
            <a:xfrm flipH="1">
              <a:off x="95" y="3649"/>
              <a:ext cx="1729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" name="Line 184">
              <a:extLst>
                <a:ext uri="{FF2B5EF4-FFF2-40B4-BE49-F238E27FC236}">
                  <a16:creationId xmlns:a16="http://schemas.microsoft.com/office/drawing/2014/main" id="{DC899CB4-BCFF-A664-63F3-5E1BE6E4160F}"/>
                </a:ext>
              </a:extLst>
            </p:cNvPr>
            <p:cNvSpPr/>
            <p:nvPr/>
          </p:nvSpPr>
          <p:spPr>
            <a:xfrm flipH="1">
              <a:off x="902" y="3399"/>
              <a:ext cx="0" cy="432"/>
            </a:xfrm>
            <a:prstGeom prst="line">
              <a:avLst/>
            </a:prstGeom>
            <a:ln w="952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5" name="Line 185">
              <a:extLst>
                <a:ext uri="{FF2B5EF4-FFF2-40B4-BE49-F238E27FC236}">
                  <a16:creationId xmlns:a16="http://schemas.microsoft.com/office/drawing/2014/main" id="{4ED99100-F174-27C7-DDED-3D3CD5A177E0}"/>
                </a:ext>
              </a:extLst>
            </p:cNvPr>
            <p:cNvSpPr/>
            <p:nvPr/>
          </p:nvSpPr>
          <p:spPr>
            <a:xfrm flipH="1">
              <a:off x="1622" y="3506"/>
              <a:ext cx="0" cy="28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6" name="Line 186">
              <a:extLst>
                <a:ext uri="{FF2B5EF4-FFF2-40B4-BE49-F238E27FC236}">
                  <a16:creationId xmlns:a16="http://schemas.microsoft.com/office/drawing/2014/main" id="{23603B2A-58AB-5982-C528-9CBFD524F636}"/>
                </a:ext>
              </a:extLst>
            </p:cNvPr>
            <p:cNvSpPr/>
            <p:nvPr/>
          </p:nvSpPr>
          <p:spPr>
            <a:xfrm flipH="1">
              <a:off x="1330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7" name="Line 187">
              <a:extLst>
                <a:ext uri="{FF2B5EF4-FFF2-40B4-BE49-F238E27FC236}">
                  <a16:creationId xmlns:a16="http://schemas.microsoft.com/office/drawing/2014/main" id="{B982536B-F350-2416-9483-E10DEAD30491}"/>
                </a:ext>
              </a:extLst>
            </p:cNvPr>
            <p:cNvSpPr/>
            <p:nvPr/>
          </p:nvSpPr>
          <p:spPr>
            <a:xfrm flipH="1">
              <a:off x="1193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8" name="Line 188">
              <a:extLst>
                <a:ext uri="{FF2B5EF4-FFF2-40B4-BE49-F238E27FC236}">
                  <a16:creationId xmlns:a16="http://schemas.microsoft.com/office/drawing/2014/main" id="{DBA5177B-549C-9DE3-88D7-7A0C9704B68C}"/>
                </a:ext>
              </a:extLst>
            </p:cNvPr>
            <p:cNvSpPr/>
            <p:nvPr/>
          </p:nvSpPr>
          <p:spPr>
            <a:xfrm flipH="1">
              <a:off x="1622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9" name="Line 189">
              <a:extLst>
                <a:ext uri="{FF2B5EF4-FFF2-40B4-BE49-F238E27FC236}">
                  <a16:creationId xmlns:a16="http://schemas.microsoft.com/office/drawing/2014/main" id="{FEB22FC4-78B0-FBF5-07AC-CAADC7F9EF70}"/>
                </a:ext>
              </a:extLst>
            </p:cNvPr>
            <p:cNvSpPr/>
            <p:nvPr/>
          </p:nvSpPr>
          <p:spPr>
            <a:xfrm flipH="1">
              <a:off x="1766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0" name="Line 190">
              <a:extLst>
                <a:ext uri="{FF2B5EF4-FFF2-40B4-BE49-F238E27FC236}">
                  <a16:creationId xmlns:a16="http://schemas.microsoft.com/office/drawing/2014/main" id="{9F999477-204D-22E1-795E-DB300D48905B}"/>
                </a:ext>
              </a:extLst>
            </p:cNvPr>
            <p:cNvSpPr/>
            <p:nvPr/>
          </p:nvSpPr>
          <p:spPr>
            <a:xfrm flipH="1">
              <a:off x="1478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1" name="Line 191">
              <a:extLst>
                <a:ext uri="{FF2B5EF4-FFF2-40B4-BE49-F238E27FC236}">
                  <a16:creationId xmlns:a16="http://schemas.microsoft.com/office/drawing/2014/main" id="{AEEC5B33-7A5B-16D7-519A-93F783988E51}"/>
                </a:ext>
              </a:extLst>
            </p:cNvPr>
            <p:cNvSpPr/>
            <p:nvPr/>
          </p:nvSpPr>
          <p:spPr>
            <a:xfrm flipH="1">
              <a:off x="1046" y="3578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2" name="Line 192">
              <a:extLst>
                <a:ext uri="{FF2B5EF4-FFF2-40B4-BE49-F238E27FC236}">
                  <a16:creationId xmlns:a16="http://schemas.microsoft.com/office/drawing/2014/main" id="{6CC751FF-27D2-0871-1496-69004D5C00B2}"/>
                </a:ext>
              </a:extLst>
            </p:cNvPr>
            <p:cNvSpPr/>
            <p:nvPr/>
          </p:nvSpPr>
          <p:spPr>
            <a:xfrm flipH="1">
              <a:off x="758" y="3563"/>
              <a:ext cx="0" cy="143"/>
            </a:xfrm>
            <a:prstGeom prst="line">
              <a:avLst/>
            </a:prstGeom>
            <a:ln w="38100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3" name="Line 193">
              <a:extLst>
                <a:ext uri="{FF2B5EF4-FFF2-40B4-BE49-F238E27FC236}">
                  <a16:creationId xmlns:a16="http://schemas.microsoft.com/office/drawing/2014/main" id="{B3169485-96E7-E2E4-10A5-7C98B87CE31B}"/>
                </a:ext>
              </a:extLst>
            </p:cNvPr>
            <p:cNvSpPr/>
            <p:nvPr/>
          </p:nvSpPr>
          <p:spPr>
            <a:xfrm flipH="1">
              <a:off x="614" y="3572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" name="Line 194">
              <a:extLst>
                <a:ext uri="{FF2B5EF4-FFF2-40B4-BE49-F238E27FC236}">
                  <a16:creationId xmlns:a16="http://schemas.microsoft.com/office/drawing/2014/main" id="{0E8022AC-9C06-3552-EE66-5B3EA4406F83}"/>
                </a:ext>
              </a:extLst>
            </p:cNvPr>
            <p:cNvSpPr/>
            <p:nvPr/>
          </p:nvSpPr>
          <p:spPr>
            <a:xfrm flipH="1">
              <a:off x="470" y="3563"/>
              <a:ext cx="0" cy="1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" name="Text Box 195">
              <a:extLst>
                <a:ext uri="{FF2B5EF4-FFF2-40B4-BE49-F238E27FC236}">
                  <a16:creationId xmlns:a16="http://schemas.microsoft.com/office/drawing/2014/main" id="{5B699768-1B7C-FF2A-52D2-E8934EB31B83}"/>
                </a:ext>
              </a:extLst>
            </p:cNvPr>
            <p:cNvSpPr txBox="1"/>
            <p:nvPr/>
          </p:nvSpPr>
          <p:spPr>
            <a:xfrm flipH="1">
              <a:off x="759" y="2976"/>
              <a:ext cx="303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b="1">
                  <a:solidFill>
                    <a:srgbClr val="FF33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0</a:t>
              </a:r>
            </a:p>
          </p:txBody>
        </p:sp>
      </p:grpSp>
      <p:sp>
        <p:nvSpPr>
          <p:cNvPr id="196" name="Text Box 196">
            <a:extLst>
              <a:ext uri="{FF2B5EF4-FFF2-40B4-BE49-F238E27FC236}">
                <a16:creationId xmlns:a16="http://schemas.microsoft.com/office/drawing/2014/main" id="{4C1E4320-8C50-04B0-8636-A97342412838}"/>
              </a:ext>
            </a:extLst>
          </p:cNvPr>
          <p:cNvSpPr txBox="1"/>
          <p:nvPr/>
        </p:nvSpPr>
        <p:spPr>
          <a:xfrm>
            <a:off x="3108209" y="3843889"/>
            <a:ext cx="1143000" cy="437674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－</a:t>
            </a: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 ℃</a:t>
            </a:r>
          </a:p>
        </p:txBody>
      </p:sp>
      <p:sp>
        <p:nvSpPr>
          <p:cNvPr id="197" name="Text Box 197">
            <a:extLst>
              <a:ext uri="{FF2B5EF4-FFF2-40B4-BE49-F238E27FC236}">
                <a16:creationId xmlns:a16="http://schemas.microsoft.com/office/drawing/2014/main" id="{1C33DB15-DA27-6E1D-6840-3E6360D40EC5}"/>
              </a:ext>
            </a:extLst>
          </p:cNvPr>
          <p:cNvSpPr txBox="1"/>
          <p:nvPr/>
        </p:nvSpPr>
        <p:spPr>
          <a:xfrm>
            <a:off x="7680209" y="3843889"/>
            <a:ext cx="1143000" cy="437674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101 ℃</a:t>
            </a:r>
          </a:p>
        </p:txBody>
      </p:sp>
      <p:sp>
        <p:nvSpPr>
          <p:cNvPr id="198" name="Line 198">
            <a:extLst>
              <a:ext uri="{FF2B5EF4-FFF2-40B4-BE49-F238E27FC236}">
                <a16:creationId xmlns:a16="http://schemas.microsoft.com/office/drawing/2014/main" id="{56FA5B57-0557-3122-BD91-45C12A63C2EE}"/>
              </a:ext>
            </a:extLst>
          </p:cNvPr>
          <p:cNvSpPr/>
          <p:nvPr/>
        </p:nvSpPr>
        <p:spPr>
          <a:xfrm>
            <a:off x="3108209" y="2586589"/>
            <a:ext cx="5845969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9" name="文本框 198">
            <a:extLst>
              <a:ext uri="{FF2B5EF4-FFF2-40B4-BE49-F238E27FC236}">
                <a16:creationId xmlns:a16="http://schemas.microsoft.com/office/drawing/2014/main" id="{DBAF4F9B-585E-697F-D6C5-19DC03001E61}"/>
              </a:ext>
            </a:extLst>
          </p:cNvPr>
          <p:cNvSpPr txBox="1"/>
          <p:nvPr/>
        </p:nvSpPr>
        <p:spPr>
          <a:xfrm>
            <a:off x="430054" y="377860"/>
            <a:ext cx="24697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、摄氏温度</a:t>
            </a:r>
          </a:p>
        </p:txBody>
      </p:sp>
    </p:spTree>
    <p:extLst>
      <p:ext uri="{BB962C8B-B14F-4D97-AF65-F5344CB8AC3E}">
        <p14:creationId xmlns:p14="http://schemas.microsoft.com/office/powerpoint/2010/main" val="1946506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4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1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5" grpId="0" animBg="1"/>
      <p:bldP spid="158" grpId="0" animBg="1"/>
      <p:bldP spid="196" grpId="0" animBg="1"/>
      <p:bldP spid="19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2312B2A-7A63-9D6E-389A-52D207EF9C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24000"/>
          </a:blip>
          <a:stretch>
            <a:fillRect/>
          </a:stretch>
        </p:blipFill>
        <p:spPr>
          <a:xfrm>
            <a:off x="640422" y="749935"/>
            <a:ext cx="10817175" cy="340741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1ED360D-96ED-D572-EF0B-5A72ED9DB286}"/>
              </a:ext>
            </a:extLst>
          </p:cNvPr>
          <p:cNvSpPr txBox="1"/>
          <p:nvPr/>
        </p:nvSpPr>
        <p:spPr>
          <a:xfrm>
            <a:off x="6538876" y="2123043"/>
            <a:ext cx="650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120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4486ADD-80F7-43CC-3DBF-7E0EF4D64F91}"/>
              </a:ext>
            </a:extLst>
          </p:cNvPr>
          <p:cNvSpPr txBox="1"/>
          <p:nvPr/>
        </p:nvSpPr>
        <p:spPr>
          <a:xfrm>
            <a:off x="6531256" y="2598658"/>
            <a:ext cx="746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48.9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B3D2EDA-B7BE-864E-1A46-0666ECF97FAC}"/>
              </a:ext>
            </a:extLst>
          </p:cNvPr>
          <p:cNvSpPr txBox="1"/>
          <p:nvPr/>
        </p:nvSpPr>
        <p:spPr>
          <a:xfrm>
            <a:off x="6633491" y="3059668"/>
            <a:ext cx="522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37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6A0DAEC-E37A-0304-D6E8-DAEB2808C1AA}"/>
              </a:ext>
            </a:extLst>
          </p:cNvPr>
          <p:cNvSpPr txBox="1"/>
          <p:nvPr/>
        </p:nvSpPr>
        <p:spPr>
          <a:xfrm>
            <a:off x="10230485" y="1938377"/>
            <a:ext cx="77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-52.3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57D593D-31FD-A4D4-FA54-DC914F0F1FF1}"/>
              </a:ext>
            </a:extLst>
          </p:cNvPr>
          <p:cNvSpPr txBox="1"/>
          <p:nvPr/>
        </p:nvSpPr>
        <p:spPr>
          <a:xfrm>
            <a:off x="1546860" y="5066982"/>
            <a:ext cx="3203575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冰箱冷藏温度：0~4℃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32F63A7-B172-CF62-301B-D0E312741566}"/>
              </a:ext>
            </a:extLst>
          </p:cNvPr>
          <p:cNvSpPr txBox="1"/>
          <p:nvPr/>
        </p:nvSpPr>
        <p:spPr>
          <a:xfrm>
            <a:off x="1546860" y="5642292"/>
            <a:ext cx="2425065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洗澡温度：40℃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9D247A0-C792-153F-4304-820D2F63A650}"/>
              </a:ext>
            </a:extLst>
          </p:cNvPr>
          <p:cNvSpPr txBox="1"/>
          <p:nvPr/>
        </p:nvSpPr>
        <p:spPr>
          <a:xfrm>
            <a:off x="4895215" y="5066982"/>
            <a:ext cx="3998595" cy="493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人体感觉舒适的气温：25℃</a:t>
            </a:r>
          </a:p>
        </p:txBody>
      </p:sp>
    </p:spTree>
    <p:extLst>
      <p:ext uri="{BB962C8B-B14F-4D97-AF65-F5344CB8AC3E}">
        <p14:creationId xmlns:p14="http://schemas.microsoft.com/office/powerpoint/2010/main" val="2655614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FB4ACC2-8FE0-0DE8-CD44-2504285325CA}"/>
              </a:ext>
            </a:extLst>
          </p:cNvPr>
          <p:cNvSpPr txBox="1"/>
          <p:nvPr/>
        </p:nvSpPr>
        <p:spPr>
          <a:xfrm>
            <a:off x="398099" y="386112"/>
            <a:ext cx="2948216" cy="438582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、温度计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8E5BCB2-0290-CA80-3C63-D8E431C33EFC}"/>
              </a:ext>
            </a:extLst>
          </p:cNvPr>
          <p:cNvSpPr txBox="1"/>
          <p:nvPr/>
        </p:nvSpPr>
        <p:spPr>
          <a:xfrm>
            <a:off x="2262059" y="4113125"/>
            <a:ext cx="3847624" cy="91326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自制温度计是根据液体的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热胀冷缩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的规律来测量温度的。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027C94E4-F109-0C1E-6346-F1E674F8A12C}"/>
              </a:ext>
            </a:extLst>
          </p:cNvPr>
          <p:cNvGrpSpPr/>
          <p:nvPr/>
        </p:nvGrpSpPr>
        <p:grpSpPr>
          <a:xfrm>
            <a:off x="775750" y="1877581"/>
            <a:ext cx="997681" cy="3809536"/>
            <a:chOff x="4119" y="1749"/>
            <a:chExt cx="575" cy="1908"/>
          </a:xfrm>
        </p:grpSpPr>
        <p:sp>
          <p:nvSpPr>
            <p:cNvPr id="5" name="圆角矩形 21509">
              <a:extLst>
                <a:ext uri="{FF2B5EF4-FFF2-40B4-BE49-F238E27FC236}">
                  <a16:creationId xmlns:a16="http://schemas.microsoft.com/office/drawing/2014/main" id="{8EA18A0C-17D4-C34D-296F-95907A97355E}"/>
                </a:ext>
              </a:extLst>
            </p:cNvPr>
            <p:cNvSpPr/>
            <p:nvPr/>
          </p:nvSpPr>
          <p:spPr>
            <a:xfrm>
              <a:off x="4119" y="2907"/>
              <a:ext cx="575" cy="750"/>
            </a:xfrm>
            <a:prstGeom prst="roundRect">
              <a:avLst>
                <a:gd name="adj" fmla="val 16667"/>
              </a:avLst>
            </a:prstGeom>
            <a:solidFill>
              <a:srgbClr val="FF0000">
                <a:alpha val="50000"/>
              </a:srgbClr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2800">
                <a:solidFill>
                  <a:srgbClr val="000000"/>
                </a:solidFill>
                <a:latin typeface="Arial"/>
                <a:ea typeface="微软雅黑" panose="020B0503020204020204" charset="-122"/>
              </a:endParaRPr>
            </a:p>
          </p:txBody>
        </p:sp>
        <p:sp>
          <p:nvSpPr>
            <p:cNvPr id="6" name="直接连接符 5">
              <a:extLst>
                <a:ext uri="{FF2B5EF4-FFF2-40B4-BE49-F238E27FC236}">
                  <a16:creationId xmlns:a16="http://schemas.microsoft.com/office/drawing/2014/main" id="{C4FBF21E-8EE8-EAAF-F416-C1C734854F5B}"/>
                </a:ext>
              </a:extLst>
            </p:cNvPr>
            <p:cNvSpPr/>
            <p:nvPr/>
          </p:nvSpPr>
          <p:spPr>
            <a:xfrm flipH="1">
              <a:off x="4370" y="1749"/>
              <a:ext cx="0" cy="1601"/>
            </a:xfrm>
            <a:prstGeom prst="line">
              <a:avLst/>
            </a:prstGeom>
            <a:ln w="254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7" name="直接连接符 6">
              <a:extLst>
                <a:ext uri="{FF2B5EF4-FFF2-40B4-BE49-F238E27FC236}">
                  <a16:creationId xmlns:a16="http://schemas.microsoft.com/office/drawing/2014/main" id="{89C7333D-D5C6-2A45-7374-D7ECB5DD1915}"/>
                </a:ext>
              </a:extLst>
            </p:cNvPr>
            <p:cNvSpPr/>
            <p:nvPr/>
          </p:nvSpPr>
          <p:spPr>
            <a:xfrm flipH="1">
              <a:off x="4439" y="1749"/>
              <a:ext cx="0" cy="1601"/>
            </a:xfrm>
            <a:prstGeom prst="line">
              <a:avLst/>
            </a:prstGeom>
            <a:ln w="254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8" name="流程图: 终止 7">
              <a:extLst>
                <a:ext uri="{FF2B5EF4-FFF2-40B4-BE49-F238E27FC236}">
                  <a16:creationId xmlns:a16="http://schemas.microsoft.com/office/drawing/2014/main" id="{D033D3FA-A5A6-A690-B36B-3845C9F42F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1" y="2740"/>
              <a:ext cx="443" cy="54"/>
            </a:xfrm>
            <a:prstGeom prst="flowChartTerminator">
              <a:avLst/>
            </a:prstGeom>
            <a:solidFill>
              <a:srgbClr val="996633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2800">
                <a:solidFill>
                  <a:srgbClr val="000000"/>
                </a:solidFill>
                <a:latin typeface="Arial"/>
                <a:ea typeface="微软雅黑" panose="020B0503020204020204" charset="-122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848F12D-9B55-CA71-B513-971CD1AE5D5D}"/>
                </a:ext>
              </a:extLst>
            </p:cNvPr>
            <p:cNvSpPr/>
            <p:nvPr/>
          </p:nvSpPr>
          <p:spPr>
            <a:xfrm>
              <a:off x="4268" y="2796"/>
              <a:ext cx="283" cy="114"/>
            </a:xfrm>
            <a:prstGeom prst="rect">
              <a:avLst/>
            </a:prstGeom>
            <a:solidFill>
              <a:srgbClr val="FF0000">
                <a:alpha val="48000"/>
              </a:srgbClr>
            </a:solidFill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2800">
                <a:solidFill>
                  <a:srgbClr val="000000"/>
                </a:solidFill>
                <a:latin typeface="Arial"/>
                <a:ea typeface="微软雅黑" panose="020B0503020204020204" charset="-122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FC280BA-1E6D-D598-E505-A0ECA720224C}"/>
                </a:ext>
              </a:extLst>
            </p:cNvPr>
            <p:cNvSpPr/>
            <p:nvPr/>
          </p:nvSpPr>
          <p:spPr>
            <a:xfrm>
              <a:off x="4269" y="2784"/>
              <a:ext cx="283" cy="85"/>
            </a:xfrm>
            <a:prstGeom prst="rect">
              <a:avLst/>
            </a:prstGeom>
            <a:solidFill>
              <a:srgbClr val="996633"/>
            </a:solidFill>
            <a:ln w="31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 sz="2800">
                <a:solidFill>
                  <a:srgbClr val="000000"/>
                </a:solidFill>
                <a:latin typeface="Arial"/>
                <a:ea typeface="微软雅黑" panose="020B0503020204020204" charset="-122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A859C763-427B-A262-E3E6-A014C40C17D0}"/>
                </a:ext>
              </a:extLst>
            </p:cNvPr>
            <p:cNvSpPr/>
            <p:nvPr/>
          </p:nvSpPr>
          <p:spPr>
            <a:xfrm>
              <a:off x="4383" y="2499"/>
              <a:ext cx="56" cy="256"/>
            </a:xfrm>
            <a:prstGeom prst="rect">
              <a:avLst/>
            </a:prstGeom>
            <a:solidFill>
              <a:srgbClr val="FF0000">
                <a:alpha val="48000"/>
              </a:srgbClr>
            </a:solidFill>
            <a:ln w="9525"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2800">
                <a:solidFill>
                  <a:srgbClr val="000000"/>
                </a:solidFill>
                <a:latin typeface="Arial"/>
                <a:ea typeface="微软雅黑" panose="020B0503020204020204" charset="-122"/>
              </a:endParaRP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4D9663A7-7B3B-432D-EDA6-B923625A4B32}"/>
              </a:ext>
            </a:extLst>
          </p:cNvPr>
          <p:cNvSpPr txBox="1"/>
          <p:nvPr/>
        </p:nvSpPr>
        <p:spPr>
          <a:xfrm>
            <a:off x="1646769" y="2076918"/>
            <a:ext cx="1230581" cy="50013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液柱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6FDE602F-7462-2C0C-9829-577BF366FB3E}"/>
              </a:ext>
            </a:extLst>
          </p:cNvPr>
          <p:cNvCxnSpPr/>
          <p:nvPr/>
        </p:nvCxnSpPr>
        <p:spPr>
          <a:xfrm flipH="1">
            <a:off x="1398412" y="2577055"/>
            <a:ext cx="756019" cy="538534"/>
          </a:xfrm>
          <a:prstGeom prst="straightConnector1">
            <a:avLst/>
          </a:prstGeom>
          <a:ln w="539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82964251-371E-20CF-046E-10B396C6CD1E}"/>
              </a:ext>
            </a:extLst>
          </p:cNvPr>
          <p:cNvSpPr txBox="1"/>
          <p:nvPr/>
        </p:nvSpPr>
        <p:spPr>
          <a:xfrm>
            <a:off x="2470218" y="2667197"/>
            <a:ext cx="3745450" cy="91326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液柱升高，反映温度升高；反之，反映温度下降。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494E7F3-B43C-F409-9A8F-3C1AFEB486D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6000" contrast="18000"/>
          </a:blip>
          <a:stretch>
            <a:fillRect/>
          </a:stretch>
        </p:blipFill>
        <p:spPr>
          <a:xfrm>
            <a:off x="6928705" y="1518285"/>
            <a:ext cx="4487545" cy="3821430"/>
          </a:xfrm>
          <a:prstGeom prst="rect">
            <a:avLst/>
          </a:prstGeom>
        </p:spPr>
      </p:pic>
      <p:sp>
        <p:nvSpPr>
          <p:cNvPr id="17" name="AutoShape 22">
            <a:extLst>
              <a:ext uri="{FF2B5EF4-FFF2-40B4-BE49-F238E27FC236}">
                <a16:creationId xmlns:a16="http://schemas.microsoft.com/office/drawing/2014/main" id="{D4C5B8E1-99C0-76B8-92F1-FA9486363D7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81081" y="5339715"/>
            <a:ext cx="1728000" cy="758825"/>
          </a:xfrm>
          <a:prstGeom prst="wedgeRectCallout">
            <a:avLst>
              <a:gd name="adj1" fmla="val -16951"/>
              <a:gd name="adj2" fmla="val -120119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玻璃泡（含测温液体）</a:t>
            </a:r>
          </a:p>
        </p:txBody>
      </p:sp>
      <p:sp>
        <p:nvSpPr>
          <p:cNvPr id="18" name="AutoShape 22">
            <a:extLst>
              <a:ext uri="{FF2B5EF4-FFF2-40B4-BE49-F238E27FC236}">
                <a16:creationId xmlns:a16="http://schemas.microsoft.com/office/drawing/2014/main" id="{5D75B312-F49F-F9ED-E1CD-5FA81FBCA5A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783326" y="3570457"/>
            <a:ext cx="1116000" cy="465455"/>
          </a:xfrm>
          <a:prstGeom prst="wedgeRectCallout">
            <a:avLst>
              <a:gd name="adj1" fmla="val -72702"/>
              <a:gd name="adj2" fmla="val 13574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毛细管</a:t>
            </a:r>
          </a:p>
        </p:txBody>
      </p:sp>
      <p:sp>
        <p:nvSpPr>
          <p:cNvPr id="19" name="AutoShape 22">
            <a:extLst>
              <a:ext uri="{FF2B5EF4-FFF2-40B4-BE49-F238E27FC236}">
                <a16:creationId xmlns:a16="http://schemas.microsoft.com/office/drawing/2014/main" id="{2D08F63C-3E04-2124-D18A-40462A26FDAF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612408" y="3509645"/>
            <a:ext cx="1120140" cy="465455"/>
          </a:xfrm>
          <a:prstGeom prst="wedgeRectCallout">
            <a:avLst>
              <a:gd name="adj1" fmla="val 72392"/>
              <a:gd name="adj2" fmla="val 44679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玻璃管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:a16="http://schemas.microsoft.com/office/drawing/2014/main" id="{7E5005F0-D684-BF77-3068-C6CD53CEE08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927326" y="1844190"/>
            <a:ext cx="828000" cy="465455"/>
          </a:xfrm>
          <a:prstGeom prst="wedgeRectCallout">
            <a:avLst>
              <a:gd name="adj1" fmla="val -67178"/>
              <a:gd name="adj2" fmla="val 41405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206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单位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43A8C79-61A9-EFF4-5F33-FC6D71A2375E}"/>
              </a:ext>
            </a:extLst>
          </p:cNvPr>
          <p:cNvSpPr txBox="1"/>
          <p:nvPr/>
        </p:nvSpPr>
        <p:spPr>
          <a:xfrm>
            <a:off x="889513" y="999072"/>
            <a:ext cx="2745091" cy="438582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）温度计原理</a:t>
            </a:r>
          </a:p>
        </p:txBody>
      </p:sp>
    </p:spTree>
    <p:extLst>
      <p:ext uri="{BB962C8B-B14F-4D97-AF65-F5344CB8AC3E}">
        <p14:creationId xmlns:p14="http://schemas.microsoft.com/office/powerpoint/2010/main" val="1517433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096E030D-4B0C-5EA0-09E0-6B05149CC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532170"/>
              </p:ext>
            </p:extLst>
          </p:nvPr>
        </p:nvGraphicFramePr>
        <p:xfrm>
          <a:off x="311877" y="505557"/>
          <a:ext cx="11800689" cy="6661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609">
                  <a:extLst>
                    <a:ext uri="{9D8B030D-6E8A-4147-A177-3AD203B41FA5}">
                      <a16:colId xmlns:a16="http://schemas.microsoft.com/office/drawing/2014/main" val="3223615483"/>
                    </a:ext>
                  </a:extLst>
                </a:gridCol>
                <a:gridCol w="4057745">
                  <a:extLst>
                    <a:ext uri="{9D8B030D-6E8A-4147-A177-3AD203B41FA5}">
                      <a16:colId xmlns:a16="http://schemas.microsoft.com/office/drawing/2014/main" val="3081459447"/>
                    </a:ext>
                  </a:extLst>
                </a:gridCol>
                <a:gridCol w="4754335">
                  <a:extLst>
                    <a:ext uri="{9D8B030D-6E8A-4147-A177-3AD203B41FA5}">
                      <a16:colId xmlns:a16="http://schemas.microsoft.com/office/drawing/2014/main" val="1165821965"/>
                    </a:ext>
                  </a:extLst>
                </a:gridCol>
              </a:tblGrid>
              <a:tr h="51186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会看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会放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会读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0769002"/>
                  </a:ext>
                </a:extLst>
              </a:tr>
              <a:tr h="1564412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057854"/>
                  </a:ext>
                </a:extLst>
              </a:tr>
              <a:tr h="4584753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9105788"/>
                  </a:ext>
                </a:extLst>
              </a:tr>
            </a:tbl>
          </a:graphicData>
        </a:graphic>
      </p:graphicFrame>
      <p:pic>
        <p:nvPicPr>
          <p:cNvPr id="177" name="图片 176">
            <a:extLst>
              <a:ext uri="{FF2B5EF4-FFF2-40B4-BE49-F238E27FC236}">
                <a16:creationId xmlns:a16="http://schemas.microsoft.com/office/drawing/2014/main" id="{DCB494A5-91F7-D364-0D05-6303164E389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r="34557"/>
          <a:stretch>
            <a:fillRect/>
          </a:stretch>
        </p:blipFill>
        <p:spPr>
          <a:xfrm>
            <a:off x="3347222" y="3482843"/>
            <a:ext cx="3912063" cy="2414910"/>
          </a:xfrm>
          <a:prstGeom prst="rect">
            <a:avLst/>
          </a:prstGeom>
        </p:spPr>
      </p:pic>
      <p:sp>
        <p:nvSpPr>
          <p:cNvPr id="178" name="Text Box 5">
            <a:extLst>
              <a:ext uri="{FF2B5EF4-FFF2-40B4-BE49-F238E27FC236}">
                <a16:creationId xmlns:a16="http://schemas.microsoft.com/office/drawing/2014/main" id="{37799FC8-E3E5-5297-23FB-BB3D867D6263}"/>
              </a:ext>
            </a:extLst>
          </p:cNvPr>
          <p:cNvSpPr txBox="1"/>
          <p:nvPr/>
        </p:nvSpPr>
        <p:spPr>
          <a:xfrm>
            <a:off x="315323" y="1363987"/>
            <a:ext cx="3231476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零刻度 量程 分度值</a:t>
            </a:r>
          </a:p>
        </p:txBody>
      </p:sp>
      <p:sp>
        <p:nvSpPr>
          <p:cNvPr id="179" name="Text Box 3">
            <a:extLst>
              <a:ext uri="{FF2B5EF4-FFF2-40B4-BE49-F238E27FC236}">
                <a16:creationId xmlns:a16="http://schemas.microsoft.com/office/drawing/2014/main" id="{953FF854-6CE1-AF44-92C0-3FA38DB6AA2B}"/>
              </a:ext>
            </a:extLst>
          </p:cNvPr>
          <p:cNvSpPr txBox="1"/>
          <p:nvPr/>
        </p:nvSpPr>
        <p:spPr>
          <a:xfrm>
            <a:off x="3286938" y="1404316"/>
            <a:ext cx="4440639" cy="76944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玻璃泡要</a:t>
            </a:r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全部浸入</a:t>
            </a: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被测物质；</a:t>
            </a:r>
          </a:p>
          <a:p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玻璃泡不能碰到容器底或容器壁。</a:t>
            </a:r>
          </a:p>
        </p:txBody>
      </p:sp>
      <p:grpSp>
        <p:nvGrpSpPr>
          <p:cNvPr id="180" name="组合 179">
            <a:extLst>
              <a:ext uri="{FF2B5EF4-FFF2-40B4-BE49-F238E27FC236}">
                <a16:creationId xmlns:a16="http://schemas.microsoft.com/office/drawing/2014/main" id="{43F732C3-3D5B-4700-4AE0-F872EA50DB71}"/>
              </a:ext>
            </a:extLst>
          </p:cNvPr>
          <p:cNvGrpSpPr/>
          <p:nvPr/>
        </p:nvGrpSpPr>
        <p:grpSpPr>
          <a:xfrm>
            <a:off x="7580323" y="2711763"/>
            <a:ext cx="1595120" cy="3298190"/>
            <a:chOff x="1076" y="2577"/>
            <a:chExt cx="2512" cy="5194"/>
          </a:xfrm>
        </p:grpSpPr>
        <p:pic>
          <p:nvPicPr>
            <p:cNvPr id="181" name="图片 180" descr="04904005">
              <a:extLst>
                <a:ext uri="{FF2B5EF4-FFF2-40B4-BE49-F238E27FC236}">
                  <a16:creationId xmlns:a16="http://schemas.microsoft.com/office/drawing/2014/main" id="{69134F48-9E81-D117-CA1C-06BB561896E9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-6000" contrast="12000"/>
            </a:blip>
            <a:srcRect l="47786" r="34557"/>
            <a:stretch>
              <a:fillRect/>
            </a:stretch>
          </p:blipFill>
          <p:spPr>
            <a:xfrm>
              <a:off x="1138" y="2577"/>
              <a:ext cx="2388" cy="4309"/>
            </a:xfrm>
            <a:prstGeom prst="rect">
              <a:avLst/>
            </a:prstGeom>
          </p:spPr>
        </p:pic>
        <p:sp>
          <p:nvSpPr>
            <p:cNvPr id="182" name="文本框 181">
              <a:extLst>
                <a:ext uri="{FF2B5EF4-FFF2-40B4-BE49-F238E27FC236}">
                  <a16:creationId xmlns:a16="http://schemas.microsoft.com/office/drawing/2014/main" id="{4FE8F7E4-5C62-4790-D033-A6F4D80517F6}"/>
                </a:ext>
              </a:extLst>
            </p:cNvPr>
            <p:cNvSpPr txBox="1"/>
            <p:nvPr/>
          </p:nvSpPr>
          <p:spPr>
            <a:xfrm>
              <a:off x="1076" y="6659"/>
              <a:ext cx="251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1s</a:t>
              </a:r>
              <a:r>
                <a:rPr lang="zh-CN" altLang="en-US" sz="2000" b="1">
                  <a:latin typeface="Times New Roman" panose="02020603050405020304" pitchFamily="18" charset="0"/>
                  <a:ea typeface="楷体" panose="02010609060101010101" pitchFamily="49" charset="-122"/>
                  <a:cs typeface="楷体" panose="02010609060101010101" charset="-122"/>
                </a:rPr>
                <a:t>后，拿出温度计读数</a:t>
              </a:r>
            </a:p>
          </p:txBody>
        </p:sp>
      </p:grpSp>
      <p:pic>
        <p:nvPicPr>
          <p:cNvPr id="183" name="图片 182">
            <a:extLst>
              <a:ext uri="{FF2B5EF4-FFF2-40B4-BE49-F238E27FC236}">
                <a16:creationId xmlns:a16="http://schemas.microsoft.com/office/drawing/2014/main" id="{1F85D426-0F3F-40AC-5EE7-B50ED59414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0736" y="5494589"/>
            <a:ext cx="630386" cy="648000"/>
          </a:xfrm>
          <a:prstGeom prst="rect">
            <a:avLst/>
          </a:prstGeom>
        </p:spPr>
      </p:pic>
      <p:pic>
        <p:nvPicPr>
          <p:cNvPr id="184" name="图片 183">
            <a:extLst>
              <a:ext uri="{FF2B5EF4-FFF2-40B4-BE49-F238E27FC236}">
                <a16:creationId xmlns:a16="http://schemas.microsoft.com/office/drawing/2014/main" id="{2DE24C5F-B4CD-F026-B672-8FCD9A4485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l="76297" r="648"/>
          <a:stretch>
            <a:fillRect/>
          </a:stretch>
        </p:blipFill>
        <p:spPr>
          <a:xfrm>
            <a:off x="9618158" y="2814515"/>
            <a:ext cx="1766739" cy="3710305"/>
          </a:xfrm>
          <a:prstGeom prst="rect">
            <a:avLst/>
          </a:prstGeom>
        </p:spPr>
      </p:pic>
      <p:pic>
        <p:nvPicPr>
          <p:cNvPr id="185" name="图片 184">
            <a:extLst>
              <a:ext uri="{FF2B5EF4-FFF2-40B4-BE49-F238E27FC236}">
                <a16:creationId xmlns:a16="http://schemas.microsoft.com/office/drawing/2014/main" id="{CFD7A810-A6F1-5890-541F-65B5487F8C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26634" y="5701473"/>
            <a:ext cx="630386" cy="648000"/>
          </a:xfrm>
          <a:prstGeom prst="rect">
            <a:avLst/>
          </a:prstGeom>
        </p:spPr>
      </p:pic>
      <p:pic>
        <p:nvPicPr>
          <p:cNvPr id="186" name="图片 185">
            <a:extLst>
              <a:ext uri="{FF2B5EF4-FFF2-40B4-BE49-F238E27FC236}">
                <a16:creationId xmlns:a16="http://schemas.microsoft.com/office/drawing/2014/main" id="{552A8556-AF81-F41C-6E0D-328CD79F9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2339" y="2748723"/>
            <a:ext cx="630386" cy="648000"/>
          </a:xfrm>
          <a:prstGeom prst="rect">
            <a:avLst/>
          </a:prstGeom>
        </p:spPr>
      </p:pic>
      <p:pic>
        <p:nvPicPr>
          <p:cNvPr id="187" name="图片 186">
            <a:extLst>
              <a:ext uri="{FF2B5EF4-FFF2-40B4-BE49-F238E27FC236}">
                <a16:creationId xmlns:a16="http://schemas.microsoft.com/office/drawing/2014/main" id="{678412FE-2C22-D287-375E-88278E0E7E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04434" y="4585143"/>
            <a:ext cx="648000" cy="648000"/>
          </a:xfrm>
          <a:prstGeom prst="rect">
            <a:avLst/>
          </a:prstGeom>
        </p:spPr>
      </p:pic>
      <p:sp>
        <p:nvSpPr>
          <p:cNvPr id="188" name="Text Box 4">
            <a:extLst>
              <a:ext uri="{FF2B5EF4-FFF2-40B4-BE49-F238E27FC236}">
                <a16:creationId xmlns:a16="http://schemas.microsoft.com/office/drawing/2014/main" id="{513886B5-9B16-F09E-73AA-5B610B03D637}"/>
              </a:ext>
            </a:extLst>
          </p:cNvPr>
          <p:cNvSpPr txBox="1"/>
          <p:nvPr/>
        </p:nvSpPr>
        <p:spPr>
          <a:xfrm>
            <a:off x="7467716" y="1031922"/>
            <a:ext cx="5893594" cy="152849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要等示数</a:t>
            </a:r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稳定</a:t>
            </a: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后再读数；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读数时玻璃泡要</a:t>
            </a:r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继续留在</a:t>
            </a: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被测物质中；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视线要与液柱上表面</a:t>
            </a:r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相平</a:t>
            </a: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189" name="图片 188">
            <a:extLst>
              <a:ext uri="{FF2B5EF4-FFF2-40B4-BE49-F238E27FC236}">
                <a16:creationId xmlns:a16="http://schemas.microsoft.com/office/drawing/2014/main" id="{8E37A806-D9DF-BDC6-C399-5C52AB284F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-1376394" y="4496882"/>
            <a:ext cx="3963035" cy="146685"/>
          </a:xfrm>
          <a:prstGeom prst="rect">
            <a:avLst/>
          </a:prstGeom>
        </p:spPr>
      </p:pic>
      <p:pic>
        <p:nvPicPr>
          <p:cNvPr id="190" name="图片 189">
            <a:extLst>
              <a:ext uri="{FF2B5EF4-FFF2-40B4-BE49-F238E27FC236}">
                <a16:creationId xmlns:a16="http://schemas.microsoft.com/office/drawing/2014/main" id="{14C3F382-EBD0-ACFE-5843-9820481DA1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480" y="2333770"/>
            <a:ext cx="1985142" cy="1619999"/>
          </a:xfrm>
          <a:prstGeom prst="rect">
            <a:avLst/>
          </a:prstGeom>
        </p:spPr>
      </p:pic>
      <p:pic>
        <p:nvPicPr>
          <p:cNvPr id="191" name="图片 190">
            <a:extLst>
              <a:ext uri="{FF2B5EF4-FFF2-40B4-BE49-F238E27FC236}">
                <a16:creationId xmlns:a16="http://schemas.microsoft.com/office/drawing/2014/main" id="{FED21C61-FD3B-4A92-0AE4-BC0C0A7F6B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821180" y="5716395"/>
            <a:ext cx="1476638" cy="1160275"/>
          </a:xfrm>
          <a:prstGeom prst="rect">
            <a:avLst/>
          </a:prstGeom>
        </p:spPr>
      </p:pic>
      <p:pic>
        <p:nvPicPr>
          <p:cNvPr id="193" name="图片 192">
            <a:extLst>
              <a:ext uri="{FF2B5EF4-FFF2-40B4-BE49-F238E27FC236}">
                <a16:creationId xmlns:a16="http://schemas.microsoft.com/office/drawing/2014/main" id="{C32567A7-D65A-3444-A897-C6D6431E3FD2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-18000" contrast="30000"/>
          </a:blip>
          <a:stretch>
            <a:fillRect/>
          </a:stretch>
        </p:blipFill>
        <p:spPr>
          <a:xfrm>
            <a:off x="641636" y="3925381"/>
            <a:ext cx="2424978" cy="177609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765744F-78A3-C382-10BB-4474C78511D4}"/>
              </a:ext>
            </a:extLst>
          </p:cNvPr>
          <p:cNvSpPr txBox="1"/>
          <p:nvPr/>
        </p:nvSpPr>
        <p:spPr>
          <a:xfrm>
            <a:off x="99144" y="9124"/>
            <a:ext cx="2534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）使用方法</a:t>
            </a:r>
          </a:p>
        </p:txBody>
      </p:sp>
    </p:spTree>
    <p:extLst>
      <p:ext uri="{BB962C8B-B14F-4D97-AF65-F5344CB8AC3E}">
        <p14:creationId xmlns:p14="http://schemas.microsoft.com/office/powerpoint/2010/main" val="7425775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  <p:bldP spid="179" grpId="0"/>
      <p:bldP spid="1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CFFCB56D-7499-39C1-D47B-2BB097527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388085" y="3220705"/>
            <a:ext cx="6088363" cy="389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E5362768-67BA-C9B1-6D82-4B8A75EC763A}"/>
              </a:ext>
            </a:extLst>
          </p:cNvPr>
          <p:cNvSpPr txBox="1"/>
          <p:nvPr/>
        </p:nvSpPr>
        <p:spPr>
          <a:xfrm>
            <a:off x="7819117" y="3365019"/>
            <a:ext cx="1512094" cy="43767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7A77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量程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A48115D4-0DDE-9A99-1CE1-475460E6C30B}"/>
              </a:ext>
            </a:extLst>
          </p:cNvPr>
          <p:cNvSpPr txBox="1"/>
          <p:nvPr/>
        </p:nvSpPr>
        <p:spPr>
          <a:xfrm>
            <a:off x="8555350" y="3328599"/>
            <a:ext cx="1824514" cy="4376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35℃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42℃ 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222CB78-2E6E-24B3-B9AC-3891667DBE23}"/>
              </a:ext>
            </a:extLst>
          </p:cNvPr>
          <p:cNvSpPr txBox="1"/>
          <p:nvPr/>
        </p:nvSpPr>
        <p:spPr>
          <a:xfrm>
            <a:off x="8991714" y="3990643"/>
            <a:ext cx="1167289" cy="43767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0.1℃ 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2F21048A-0E02-A646-ADCD-B22E3BF74D1F}"/>
              </a:ext>
            </a:extLst>
          </p:cNvPr>
          <p:cNvSpPr txBox="1"/>
          <p:nvPr/>
        </p:nvSpPr>
        <p:spPr>
          <a:xfrm>
            <a:off x="7819117" y="4016067"/>
            <a:ext cx="1727597" cy="43767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7A77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分度值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BA1EE1D-0820-7EAF-6696-3B8837D47DA0}"/>
              </a:ext>
            </a:extLst>
          </p:cNvPr>
          <p:cNvCxnSpPr/>
          <p:nvPr/>
        </p:nvCxnSpPr>
        <p:spPr>
          <a:xfrm>
            <a:off x="4917061" y="881705"/>
            <a:ext cx="1515205" cy="669818"/>
          </a:xfrm>
          <a:prstGeom prst="line">
            <a:avLst/>
          </a:prstGeom>
          <a:ln w="444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84FD7F3B-83FA-C69A-A4A2-8C85091E5FAE}"/>
              </a:ext>
            </a:extLst>
          </p:cNvPr>
          <p:cNvSpPr txBox="1"/>
          <p:nvPr/>
        </p:nvSpPr>
        <p:spPr>
          <a:xfrm>
            <a:off x="3336196" y="645218"/>
            <a:ext cx="2124368" cy="50013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内径更细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0DD0F53-76C7-6147-CCE1-A99A386A453C}"/>
              </a:ext>
            </a:extLst>
          </p:cNvPr>
          <p:cNvSpPr txBox="1"/>
          <p:nvPr/>
        </p:nvSpPr>
        <p:spPr>
          <a:xfrm>
            <a:off x="3248757" y="1082892"/>
            <a:ext cx="1941878" cy="500137"/>
          </a:xfrm>
          <a:prstGeom prst="rect">
            <a:avLst/>
          </a:prstGeom>
          <a:solidFill>
            <a:schemeClr val="bg1"/>
          </a:solidFill>
        </p:spPr>
        <p:txBody>
          <a:bodyPr wrap="non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精确程度高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85EDCA7-4B92-1158-4098-98E02E066EF2}"/>
              </a:ext>
            </a:extLst>
          </p:cNvPr>
          <p:cNvSpPr txBox="1"/>
          <p:nvPr/>
        </p:nvSpPr>
        <p:spPr>
          <a:xfrm>
            <a:off x="7819117" y="2270892"/>
            <a:ext cx="3257484" cy="80791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人体体温的变化一般在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35℃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～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42℃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之间。</a:t>
            </a: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4296D9F-D677-C874-494F-6B0430604F7E}"/>
              </a:ext>
            </a:extLst>
          </p:cNvPr>
          <p:cNvGrpSpPr/>
          <p:nvPr/>
        </p:nvGrpSpPr>
        <p:grpSpPr>
          <a:xfrm flipH="1">
            <a:off x="4656913" y="2457828"/>
            <a:ext cx="1213568" cy="522814"/>
            <a:chOff x="4286" y="210"/>
            <a:chExt cx="817" cy="540"/>
          </a:xfrm>
        </p:grpSpPr>
        <p:sp>
          <p:nvSpPr>
            <p:cNvPr id="14" name="AutoShape 14">
              <a:extLst>
                <a:ext uri="{FF2B5EF4-FFF2-40B4-BE49-F238E27FC236}">
                  <a16:creationId xmlns:a16="http://schemas.microsoft.com/office/drawing/2014/main" id="{18057CA0-9424-2571-9C70-0B7CEB3EE54F}"/>
                </a:ext>
              </a:extLst>
            </p:cNvPr>
            <p:cNvSpPr/>
            <p:nvPr/>
          </p:nvSpPr>
          <p:spPr>
            <a:xfrm flipV="1">
              <a:off x="4286" y="210"/>
              <a:ext cx="817" cy="453"/>
            </a:xfrm>
            <a:prstGeom prst="wedgeRoundRectCallout">
              <a:avLst>
                <a:gd name="adj1" fmla="val -107234"/>
                <a:gd name="adj2" fmla="val -581388"/>
                <a:gd name="adj3" fmla="val 16667"/>
              </a:avLst>
            </a:prstGeom>
            <a:solidFill>
              <a:schemeClr val="folHlink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 algn="ctr">
                <a:defRPr/>
              </a:pPr>
              <a:endParaRPr lang="zh-CN" altLang="zh-CN" sz="2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4D62466-A051-45F6-D7F3-078CCE1DFE03}"/>
                </a:ext>
              </a:extLst>
            </p:cNvPr>
            <p:cNvSpPr/>
            <p:nvPr/>
          </p:nvSpPr>
          <p:spPr>
            <a:xfrm>
              <a:off x="4377" y="210"/>
              <a:ext cx="692" cy="540"/>
            </a:xfrm>
            <a:prstGeom prst="rect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800" b="1">
                  <a:solidFill>
                    <a:srgbClr val="FFFFFF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缩口</a:t>
              </a:r>
            </a:p>
          </p:txBody>
        </p:sp>
      </p:grpSp>
      <p:sp>
        <p:nvSpPr>
          <p:cNvPr id="18" name="Text Box 2">
            <a:extLst>
              <a:ext uri="{FF2B5EF4-FFF2-40B4-BE49-F238E27FC236}">
                <a16:creationId xmlns:a16="http://schemas.microsoft.com/office/drawing/2014/main" id="{FAC68302-73CE-A23C-C3CA-9233FDE1A4F4}"/>
              </a:ext>
            </a:extLst>
          </p:cNvPr>
          <p:cNvSpPr txBox="1"/>
          <p:nvPr/>
        </p:nvSpPr>
        <p:spPr>
          <a:xfrm>
            <a:off x="1380944" y="2392303"/>
            <a:ext cx="2635091" cy="11071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水银膨胀能通过缩口升到直管内。</a:t>
            </a: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CA33AADB-BC04-7E76-8842-6B298042D1ED}"/>
              </a:ext>
            </a:extLst>
          </p:cNvPr>
          <p:cNvSpPr/>
          <p:nvPr/>
        </p:nvSpPr>
        <p:spPr>
          <a:xfrm>
            <a:off x="1275852" y="3645216"/>
            <a:ext cx="3962876" cy="228457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pitchFamily="49" charset="-122"/>
              </a:rPr>
              <a:t>体温计离开人体，水银遇冷收缩，直管内水银来不及退回玻璃泡就在缩口处      ，故仍然指示原来的温度。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B4DFE18-3125-57C5-DCC8-090EFEAAA6D4}"/>
              </a:ext>
            </a:extLst>
          </p:cNvPr>
          <p:cNvSpPr/>
          <p:nvPr/>
        </p:nvSpPr>
        <p:spPr>
          <a:xfrm>
            <a:off x="1193516" y="6022205"/>
            <a:ext cx="5238750" cy="4376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使用体温计前要往下用力甩几下。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34E017-CE24-734C-A4AD-52E03325E948}"/>
              </a:ext>
            </a:extLst>
          </p:cNvPr>
          <p:cNvSpPr txBox="1"/>
          <p:nvPr/>
        </p:nvSpPr>
        <p:spPr>
          <a:xfrm>
            <a:off x="369651" y="204281"/>
            <a:ext cx="210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、体温计</a:t>
            </a:r>
          </a:p>
        </p:txBody>
      </p:sp>
    </p:spTree>
    <p:extLst>
      <p:ext uri="{BB962C8B-B14F-4D97-AF65-F5344CB8AC3E}">
        <p14:creationId xmlns:p14="http://schemas.microsoft.com/office/powerpoint/2010/main" val="2086172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 animBg="1"/>
      <p:bldP spid="9" grpId="0" animBg="1"/>
      <p:bldP spid="10" grpId="0" animBg="1"/>
      <p:bldP spid="18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B0F95BF-E41A-6C79-862D-BAC0873FDED7}"/>
              </a:ext>
            </a:extLst>
          </p:cNvPr>
          <p:cNvSpPr txBox="1"/>
          <p:nvPr/>
        </p:nvSpPr>
        <p:spPr>
          <a:xfrm>
            <a:off x="654395" y="886708"/>
            <a:ext cx="11179315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zh-CN" sz="2400" b="1" kern="100">
                <a:effectLst/>
                <a:latin typeface="楷体" panose="02010609060101010101" pitchFamily="49" charset="-122"/>
                <a:ea typeface="楷体" panose="02010609060101010101" pitchFamily="49" charset="-122"/>
                <a:cs typeface="Courier New" panose="02070309020205020404" pitchFamily="49" charset="0"/>
              </a:rPr>
              <a:t> 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(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教材素材改编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)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判断如图所示的操作是否正确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,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并说明原因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.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图甲：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_______________________________________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图乙：</a:t>
            </a:r>
            <a:r>
              <a:rPr lang="en-US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_______________________________________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089532F-864C-C2B6-3DE9-8646D96BCF74}"/>
              </a:ext>
            </a:extLst>
          </p:cNvPr>
          <p:cNvSpPr txBox="1"/>
          <p:nvPr/>
        </p:nvSpPr>
        <p:spPr>
          <a:xfrm>
            <a:off x="1662381" y="1531840"/>
            <a:ext cx="56159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不正确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温度计的玻璃泡接触到了容器底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0777915-E038-99EC-4F51-DC742B2C29B6}"/>
              </a:ext>
            </a:extLst>
          </p:cNvPr>
          <p:cNvSpPr txBox="1"/>
          <p:nvPr/>
        </p:nvSpPr>
        <p:spPr>
          <a:xfrm>
            <a:off x="1662381" y="2090831"/>
            <a:ext cx="62639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不正确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温度计的玻璃泡接触到了容器壁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94FE29-931D-03DC-39CC-68A062537F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262" t="30050" r="44684" b="18496"/>
          <a:stretch>
            <a:fillRect/>
          </a:stretch>
        </p:blipFill>
        <p:spPr>
          <a:xfrm>
            <a:off x="9339802" y="146260"/>
            <a:ext cx="2121057" cy="278363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8A22055-5A36-056D-F31C-AD9CF4EE498F}"/>
              </a:ext>
            </a:extLst>
          </p:cNvPr>
          <p:cNvSpPr txBox="1"/>
          <p:nvPr/>
        </p:nvSpPr>
        <p:spPr>
          <a:xfrm>
            <a:off x="792683" y="4162473"/>
            <a:ext cx="8328591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图丙：</a:t>
            </a:r>
            <a:r>
              <a:rPr lang="en-US" altLang="zh-CN" sz="2400" b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_____________________________________________</a:t>
            </a: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400" b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图丁：</a:t>
            </a:r>
            <a:r>
              <a:rPr lang="en-US" altLang="zh-CN" sz="2400" b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altLang="zh-CN" sz="2400" b="1" kern="100">
                <a:latin typeface="Times New Roman" panose="02020603050405020304" pitchFamily="18" charset="0"/>
                <a:ea typeface="楷体" panose="02010609060101010101" pitchFamily="49" charset="-122"/>
                <a:cs typeface="Courier New" panose="02070309020205020404" pitchFamily="49" charset="0"/>
              </a:rPr>
              <a:t>____________________________________________________.</a:t>
            </a:r>
            <a:endParaRPr lang="zh-CN" altLang="zh-CN" sz="2400" b="1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Courier New" panose="02070309020205020404" pitchFamily="49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11D0691-66A7-7F6B-E943-CA9BEAAD4359}"/>
              </a:ext>
            </a:extLst>
          </p:cNvPr>
          <p:cNvSpPr txBox="1"/>
          <p:nvPr/>
        </p:nvSpPr>
        <p:spPr>
          <a:xfrm>
            <a:off x="1777376" y="4241836"/>
            <a:ext cx="76056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不正确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温度计的玻璃泡没有与被测液体充分接触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F4AF3B5-4609-B79C-D77A-F1BB1DA7DDCB}"/>
              </a:ext>
            </a:extLst>
          </p:cNvPr>
          <p:cNvSpPr txBox="1"/>
          <p:nvPr/>
        </p:nvSpPr>
        <p:spPr>
          <a:xfrm>
            <a:off x="817967" y="4659677"/>
            <a:ext cx="7943312" cy="1137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正确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温度计的玻璃泡完全放在被测液体中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且没有接触容器底或容器壁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887348B-3411-828D-0C1B-F8CE2BE9B5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559" t="27271" r="25781" b="19548"/>
          <a:stretch>
            <a:fillRect/>
          </a:stretch>
        </p:blipFill>
        <p:spPr>
          <a:xfrm>
            <a:off x="9471892" y="3311400"/>
            <a:ext cx="1741045" cy="2649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325100" y="106934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348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>
            <a:extLst>
              <a:ext uri="{FF2B5EF4-FFF2-40B4-BE49-F238E27FC236}">
                <a16:creationId xmlns:a16="http://schemas.microsoft.com/office/drawing/2014/main" id="{89B92949-8B2D-9C5C-4A1F-E8D7CAD1E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31" y="421480"/>
            <a:ext cx="6359525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．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(1)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如图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所示，温度计的示数为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_____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  (2)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如图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所示，温度计的示数为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 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   (3)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如图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所示，体温计的示数为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_____℃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3" name="组合 32903">
            <a:extLst>
              <a:ext uri="{FF2B5EF4-FFF2-40B4-BE49-F238E27FC236}">
                <a16:creationId xmlns:a16="http://schemas.microsoft.com/office/drawing/2014/main" id="{85BB9A6E-ED7B-F8BA-1148-6EAAB10E21DF}"/>
              </a:ext>
            </a:extLst>
          </p:cNvPr>
          <p:cNvGrpSpPr/>
          <p:nvPr/>
        </p:nvGrpSpPr>
        <p:grpSpPr>
          <a:xfrm>
            <a:off x="6851850" y="257413"/>
            <a:ext cx="1129904" cy="2295525"/>
            <a:chOff x="2744" y="1956"/>
            <a:chExt cx="949" cy="1928"/>
          </a:xfrm>
        </p:grpSpPr>
        <p:sp>
          <p:nvSpPr>
            <p:cNvPr id="4" name="文本框 32897">
              <a:extLst>
                <a:ext uri="{FF2B5EF4-FFF2-40B4-BE49-F238E27FC236}">
                  <a16:creationId xmlns:a16="http://schemas.microsoft.com/office/drawing/2014/main" id="{676B8937-8A6F-1B75-78C8-474821598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4" y="3571"/>
              <a:ext cx="584" cy="313"/>
            </a:xfrm>
            <a:prstGeom prst="rect">
              <a:avLst/>
            </a:prstGeom>
            <a:noFill/>
            <a:ln w="22225">
              <a:noFill/>
              <a:miter lim="800000"/>
            </a:ln>
          </p:spPr>
          <p:txBody>
            <a:bodyPr lIns="13500" tIns="0" rIns="0" bIns="0"/>
            <a:lstStyle/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zh-CN" altLang="en-US" sz="1800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图 </a:t>
              </a:r>
              <a:r>
                <a:rPr lang="en-US" altLang="zh-CN" sz="1800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</a:t>
              </a:r>
            </a:p>
          </p:txBody>
        </p:sp>
        <p:grpSp>
          <p:nvGrpSpPr>
            <p:cNvPr id="5" name="组合 32902">
              <a:extLst>
                <a:ext uri="{FF2B5EF4-FFF2-40B4-BE49-F238E27FC236}">
                  <a16:creationId xmlns:a16="http://schemas.microsoft.com/office/drawing/2014/main" id="{8628C3C1-6651-15EB-9BD8-A3AF3777A5BA}"/>
                </a:ext>
              </a:extLst>
            </p:cNvPr>
            <p:cNvGrpSpPr/>
            <p:nvPr/>
          </p:nvGrpSpPr>
          <p:grpSpPr>
            <a:xfrm>
              <a:off x="2744" y="1956"/>
              <a:ext cx="949" cy="1621"/>
              <a:chOff x="2744" y="1956"/>
              <a:chExt cx="949" cy="1621"/>
            </a:xfrm>
          </p:grpSpPr>
          <p:grpSp>
            <p:nvGrpSpPr>
              <p:cNvPr id="6" name="组合 32868">
                <a:extLst>
                  <a:ext uri="{FF2B5EF4-FFF2-40B4-BE49-F238E27FC236}">
                    <a16:creationId xmlns:a16="http://schemas.microsoft.com/office/drawing/2014/main" id="{3A78747D-5220-43A7-3DFA-AE84B3ECD512}"/>
                  </a:ext>
                </a:extLst>
              </p:cNvPr>
              <p:cNvGrpSpPr/>
              <p:nvPr/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19" name="直接连接符 32869">
                  <a:extLst>
                    <a:ext uri="{FF2B5EF4-FFF2-40B4-BE49-F238E27FC236}">
                      <a16:creationId xmlns:a16="http://schemas.microsoft.com/office/drawing/2014/main" id="{163F24F8-4AA6-CDDB-656E-2A24C57AB6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21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0" name="直接连接符 32870">
                  <a:extLst>
                    <a:ext uri="{FF2B5EF4-FFF2-40B4-BE49-F238E27FC236}">
                      <a16:creationId xmlns:a16="http://schemas.microsoft.com/office/drawing/2014/main" id="{A798DF41-193E-A66B-7F00-B9170B35E5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368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1" name="直接连接符 32871">
                  <a:extLst>
                    <a:ext uri="{FF2B5EF4-FFF2-40B4-BE49-F238E27FC236}">
                      <a16:creationId xmlns:a16="http://schemas.microsoft.com/office/drawing/2014/main" id="{3053C967-FA53-6627-F898-5BEC3D4DCB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5" y="4524"/>
                  <a:ext cx="63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2" name="直接连接符 32872">
                  <a:extLst>
                    <a:ext uri="{FF2B5EF4-FFF2-40B4-BE49-F238E27FC236}">
                      <a16:creationId xmlns:a16="http://schemas.microsoft.com/office/drawing/2014/main" id="{EB6C85EC-B66C-7B69-C914-E49F9390BB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68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3" name="直接连接符 32873">
                  <a:extLst>
                    <a:ext uri="{FF2B5EF4-FFF2-40B4-BE49-F238E27FC236}">
                      <a16:creationId xmlns:a16="http://schemas.microsoft.com/office/drawing/2014/main" id="{A47EC09A-A480-D224-7833-2DD6B00558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836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4" name="直接连接符 32874">
                  <a:extLst>
                    <a:ext uri="{FF2B5EF4-FFF2-40B4-BE49-F238E27FC236}">
                      <a16:creationId xmlns:a16="http://schemas.microsoft.com/office/drawing/2014/main" id="{072CCC49-1030-3288-00B2-6F22D0211E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99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5" name="直接连接符 32875">
                  <a:extLst>
                    <a:ext uri="{FF2B5EF4-FFF2-40B4-BE49-F238E27FC236}">
                      <a16:creationId xmlns:a16="http://schemas.microsoft.com/office/drawing/2014/main" id="{7361879D-E477-EE72-E8AF-A80E157A92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148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6" name="直接连接符 32876">
                  <a:extLst>
                    <a:ext uri="{FF2B5EF4-FFF2-40B4-BE49-F238E27FC236}">
                      <a16:creationId xmlns:a16="http://schemas.microsoft.com/office/drawing/2014/main" id="{F514C5E6-9340-DC1B-9E89-FF5AB7E25B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5" y="5304"/>
                  <a:ext cx="63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7" name="直接连接符 32877">
                  <a:extLst>
                    <a:ext uri="{FF2B5EF4-FFF2-40B4-BE49-F238E27FC236}">
                      <a16:creationId xmlns:a16="http://schemas.microsoft.com/office/drawing/2014/main" id="{939CA5CE-0403-8EE6-D93D-6FE3235D7F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46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8" name="直接连接符 32878">
                  <a:extLst>
                    <a:ext uri="{FF2B5EF4-FFF2-40B4-BE49-F238E27FC236}">
                      <a16:creationId xmlns:a16="http://schemas.microsoft.com/office/drawing/2014/main" id="{3D2843A8-A7DA-C07A-1258-DD6EA03D81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29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29" name="直接连接符 32879">
                  <a:extLst>
                    <a:ext uri="{FF2B5EF4-FFF2-40B4-BE49-F238E27FC236}">
                      <a16:creationId xmlns:a16="http://schemas.microsoft.com/office/drawing/2014/main" id="{FFABCE5B-FDEE-D4DC-3B95-30F0F86259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446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30" name="直接连接符 32880">
                  <a:extLst>
                    <a:ext uri="{FF2B5EF4-FFF2-40B4-BE49-F238E27FC236}">
                      <a16:creationId xmlns:a16="http://schemas.microsoft.com/office/drawing/2014/main" id="{F0DFE07D-6A1E-5F00-F169-D494E98589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60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31" name="直接连接符 32881">
                  <a:extLst>
                    <a:ext uri="{FF2B5EF4-FFF2-40B4-BE49-F238E27FC236}">
                      <a16:creationId xmlns:a16="http://schemas.microsoft.com/office/drawing/2014/main" id="{F98C42D8-E443-6605-999D-F515172F45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758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32" name="直接连接符 32882">
                  <a:extLst>
                    <a:ext uri="{FF2B5EF4-FFF2-40B4-BE49-F238E27FC236}">
                      <a16:creationId xmlns:a16="http://schemas.microsoft.com/office/drawing/2014/main" id="{14CEE002-275B-3F1C-44F6-C235B0037F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5" y="4914"/>
                  <a:ext cx="63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33" name="直接连接符 32883">
                  <a:extLst>
                    <a:ext uri="{FF2B5EF4-FFF2-40B4-BE49-F238E27FC236}">
                      <a16:creationId xmlns:a16="http://schemas.microsoft.com/office/drawing/2014/main" id="{AC0350CD-37CB-49B4-A137-7BD28F1143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07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34" name="直接连接符 32884">
                  <a:extLst>
                    <a:ext uri="{FF2B5EF4-FFF2-40B4-BE49-F238E27FC236}">
                      <a16:creationId xmlns:a16="http://schemas.microsoft.com/office/drawing/2014/main" id="{CCF1A33A-ABB9-FF47-A636-F0BC9B0B52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226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35" name="直接连接符 32885">
                  <a:extLst>
                    <a:ext uri="{FF2B5EF4-FFF2-40B4-BE49-F238E27FC236}">
                      <a16:creationId xmlns:a16="http://schemas.microsoft.com/office/drawing/2014/main" id="{DCDC361D-CC15-CA23-A2B0-91474F5831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38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sp>
            <p:nvSpPr>
              <p:cNvPr id="7" name="矩形 32886">
                <a:extLst>
                  <a:ext uri="{FF2B5EF4-FFF2-40B4-BE49-F238E27FC236}">
                    <a16:creationId xmlns:a16="http://schemas.microsoft.com/office/drawing/2014/main" id="{4B1BD084-23EE-FE4B-570C-E6620F4AC1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00">
                  <a:ea typeface="微软雅黑" panose="020B0503020204020204" pitchFamily="34" charset="-122"/>
                </a:endParaRPr>
              </a:p>
            </p:txBody>
          </p:sp>
          <p:sp>
            <p:nvSpPr>
              <p:cNvPr id="8" name="矩形 32888">
                <a:extLst>
                  <a:ext uri="{FF2B5EF4-FFF2-40B4-BE49-F238E27FC236}">
                    <a16:creationId xmlns:a16="http://schemas.microsoft.com/office/drawing/2014/main" id="{A56891D4-810A-AC37-CE70-893002B8A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00"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9" name="组合 32890">
                <a:extLst>
                  <a:ext uri="{FF2B5EF4-FFF2-40B4-BE49-F238E27FC236}">
                    <a16:creationId xmlns:a16="http://schemas.microsoft.com/office/drawing/2014/main" id="{DCD6EB9E-0B1C-A4B1-9CF3-B95FCBAC347A}"/>
                  </a:ext>
                </a:extLst>
              </p:cNvPr>
              <p:cNvGrpSpPr/>
              <p:nvPr/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17" name="直接连接符 32891">
                  <a:extLst>
                    <a:ext uri="{FF2B5EF4-FFF2-40B4-BE49-F238E27FC236}">
                      <a16:creationId xmlns:a16="http://schemas.microsoft.com/office/drawing/2014/main" id="{78CDC883-835D-02B6-FC11-BF5D02B3E0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88" y="5262"/>
                  <a:ext cx="0" cy="1932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18" name="直接连接符 32892">
                  <a:extLst>
                    <a:ext uri="{FF2B5EF4-FFF2-40B4-BE49-F238E27FC236}">
                      <a16:creationId xmlns:a16="http://schemas.microsoft.com/office/drawing/2014/main" id="{3EA4377F-222E-7EA8-252E-2503D4D488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60" y="5244"/>
                  <a:ext cx="0" cy="1932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sp>
            <p:nvSpPr>
              <p:cNvPr id="10" name="文本框 32894">
                <a:extLst>
                  <a:ext uri="{FF2B5EF4-FFF2-40B4-BE49-F238E27FC236}">
                    <a16:creationId xmlns:a16="http://schemas.microsoft.com/office/drawing/2014/main" id="{68D89E5A-C0A4-E0F7-B73E-7BE34F6AB8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4" y="2297"/>
                <a:ext cx="319" cy="265"/>
              </a:xfrm>
              <a:prstGeom prst="rect">
                <a:avLst/>
              </a:prstGeom>
              <a:noFill/>
              <a:ln w="222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1" hangingPunct="1">
                  <a:buFont typeface="Arial" panose="020B0604020202020204" pitchFamily="34" charset="0"/>
                  <a:buNone/>
                </a:pPr>
                <a:r>
                  <a:rPr lang="en-US" altLang="zh-CN" sz="2100">
                    <a:solidFill>
                      <a:schemeClr val="tx2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40</a:t>
                </a:r>
              </a:p>
            </p:txBody>
          </p:sp>
          <p:sp>
            <p:nvSpPr>
              <p:cNvPr id="11" name="文本框 32895">
                <a:extLst>
                  <a:ext uri="{FF2B5EF4-FFF2-40B4-BE49-F238E27FC236}">
                    <a16:creationId xmlns:a16="http://schemas.microsoft.com/office/drawing/2014/main" id="{1DF194F7-873D-C500-498C-94CD092648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1" hangingPunct="1">
                  <a:buFont typeface="Arial" panose="020B0604020202020204" pitchFamily="34" charset="0"/>
                  <a:buNone/>
                </a:pPr>
                <a:r>
                  <a:rPr lang="zh-CN" altLang="en-US" sz="2100">
                    <a:solidFill>
                      <a:schemeClr val="tx2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℃</a:t>
                </a:r>
              </a:p>
            </p:txBody>
          </p:sp>
          <p:sp>
            <p:nvSpPr>
              <p:cNvPr id="12" name="文本框 32896">
                <a:extLst>
                  <a:ext uri="{FF2B5EF4-FFF2-40B4-BE49-F238E27FC236}">
                    <a16:creationId xmlns:a16="http://schemas.microsoft.com/office/drawing/2014/main" id="{2E8E9A93-6A89-A842-F336-5F451EFC19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2" y="3107"/>
                <a:ext cx="321" cy="257"/>
              </a:xfrm>
              <a:prstGeom prst="rect">
                <a:avLst/>
              </a:prstGeom>
              <a:noFill/>
              <a:ln w="222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1" hangingPunct="1">
                  <a:buFont typeface="Arial" panose="020B0604020202020204" pitchFamily="34" charset="0"/>
                  <a:buNone/>
                </a:pPr>
                <a:r>
                  <a:rPr lang="en-US" altLang="zh-CN" sz="2100">
                    <a:solidFill>
                      <a:schemeClr val="tx2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30</a:t>
                </a:r>
              </a:p>
            </p:txBody>
          </p:sp>
          <p:sp>
            <p:nvSpPr>
              <p:cNvPr id="13" name="任意多边形 32898">
                <a:extLst>
                  <a:ext uri="{FF2B5EF4-FFF2-40B4-BE49-F238E27FC236}">
                    <a16:creationId xmlns:a16="http://schemas.microsoft.com/office/drawing/2014/main" id="{33CE465F-DD57-CC79-8628-45C8E89B61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9" y="2068"/>
                <a:ext cx="5" cy="1393"/>
              </a:xfrm>
              <a:custGeom>
                <a:avLst/>
                <a:gdLst>
                  <a:gd name="T0" fmla="*/ 0 w 7"/>
                  <a:gd name="T1" fmla="*/ 0 h 1838"/>
                  <a:gd name="T2" fmla="*/ 1 w 7"/>
                  <a:gd name="T3" fmla="*/ 200 h 1838"/>
                  <a:gd name="T4" fmla="*/ 0 60000 65536"/>
                  <a:gd name="T5" fmla="*/ 0 60000 65536"/>
                  <a:gd name="T6" fmla="*/ 0 w 7"/>
                  <a:gd name="T7" fmla="*/ 0 h 1838"/>
                  <a:gd name="T8" fmla="*/ 7 w 7"/>
                  <a:gd name="T9" fmla="*/ 1838 h 183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>
                <a:solidFill>
                  <a:srgbClr val="FFFFFF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4" name="任意多边形 32899">
                <a:extLst>
                  <a:ext uri="{FF2B5EF4-FFF2-40B4-BE49-F238E27FC236}">
                    <a16:creationId xmlns:a16="http://schemas.microsoft.com/office/drawing/2014/main" id="{4970869A-99A2-BA71-2564-443290AD4D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7" y="2065"/>
                <a:ext cx="6" cy="1378"/>
              </a:xfrm>
              <a:custGeom>
                <a:avLst/>
                <a:gdLst>
                  <a:gd name="T0" fmla="*/ 2 w 8"/>
                  <a:gd name="T1" fmla="*/ 0 h 1818"/>
                  <a:gd name="T2" fmla="*/ 0 w 8"/>
                  <a:gd name="T3" fmla="*/ 199 h 1818"/>
                  <a:gd name="T4" fmla="*/ 0 60000 65536"/>
                  <a:gd name="T5" fmla="*/ 0 60000 65536"/>
                  <a:gd name="T6" fmla="*/ 0 w 8"/>
                  <a:gd name="T7" fmla="*/ 0 h 1818"/>
                  <a:gd name="T8" fmla="*/ 8 w 8"/>
                  <a:gd name="T9" fmla="*/ 1818 h 181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>
                <a:solidFill>
                  <a:srgbClr val="FFFFFF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5" name="直接连接符 32900">
                <a:extLst>
                  <a:ext uri="{FF2B5EF4-FFF2-40B4-BE49-F238E27FC236}">
                    <a16:creationId xmlns:a16="http://schemas.microsoft.com/office/drawing/2014/main" id="{B8E595DD-2664-08B0-0007-9A8BFDCDEB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72" y="2051"/>
                <a:ext cx="0" cy="709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6" name="直接连接符 32901">
                <a:extLst>
                  <a:ext uri="{FF2B5EF4-FFF2-40B4-BE49-F238E27FC236}">
                    <a16:creationId xmlns:a16="http://schemas.microsoft.com/office/drawing/2014/main" id="{9D6D7AC4-19DC-D47F-91EB-739DA429B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61" y="2052"/>
                <a:ext cx="0" cy="709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</p:grpSp>
      </p:grpSp>
      <p:sp>
        <p:nvSpPr>
          <p:cNvPr id="36" name="Text Box 23">
            <a:extLst>
              <a:ext uri="{FF2B5EF4-FFF2-40B4-BE49-F238E27FC236}">
                <a16:creationId xmlns:a16="http://schemas.microsoft.com/office/drawing/2014/main" id="{6F791A56-A924-FD85-3F17-0A2CFAC06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506" y="421480"/>
            <a:ext cx="58420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36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7" name="组合 32907">
            <a:extLst>
              <a:ext uri="{FF2B5EF4-FFF2-40B4-BE49-F238E27FC236}">
                <a16:creationId xmlns:a16="http://schemas.microsoft.com/office/drawing/2014/main" id="{E740C5BC-B87E-9000-92C4-556EFB2EC13D}"/>
              </a:ext>
            </a:extLst>
          </p:cNvPr>
          <p:cNvGrpSpPr/>
          <p:nvPr/>
        </p:nvGrpSpPr>
        <p:grpSpPr>
          <a:xfrm>
            <a:off x="9442482" y="153308"/>
            <a:ext cx="1129903" cy="2295525"/>
            <a:chOff x="2744" y="1956"/>
            <a:chExt cx="949" cy="1928"/>
          </a:xfrm>
        </p:grpSpPr>
        <p:sp>
          <p:nvSpPr>
            <p:cNvPr id="38" name="文本框 32908">
              <a:extLst>
                <a:ext uri="{FF2B5EF4-FFF2-40B4-BE49-F238E27FC236}">
                  <a16:creationId xmlns:a16="http://schemas.microsoft.com/office/drawing/2014/main" id="{96289D9C-C29B-0BC8-60B3-E54B7F8DF3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4" y="3571"/>
              <a:ext cx="584" cy="313"/>
            </a:xfrm>
            <a:prstGeom prst="rect">
              <a:avLst/>
            </a:prstGeom>
            <a:noFill/>
            <a:ln w="22225">
              <a:noFill/>
              <a:miter lim="800000"/>
            </a:ln>
          </p:spPr>
          <p:txBody>
            <a:bodyPr lIns="13500" tIns="0" rIns="0" bIns="0"/>
            <a:lstStyle/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zh-CN" altLang="en-US" sz="1800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图 </a:t>
              </a:r>
              <a:r>
                <a:rPr lang="en-US" altLang="zh-CN" sz="1800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</a:p>
          </p:txBody>
        </p:sp>
        <p:grpSp>
          <p:nvGrpSpPr>
            <p:cNvPr id="39" name="组合 32909">
              <a:extLst>
                <a:ext uri="{FF2B5EF4-FFF2-40B4-BE49-F238E27FC236}">
                  <a16:creationId xmlns:a16="http://schemas.microsoft.com/office/drawing/2014/main" id="{AC9C458B-102F-CD19-1862-631D6D42EC63}"/>
                </a:ext>
              </a:extLst>
            </p:cNvPr>
            <p:cNvGrpSpPr/>
            <p:nvPr/>
          </p:nvGrpSpPr>
          <p:grpSpPr>
            <a:xfrm>
              <a:off x="2744" y="1956"/>
              <a:ext cx="949" cy="1621"/>
              <a:chOff x="2744" y="1956"/>
              <a:chExt cx="949" cy="1621"/>
            </a:xfrm>
          </p:grpSpPr>
          <p:grpSp>
            <p:nvGrpSpPr>
              <p:cNvPr id="40" name="组合 32910">
                <a:extLst>
                  <a:ext uri="{FF2B5EF4-FFF2-40B4-BE49-F238E27FC236}">
                    <a16:creationId xmlns:a16="http://schemas.microsoft.com/office/drawing/2014/main" id="{F37EC916-19C6-E768-E138-D270F7ECD697}"/>
                  </a:ext>
                </a:extLst>
              </p:cNvPr>
              <p:cNvGrpSpPr/>
              <p:nvPr/>
            </p:nvGrpSpPr>
            <p:grpSpPr>
              <a:xfrm>
                <a:off x="2896" y="2103"/>
                <a:ext cx="447" cy="1297"/>
                <a:chOff x="3465" y="4212"/>
                <a:chExt cx="630" cy="1248"/>
              </a:xfrm>
            </p:grpSpPr>
            <p:sp>
              <p:nvSpPr>
                <p:cNvPr id="53" name="直接连接符 32911">
                  <a:extLst>
                    <a:ext uri="{FF2B5EF4-FFF2-40B4-BE49-F238E27FC236}">
                      <a16:creationId xmlns:a16="http://schemas.microsoft.com/office/drawing/2014/main" id="{CD08015C-FB26-2C5C-13A5-C1FE6243F7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21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4" name="直接连接符 32912">
                  <a:extLst>
                    <a:ext uri="{FF2B5EF4-FFF2-40B4-BE49-F238E27FC236}">
                      <a16:creationId xmlns:a16="http://schemas.microsoft.com/office/drawing/2014/main" id="{9E2E3850-E72D-69EB-82AC-D61AA8B12A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368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5" name="直接连接符 32913">
                  <a:extLst>
                    <a:ext uri="{FF2B5EF4-FFF2-40B4-BE49-F238E27FC236}">
                      <a16:creationId xmlns:a16="http://schemas.microsoft.com/office/drawing/2014/main" id="{09E838B5-D67C-48D7-1254-A0A2EA7D11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5" y="4524"/>
                  <a:ext cx="63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6" name="直接连接符 32914">
                  <a:extLst>
                    <a:ext uri="{FF2B5EF4-FFF2-40B4-BE49-F238E27FC236}">
                      <a16:creationId xmlns:a16="http://schemas.microsoft.com/office/drawing/2014/main" id="{B8FA1A49-3D67-9640-13A9-7D7EF7BBEB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68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7" name="直接连接符 32915">
                  <a:extLst>
                    <a:ext uri="{FF2B5EF4-FFF2-40B4-BE49-F238E27FC236}">
                      <a16:creationId xmlns:a16="http://schemas.microsoft.com/office/drawing/2014/main" id="{77F9DE3F-73F4-E429-32DA-B2CC9F0B99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836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8" name="直接连接符 32916">
                  <a:extLst>
                    <a:ext uri="{FF2B5EF4-FFF2-40B4-BE49-F238E27FC236}">
                      <a16:creationId xmlns:a16="http://schemas.microsoft.com/office/drawing/2014/main" id="{FF0F1768-8EEE-6055-4387-98FE4FF444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99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9" name="直接连接符 32917">
                  <a:extLst>
                    <a:ext uri="{FF2B5EF4-FFF2-40B4-BE49-F238E27FC236}">
                      <a16:creationId xmlns:a16="http://schemas.microsoft.com/office/drawing/2014/main" id="{F237F459-6175-ADB5-98DE-DB6FAB97B7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148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0" name="直接连接符 32918">
                  <a:extLst>
                    <a:ext uri="{FF2B5EF4-FFF2-40B4-BE49-F238E27FC236}">
                      <a16:creationId xmlns:a16="http://schemas.microsoft.com/office/drawing/2014/main" id="{66F9890F-3019-3349-F70C-7C85C2F3C8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5" y="5304"/>
                  <a:ext cx="63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1" name="直接连接符 32919">
                  <a:extLst>
                    <a:ext uri="{FF2B5EF4-FFF2-40B4-BE49-F238E27FC236}">
                      <a16:creationId xmlns:a16="http://schemas.microsoft.com/office/drawing/2014/main" id="{338AC73E-D1A9-4110-31F5-1CED01B127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46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2" name="直接连接符 32920">
                  <a:extLst>
                    <a:ext uri="{FF2B5EF4-FFF2-40B4-BE49-F238E27FC236}">
                      <a16:creationId xmlns:a16="http://schemas.microsoft.com/office/drawing/2014/main" id="{32EF210E-24F7-7E52-3D2F-BF2F3E53B8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29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3" name="直接连接符 32921">
                  <a:extLst>
                    <a:ext uri="{FF2B5EF4-FFF2-40B4-BE49-F238E27FC236}">
                      <a16:creationId xmlns:a16="http://schemas.microsoft.com/office/drawing/2014/main" id="{B80A8337-F6B2-C33C-2875-97CBEC2F2A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446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4" name="直接连接符 32922">
                  <a:extLst>
                    <a:ext uri="{FF2B5EF4-FFF2-40B4-BE49-F238E27FC236}">
                      <a16:creationId xmlns:a16="http://schemas.microsoft.com/office/drawing/2014/main" id="{61779B9D-1C31-07A2-6744-6969078CA7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60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5" name="直接连接符 32923">
                  <a:extLst>
                    <a:ext uri="{FF2B5EF4-FFF2-40B4-BE49-F238E27FC236}">
                      <a16:creationId xmlns:a16="http://schemas.microsoft.com/office/drawing/2014/main" id="{17C03284-B06A-CFFF-6F85-C203AF2B72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4758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6" name="直接连接符 32924">
                  <a:extLst>
                    <a:ext uri="{FF2B5EF4-FFF2-40B4-BE49-F238E27FC236}">
                      <a16:creationId xmlns:a16="http://schemas.microsoft.com/office/drawing/2014/main" id="{8E3F713D-1D57-84C6-E64A-CDC5C614CD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5" y="4914"/>
                  <a:ext cx="63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7" name="直接连接符 32925">
                  <a:extLst>
                    <a:ext uri="{FF2B5EF4-FFF2-40B4-BE49-F238E27FC236}">
                      <a16:creationId xmlns:a16="http://schemas.microsoft.com/office/drawing/2014/main" id="{8F8B1DB0-95F0-C7D7-B5F2-0FE3FD096B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070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8" name="直接连接符 32926">
                  <a:extLst>
                    <a:ext uri="{FF2B5EF4-FFF2-40B4-BE49-F238E27FC236}">
                      <a16:creationId xmlns:a16="http://schemas.microsoft.com/office/drawing/2014/main" id="{2341D540-EF78-AD76-2067-B550519C2A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226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69" name="直接连接符 32927">
                  <a:extLst>
                    <a:ext uri="{FF2B5EF4-FFF2-40B4-BE49-F238E27FC236}">
                      <a16:creationId xmlns:a16="http://schemas.microsoft.com/office/drawing/2014/main" id="{0F5AD8B3-DBE6-7CDF-FED6-B8F85B7E19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570" y="5382"/>
                  <a:ext cx="420" cy="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sp>
            <p:nvSpPr>
              <p:cNvPr id="41" name="矩形 32928">
                <a:extLst>
                  <a:ext uri="{FF2B5EF4-FFF2-40B4-BE49-F238E27FC236}">
                    <a16:creationId xmlns:a16="http://schemas.microsoft.com/office/drawing/2014/main" id="{091B02A3-7633-2907-74A9-8A3142FB1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0" y="1997"/>
                <a:ext cx="134" cy="1580"/>
              </a:xfrm>
              <a:prstGeom prst="rect">
                <a:avLst/>
              </a:prstGeom>
              <a:solidFill>
                <a:srgbClr val="FFFFFF"/>
              </a:solidFill>
              <a:ln w="22225">
                <a:noFill/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00"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矩形 32930">
                <a:extLst>
                  <a:ext uri="{FF2B5EF4-FFF2-40B4-BE49-F238E27FC236}">
                    <a16:creationId xmlns:a16="http://schemas.microsoft.com/office/drawing/2014/main" id="{D81045D3-9214-2A12-5EB1-8044DBCD4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6" y="2750"/>
                <a:ext cx="114" cy="690"/>
              </a:xfrm>
              <a:prstGeom prst="rect">
                <a:avLst/>
              </a:prstGeom>
              <a:solidFill>
                <a:srgbClr val="000000"/>
              </a:solidFill>
              <a:ln w="222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00"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3" name="组合 32932">
                <a:extLst>
                  <a:ext uri="{FF2B5EF4-FFF2-40B4-BE49-F238E27FC236}">
                    <a16:creationId xmlns:a16="http://schemas.microsoft.com/office/drawing/2014/main" id="{9B73373A-A5D2-E8D7-CF0F-61D2EF05B648}"/>
                  </a:ext>
                </a:extLst>
              </p:cNvPr>
              <p:cNvGrpSpPr/>
              <p:nvPr/>
            </p:nvGrpSpPr>
            <p:grpSpPr>
              <a:xfrm>
                <a:off x="2744" y="2024"/>
                <a:ext cx="736" cy="1479"/>
                <a:chOff x="2388" y="5244"/>
                <a:chExt cx="972" cy="1950"/>
              </a:xfrm>
            </p:grpSpPr>
            <p:sp>
              <p:nvSpPr>
                <p:cNvPr id="51" name="直接连接符 32933">
                  <a:extLst>
                    <a:ext uri="{FF2B5EF4-FFF2-40B4-BE49-F238E27FC236}">
                      <a16:creationId xmlns:a16="http://schemas.microsoft.com/office/drawing/2014/main" id="{C7B51E93-111B-6392-4D4B-3FA7B74438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388" y="5262"/>
                  <a:ext cx="0" cy="1932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52" name="直接连接符 32934">
                  <a:extLst>
                    <a:ext uri="{FF2B5EF4-FFF2-40B4-BE49-F238E27FC236}">
                      <a16:creationId xmlns:a16="http://schemas.microsoft.com/office/drawing/2014/main" id="{AD7C699B-2853-3AD4-5FD5-14A8500F56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60" y="5244"/>
                  <a:ext cx="0" cy="1932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sp>
            <p:nvSpPr>
              <p:cNvPr id="44" name="文本框 32935">
                <a:extLst>
                  <a:ext uri="{FF2B5EF4-FFF2-40B4-BE49-F238E27FC236}">
                    <a16:creationId xmlns:a16="http://schemas.microsoft.com/office/drawing/2014/main" id="{EB3E4573-3DCA-7CD3-D962-8BCA11F7EA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4" y="2297"/>
                <a:ext cx="319" cy="265"/>
              </a:xfrm>
              <a:prstGeom prst="rect">
                <a:avLst/>
              </a:prstGeom>
              <a:noFill/>
              <a:ln w="222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1" hangingPunct="1">
                  <a:buFont typeface="Arial" panose="020B0604020202020204" pitchFamily="34" charset="0"/>
                  <a:buNone/>
                </a:pPr>
                <a:r>
                  <a:rPr lang="en-US" altLang="zh-CN" sz="2100">
                    <a:solidFill>
                      <a:schemeClr val="tx2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10</a:t>
                </a:r>
              </a:p>
            </p:txBody>
          </p:sp>
          <p:sp>
            <p:nvSpPr>
              <p:cNvPr id="45" name="文本框 32936">
                <a:extLst>
                  <a:ext uri="{FF2B5EF4-FFF2-40B4-BE49-F238E27FC236}">
                    <a16:creationId xmlns:a16="http://schemas.microsoft.com/office/drawing/2014/main" id="{D62505DA-8423-5A83-9E18-8F473522EF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0" y="1956"/>
                <a:ext cx="272" cy="225"/>
              </a:xfrm>
              <a:prstGeom prst="rect">
                <a:avLst/>
              </a:prstGeom>
              <a:noFill/>
              <a:ln w="222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1" hangingPunct="1">
                  <a:buFont typeface="Arial" panose="020B0604020202020204" pitchFamily="34" charset="0"/>
                  <a:buNone/>
                </a:pPr>
                <a:r>
                  <a:rPr lang="zh-CN" altLang="en-US" sz="2100">
                    <a:solidFill>
                      <a:schemeClr val="tx2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℃</a:t>
                </a:r>
              </a:p>
            </p:txBody>
          </p:sp>
          <p:sp>
            <p:nvSpPr>
              <p:cNvPr id="46" name="文本框 32937">
                <a:extLst>
                  <a:ext uri="{FF2B5EF4-FFF2-40B4-BE49-F238E27FC236}">
                    <a16:creationId xmlns:a16="http://schemas.microsoft.com/office/drawing/2014/main" id="{9D469349-3D9B-5BEF-F639-57BA643F82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2" y="3107"/>
                <a:ext cx="321" cy="257"/>
              </a:xfrm>
              <a:prstGeom prst="rect">
                <a:avLst/>
              </a:prstGeom>
              <a:noFill/>
              <a:ln w="22225">
                <a:noFill/>
                <a:miter lim="800000"/>
              </a:ln>
            </p:spPr>
            <p:txBody>
              <a:bodyPr lIns="0" tIns="0" rIns="0" bIns="0"/>
              <a:lstStyle/>
              <a:p>
                <a:pPr algn="just" eaLnBrk="1" hangingPunct="1">
                  <a:buFont typeface="Arial" panose="020B0604020202020204" pitchFamily="34" charset="0"/>
                  <a:buNone/>
                </a:pPr>
                <a:r>
                  <a:rPr lang="en-US" altLang="zh-CN" sz="2100">
                    <a:solidFill>
                      <a:schemeClr val="tx2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20</a:t>
                </a:r>
              </a:p>
            </p:txBody>
          </p:sp>
          <p:sp>
            <p:nvSpPr>
              <p:cNvPr id="47" name="任意多边形 32938">
                <a:extLst>
                  <a:ext uri="{FF2B5EF4-FFF2-40B4-BE49-F238E27FC236}">
                    <a16:creationId xmlns:a16="http://schemas.microsoft.com/office/drawing/2014/main" id="{4A9CCF48-0A92-A012-4EDE-19B7F6D3F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9" y="2068"/>
                <a:ext cx="5" cy="1393"/>
              </a:xfrm>
              <a:custGeom>
                <a:avLst/>
                <a:gdLst>
                  <a:gd name="T0" fmla="*/ 0 w 7"/>
                  <a:gd name="T1" fmla="*/ 0 h 1838"/>
                  <a:gd name="T2" fmla="*/ 1 w 7"/>
                  <a:gd name="T3" fmla="*/ 200 h 1838"/>
                  <a:gd name="T4" fmla="*/ 0 60000 65536"/>
                  <a:gd name="T5" fmla="*/ 0 60000 65536"/>
                  <a:gd name="T6" fmla="*/ 0 w 7"/>
                  <a:gd name="T7" fmla="*/ 0 h 1838"/>
                  <a:gd name="T8" fmla="*/ 7 w 7"/>
                  <a:gd name="T9" fmla="*/ 1838 h 183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1838">
                    <a:moveTo>
                      <a:pt x="0" y="0"/>
                    </a:moveTo>
                    <a:lnTo>
                      <a:pt x="7" y="1838"/>
                    </a:lnTo>
                  </a:path>
                </a:pathLst>
              </a:custGeom>
              <a:noFill/>
              <a:ln w="22225">
                <a:solidFill>
                  <a:srgbClr val="FFFFFF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48" name="任意多边形 32939">
                <a:extLst>
                  <a:ext uri="{FF2B5EF4-FFF2-40B4-BE49-F238E27FC236}">
                    <a16:creationId xmlns:a16="http://schemas.microsoft.com/office/drawing/2014/main" id="{E6639727-41A1-D2AA-BF67-CBACEC1DA4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7" y="2065"/>
                <a:ext cx="6" cy="1378"/>
              </a:xfrm>
              <a:custGeom>
                <a:avLst/>
                <a:gdLst>
                  <a:gd name="T0" fmla="*/ 2 w 8"/>
                  <a:gd name="T1" fmla="*/ 0 h 1818"/>
                  <a:gd name="T2" fmla="*/ 0 w 8"/>
                  <a:gd name="T3" fmla="*/ 199 h 1818"/>
                  <a:gd name="T4" fmla="*/ 0 60000 65536"/>
                  <a:gd name="T5" fmla="*/ 0 60000 65536"/>
                  <a:gd name="T6" fmla="*/ 0 w 8"/>
                  <a:gd name="T7" fmla="*/ 0 h 1818"/>
                  <a:gd name="T8" fmla="*/ 8 w 8"/>
                  <a:gd name="T9" fmla="*/ 1818 h 181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1818">
                    <a:moveTo>
                      <a:pt x="8" y="0"/>
                    </a:moveTo>
                    <a:lnTo>
                      <a:pt x="0" y="1818"/>
                    </a:lnTo>
                  </a:path>
                </a:pathLst>
              </a:custGeom>
              <a:noFill/>
              <a:ln w="22225">
                <a:solidFill>
                  <a:srgbClr val="FFFFFF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49" name="直接连接符 32940">
                <a:extLst>
                  <a:ext uri="{FF2B5EF4-FFF2-40B4-BE49-F238E27FC236}">
                    <a16:creationId xmlns:a16="http://schemas.microsoft.com/office/drawing/2014/main" id="{D6EE4D17-1927-68AB-1158-86EDFF97E5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72" y="2051"/>
                <a:ext cx="0" cy="709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50" name="直接连接符 32941">
                <a:extLst>
                  <a:ext uri="{FF2B5EF4-FFF2-40B4-BE49-F238E27FC236}">
                    <a16:creationId xmlns:a16="http://schemas.microsoft.com/office/drawing/2014/main" id="{A0D20C54-20E3-1D41-3114-735FEA12FB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61" y="2052"/>
                <a:ext cx="0" cy="709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</p:grpSp>
      </p:grpSp>
      <p:sp>
        <p:nvSpPr>
          <p:cNvPr id="70" name="Text Box 23">
            <a:extLst>
              <a:ext uri="{FF2B5EF4-FFF2-40B4-BE49-F238E27FC236}">
                <a16:creationId xmlns:a16="http://schemas.microsoft.com/office/drawing/2014/main" id="{EF2FF05B-23A5-D21C-B9C0-2EB4E7F01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2513" y="925485"/>
            <a:ext cx="67627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-14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33678B3B-E0EB-7648-4F18-7C7A75985105}"/>
              </a:ext>
            </a:extLst>
          </p:cNvPr>
          <p:cNvSpPr/>
          <p:nvPr/>
        </p:nvSpPr>
        <p:spPr>
          <a:xfrm>
            <a:off x="1784680" y="4021191"/>
            <a:ext cx="354806" cy="1559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6F911A66-FCC8-2FEC-6935-D6C4FE874480}"/>
              </a:ext>
            </a:extLst>
          </p:cNvPr>
          <p:cNvSpPr/>
          <p:nvPr/>
        </p:nvSpPr>
        <p:spPr>
          <a:xfrm>
            <a:off x="721232" y="2244062"/>
            <a:ext cx="354806" cy="1559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C5DB8BAB-54DD-2D53-3348-A50BFCC47644}"/>
              </a:ext>
            </a:extLst>
          </p:cNvPr>
          <p:cNvSpPr/>
          <p:nvPr/>
        </p:nvSpPr>
        <p:spPr>
          <a:xfrm>
            <a:off x="3970667" y="4037860"/>
            <a:ext cx="354806" cy="1559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9CD8FB6-FAF1-A0FC-5743-A40487257441}"/>
              </a:ext>
            </a:extLst>
          </p:cNvPr>
          <p:cNvSpPr/>
          <p:nvPr/>
        </p:nvSpPr>
        <p:spPr>
          <a:xfrm>
            <a:off x="2896584" y="2256683"/>
            <a:ext cx="354806" cy="1559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/>
          </a:p>
        </p:txBody>
      </p:sp>
      <p:sp>
        <p:nvSpPr>
          <p:cNvPr id="75" name="Text Box 23">
            <a:extLst>
              <a:ext uri="{FF2B5EF4-FFF2-40B4-BE49-F238E27FC236}">
                <a16:creationId xmlns:a16="http://schemas.microsoft.com/office/drawing/2014/main" id="{A2EBEE8E-DB50-7DAF-1433-09DD2EF4785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16556" y="1465420"/>
            <a:ext cx="75374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36.9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</a:p>
        </p:txBody>
      </p:sp>
      <p:grpSp>
        <p:nvGrpSpPr>
          <p:cNvPr id="76" name="组合 18715">
            <a:extLst>
              <a:ext uri="{FF2B5EF4-FFF2-40B4-BE49-F238E27FC236}">
                <a16:creationId xmlns:a16="http://schemas.microsoft.com/office/drawing/2014/main" id="{8C1E64AF-9CDB-FCDE-0F08-2739BBD6EB56}"/>
              </a:ext>
            </a:extLst>
          </p:cNvPr>
          <p:cNvGrpSpPr/>
          <p:nvPr/>
        </p:nvGrpSpPr>
        <p:grpSpPr>
          <a:xfrm>
            <a:off x="2231963" y="2533824"/>
            <a:ext cx="3462655" cy="1176655"/>
            <a:chOff x="1927" y="1888"/>
            <a:chExt cx="3508" cy="1179"/>
          </a:xfrm>
        </p:grpSpPr>
        <p:grpSp>
          <p:nvGrpSpPr>
            <p:cNvPr id="77" name="组合 18714">
              <a:extLst>
                <a:ext uri="{FF2B5EF4-FFF2-40B4-BE49-F238E27FC236}">
                  <a16:creationId xmlns:a16="http://schemas.microsoft.com/office/drawing/2014/main" id="{8E202910-A61C-D3AE-F44F-CFC7EDBAAB32}"/>
                </a:ext>
              </a:extLst>
            </p:cNvPr>
            <p:cNvGrpSpPr/>
            <p:nvPr/>
          </p:nvGrpSpPr>
          <p:grpSpPr>
            <a:xfrm>
              <a:off x="1927" y="2061"/>
              <a:ext cx="3435" cy="778"/>
              <a:chOff x="1927" y="2061"/>
              <a:chExt cx="3435" cy="778"/>
            </a:xfrm>
          </p:grpSpPr>
          <p:sp>
            <p:nvSpPr>
              <p:cNvPr id="79" name="圆角矩形 18625">
                <a:extLst>
                  <a:ext uri="{FF2B5EF4-FFF2-40B4-BE49-F238E27FC236}">
                    <a16:creationId xmlns:a16="http://schemas.microsoft.com/office/drawing/2014/main" id="{23FE18EC-4C8D-6918-3176-DC171DC98BC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 rot="5400000" flipH="1">
                <a:off x="2944" y="1771"/>
                <a:ext cx="136" cy="1198"/>
              </a:xfrm>
              <a:prstGeom prst="roundRect">
                <a:avLst>
                  <a:gd name="adj" fmla="val 50000"/>
                </a:avLst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00"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0" name="组合 18626">
                <a:extLst>
                  <a:ext uri="{FF2B5EF4-FFF2-40B4-BE49-F238E27FC236}">
                    <a16:creationId xmlns:a16="http://schemas.microsoft.com/office/drawing/2014/main" id="{DD896F38-BDDD-1E98-AAC1-0133A82934D0}"/>
                  </a:ext>
                </a:extLst>
              </p:cNvPr>
              <p:cNvGrpSpPr/>
              <p:nvPr/>
            </p:nvGrpSpPr>
            <p:grpSpPr>
              <a:xfrm rot="5400000" flipH="1">
                <a:off x="3397" y="672"/>
                <a:ext cx="515" cy="3378"/>
                <a:chOff x="3960" y="1440"/>
                <a:chExt cx="888" cy="3600"/>
              </a:xfrm>
            </p:grpSpPr>
            <p:grpSp>
              <p:nvGrpSpPr>
                <p:cNvPr id="87" name="组合 18627">
                  <a:extLst>
                    <a:ext uri="{FF2B5EF4-FFF2-40B4-BE49-F238E27FC236}">
                      <a16:creationId xmlns:a16="http://schemas.microsoft.com/office/drawing/2014/main" id="{D73FC53D-85B1-69C8-7F62-E1727AFE9858}"/>
                    </a:ext>
                  </a:extLst>
                </p:cNvPr>
                <p:cNvGrpSpPr/>
                <p:nvPr/>
              </p:nvGrpSpPr>
              <p:grpSpPr>
                <a:xfrm rot="-5400000">
                  <a:off x="2316" y="3084"/>
                  <a:ext cx="3600" cy="312"/>
                  <a:chOff x="3060" y="1908"/>
                  <a:chExt cx="5580" cy="624"/>
                </a:xfrm>
              </p:grpSpPr>
              <p:grpSp>
                <p:nvGrpSpPr>
                  <p:cNvPr id="127" name="组合 18628">
                    <a:extLst>
                      <a:ext uri="{FF2B5EF4-FFF2-40B4-BE49-F238E27FC236}">
                        <a16:creationId xmlns:a16="http://schemas.microsoft.com/office/drawing/2014/main" id="{EF68FA08-8E61-1233-AFC1-80C44926A4DE}"/>
                      </a:ext>
                    </a:extLst>
                  </p:cNvPr>
                  <p:cNvGrpSpPr/>
                  <p:nvPr/>
                </p:nvGrpSpPr>
                <p:grpSpPr>
                  <a:xfrm>
                    <a:off x="3240" y="1908"/>
                    <a:ext cx="5220" cy="624"/>
                    <a:chOff x="3240" y="1908"/>
                    <a:chExt cx="5220" cy="624"/>
                  </a:xfrm>
                </p:grpSpPr>
                <p:grpSp>
                  <p:nvGrpSpPr>
                    <p:cNvPr id="129" name="组合 18629">
                      <a:extLst>
                        <a:ext uri="{FF2B5EF4-FFF2-40B4-BE49-F238E27FC236}">
                          <a16:creationId xmlns:a16="http://schemas.microsoft.com/office/drawing/2014/main" id="{5D53F7A0-2A59-3C20-F258-CAC580BAF25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60" name="直接连接符 18630">
                        <a:extLst>
                          <a:ext uri="{FF2B5EF4-FFF2-40B4-BE49-F238E27FC236}">
                            <a16:creationId xmlns:a16="http://schemas.microsoft.com/office/drawing/2014/main" id="{573DFD65-F130-51BE-5FEF-D55EE34251B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70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61" name="直接连接符 18631">
                        <a:extLst>
                          <a:ext uri="{FF2B5EF4-FFF2-40B4-BE49-F238E27FC236}">
                            <a16:creationId xmlns:a16="http://schemas.microsoft.com/office/drawing/2014/main" id="{774C23D8-5288-9427-FD83-265A1B09FC0E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71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62" name="直接连接符 18632">
                        <a:extLst>
                          <a:ext uri="{FF2B5EF4-FFF2-40B4-BE49-F238E27FC236}">
                            <a16:creationId xmlns:a16="http://schemas.microsoft.com/office/drawing/2014/main" id="{625E8A12-4040-38F6-1D38-238A253D1924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72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63" name="直接连接符 18633">
                        <a:extLst>
                          <a:ext uri="{FF2B5EF4-FFF2-40B4-BE49-F238E27FC236}">
                            <a16:creationId xmlns:a16="http://schemas.microsoft.com/office/drawing/2014/main" id="{F3C92363-FDFD-3227-91CE-6E2A0302D61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73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64" name="直接连接符 18634">
                        <a:extLst>
                          <a:ext uri="{FF2B5EF4-FFF2-40B4-BE49-F238E27FC236}">
                            <a16:creationId xmlns:a16="http://schemas.microsoft.com/office/drawing/2014/main" id="{62A33DA7-BFB3-92C3-C8BC-621FC73F6479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74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130" name="组合 18635">
                      <a:extLst>
                        <a:ext uri="{FF2B5EF4-FFF2-40B4-BE49-F238E27FC236}">
                          <a16:creationId xmlns:a16="http://schemas.microsoft.com/office/drawing/2014/main" id="{D03C8EFB-B3E0-F17C-D72D-9FE7AAA1AE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55" name="直接连接符 18636">
                        <a:extLst>
                          <a:ext uri="{FF2B5EF4-FFF2-40B4-BE49-F238E27FC236}">
                            <a16:creationId xmlns:a16="http://schemas.microsoft.com/office/drawing/2014/main" id="{8FBAACBE-A0EF-CEDF-DDB6-080B383728FD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5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6" name="直接连接符 18637">
                        <a:extLst>
                          <a:ext uri="{FF2B5EF4-FFF2-40B4-BE49-F238E27FC236}">
                            <a16:creationId xmlns:a16="http://schemas.microsoft.com/office/drawing/2014/main" id="{A1209C8D-5AEF-3657-51C6-DADED3C344E9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6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7" name="直接连接符 18638">
                        <a:extLst>
                          <a:ext uri="{FF2B5EF4-FFF2-40B4-BE49-F238E27FC236}">
                            <a16:creationId xmlns:a16="http://schemas.microsoft.com/office/drawing/2014/main" id="{44C86A25-2381-D971-8DF4-F8BF59783A7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7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8" name="直接连接符 18639">
                        <a:extLst>
                          <a:ext uri="{FF2B5EF4-FFF2-40B4-BE49-F238E27FC236}">
                            <a16:creationId xmlns:a16="http://schemas.microsoft.com/office/drawing/2014/main" id="{4666BF3F-FC6F-68D1-0C43-81B8E4B6B6E1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8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9" name="直接连接符 18640">
                        <a:extLst>
                          <a:ext uri="{FF2B5EF4-FFF2-40B4-BE49-F238E27FC236}">
                            <a16:creationId xmlns:a16="http://schemas.microsoft.com/office/drawing/2014/main" id="{A3DB3697-83E7-B36A-6445-23073DC28FE5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9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131" name="组合 18641">
                      <a:extLst>
                        <a:ext uri="{FF2B5EF4-FFF2-40B4-BE49-F238E27FC236}">
                          <a16:creationId xmlns:a16="http://schemas.microsoft.com/office/drawing/2014/main" id="{25763FF7-AAFC-9AC1-6F13-035877C553B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50" name="直接连接符 18642">
                        <a:extLst>
                          <a:ext uri="{FF2B5EF4-FFF2-40B4-BE49-F238E27FC236}">
                            <a16:creationId xmlns:a16="http://schemas.microsoft.com/office/drawing/2014/main" id="{25DDEB01-18A6-28CE-DBA9-8AC100365CA8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1" name="直接连接符 18643">
                        <a:extLst>
                          <a:ext uri="{FF2B5EF4-FFF2-40B4-BE49-F238E27FC236}">
                            <a16:creationId xmlns:a16="http://schemas.microsoft.com/office/drawing/2014/main" id="{2D1D5D64-942F-A362-B1B1-645D0D6A64E8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1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2" name="直接连接符 18644">
                        <a:extLst>
                          <a:ext uri="{FF2B5EF4-FFF2-40B4-BE49-F238E27FC236}">
                            <a16:creationId xmlns:a16="http://schemas.microsoft.com/office/drawing/2014/main" id="{5E024382-97DA-9EC8-6BD9-6CA67618DFE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2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3" name="直接连接符 18645">
                        <a:extLst>
                          <a:ext uri="{FF2B5EF4-FFF2-40B4-BE49-F238E27FC236}">
                            <a16:creationId xmlns:a16="http://schemas.microsoft.com/office/drawing/2014/main" id="{08CDDE56-7A1E-A99C-A1E5-6EDCA1262028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3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54" name="直接连接符 18646">
                        <a:extLst>
                          <a:ext uri="{FF2B5EF4-FFF2-40B4-BE49-F238E27FC236}">
                            <a16:creationId xmlns:a16="http://schemas.microsoft.com/office/drawing/2014/main" id="{8B961011-4FD4-EDC7-D6A1-6D657EB285CF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64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132" name="组合 18647">
                      <a:extLst>
                        <a:ext uri="{FF2B5EF4-FFF2-40B4-BE49-F238E27FC236}">
                          <a16:creationId xmlns:a16="http://schemas.microsoft.com/office/drawing/2014/main" id="{8D7008BD-3259-3022-3FCF-F7BECADB02B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45" name="直接连接符 18648">
                        <a:extLst>
                          <a:ext uri="{FF2B5EF4-FFF2-40B4-BE49-F238E27FC236}">
                            <a16:creationId xmlns:a16="http://schemas.microsoft.com/office/drawing/2014/main" id="{564338BA-0B3C-42BA-D7E7-6569B41663C5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6" name="直接连接符 18649">
                        <a:extLst>
                          <a:ext uri="{FF2B5EF4-FFF2-40B4-BE49-F238E27FC236}">
                            <a16:creationId xmlns:a16="http://schemas.microsoft.com/office/drawing/2014/main" id="{5F0E2DB8-D84F-B95B-A7CD-A67A76D6816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7" name="直接连接符 18650">
                        <a:extLst>
                          <a:ext uri="{FF2B5EF4-FFF2-40B4-BE49-F238E27FC236}">
                            <a16:creationId xmlns:a16="http://schemas.microsoft.com/office/drawing/2014/main" id="{9381F48C-6709-CE72-CBF3-4398F3D3B34E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8" name="直接连接符 18651">
                        <a:extLst>
                          <a:ext uri="{FF2B5EF4-FFF2-40B4-BE49-F238E27FC236}">
                            <a16:creationId xmlns:a16="http://schemas.microsoft.com/office/drawing/2014/main" id="{96D4E3B8-3871-983C-B1AE-F2ABFED8023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9" name="直接连接符 18652">
                        <a:extLst>
                          <a:ext uri="{FF2B5EF4-FFF2-40B4-BE49-F238E27FC236}">
                            <a16:creationId xmlns:a16="http://schemas.microsoft.com/office/drawing/2014/main" id="{0EC77E4F-3D0A-EEE3-5DCF-65690EF9AF94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133" name="组合 18653">
                      <a:extLst>
                        <a:ext uri="{FF2B5EF4-FFF2-40B4-BE49-F238E27FC236}">
                          <a16:creationId xmlns:a16="http://schemas.microsoft.com/office/drawing/2014/main" id="{6738D791-64A4-06F5-0DFF-CE2799BB37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40" name="直接连接符 18654">
                        <a:extLst>
                          <a:ext uri="{FF2B5EF4-FFF2-40B4-BE49-F238E27FC236}">
                            <a16:creationId xmlns:a16="http://schemas.microsoft.com/office/drawing/2014/main" id="{73830BFF-79CD-248F-2120-4BCCE771D625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0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1" name="直接连接符 18655">
                        <a:extLst>
                          <a:ext uri="{FF2B5EF4-FFF2-40B4-BE49-F238E27FC236}">
                            <a16:creationId xmlns:a16="http://schemas.microsoft.com/office/drawing/2014/main" id="{69F31722-5E69-7ED9-6EE9-41A8D81ECCB6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1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2" name="直接连接符 18656">
                        <a:extLst>
                          <a:ext uri="{FF2B5EF4-FFF2-40B4-BE49-F238E27FC236}">
                            <a16:creationId xmlns:a16="http://schemas.microsoft.com/office/drawing/2014/main" id="{417E89EB-1AC8-0DCF-9EE9-1588CE78B8F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2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3" name="直接连接符 18657">
                        <a:extLst>
                          <a:ext uri="{FF2B5EF4-FFF2-40B4-BE49-F238E27FC236}">
                            <a16:creationId xmlns:a16="http://schemas.microsoft.com/office/drawing/2014/main" id="{EA619EBB-4B9C-BEA3-9A07-E741BE85B692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44" name="直接连接符 18658">
                        <a:extLst>
                          <a:ext uri="{FF2B5EF4-FFF2-40B4-BE49-F238E27FC236}">
                            <a16:creationId xmlns:a16="http://schemas.microsoft.com/office/drawing/2014/main" id="{C1809FF9-1E0A-64A0-F79F-2DF1295D074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134" name="组合 18659">
                      <a:extLst>
                        <a:ext uri="{FF2B5EF4-FFF2-40B4-BE49-F238E27FC236}">
                          <a16:creationId xmlns:a16="http://schemas.microsoft.com/office/drawing/2014/main" id="{46AFBE96-5425-247A-E000-808F8EC4BF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35" name="直接连接符 18660">
                        <a:extLst>
                          <a:ext uri="{FF2B5EF4-FFF2-40B4-BE49-F238E27FC236}">
                            <a16:creationId xmlns:a16="http://schemas.microsoft.com/office/drawing/2014/main" id="{BCDA53E2-180D-CFCF-CF19-9F7084659985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5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36" name="直接连接符 18661">
                        <a:extLst>
                          <a:ext uri="{FF2B5EF4-FFF2-40B4-BE49-F238E27FC236}">
                            <a16:creationId xmlns:a16="http://schemas.microsoft.com/office/drawing/2014/main" id="{A3D2A9E7-3942-2F7A-9BE7-B0315E14D86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6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37" name="直接连接符 18662">
                        <a:extLst>
                          <a:ext uri="{FF2B5EF4-FFF2-40B4-BE49-F238E27FC236}">
                            <a16:creationId xmlns:a16="http://schemas.microsoft.com/office/drawing/2014/main" id="{59BB31B7-A304-F9C8-1CB1-662843F163B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7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38" name="直接连接符 18663">
                        <a:extLst>
                          <a:ext uri="{FF2B5EF4-FFF2-40B4-BE49-F238E27FC236}">
                            <a16:creationId xmlns:a16="http://schemas.microsoft.com/office/drawing/2014/main" id="{83212C51-D1C5-8347-D2E1-24FB3E0537B0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8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39" name="直接连接符 18664">
                        <a:extLst>
                          <a:ext uri="{FF2B5EF4-FFF2-40B4-BE49-F238E27FC236}">
                            <a16:creationId xmlns:a16="http://schemas.microsoft.com/office/drawing/2014/main" id="{7FF433FE-640A-0A5E-CE04-F030A45CF25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9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</p:grpSp>
              <p:sp>
                <p:nvSpPr>
                  <p:cNvPr id="128" name="直接连接符 18665">
                    <a:extLst>
                      <a:ext uri="{FF2B5EF4-FFF2-40B4-BE49-F238E27FC236}">
                        <a16:creationId xmlns:a16="http://schemas.microsoft.com/office/drawing/2014/main" id="{1DABF1D2-E32D-3DC9-5392-F74B528EFCE7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44"/>
                    </p:custDataLst>
                  </p:nvPr>
                </p:nvSpPr>
                <p:spPr bwMode="auto">
                  <a:xfrm>
                    <a:off x="3060" y="2532"/>
                    <a:ext cx="5580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grpSp>
              <p:nvGrpSpPr>
                <p:cNvPr id="88" name="组合 18666">
                  <a:extLst>
                    <a:ext uri="{FF2B5EF4-FFF2-40B4-BE49-F238E27FC236}">
                      <a16:creationId xmlns:a16="http://schemas.microsoft.com/office/drawing/2014/main" id="{09441734-FA6A-C1DF-8000-085795517917}"/>
                    </a:ext>
                  </a:extLst>
                </p:cNvPr>
                <p:cNvGrpSpPr/>
                <p:nvPr/>
              </p:nvGrpSpPr>
              <p:grpSpPr>
                <a:xfrm rot="5400000" flipH="1">
                  <a:off x="2892" y="3084"/>
                  <a:ext cx="3600" cy="312"/>
                  <a:chOff x="3060" y="1908"/>
                  <a:chExt cx="5580" cy="624"/>
                </a:xfrm>
              </p:grpSpPr>
              <p:grpSp>
                <p:nvGrpSpPr>
                  <p:cNvPr id="89" name="组合 18667">
                    <a:extLst>
                      <a:ext uri="{FF2B5EF4-FFF2-40B4-BE49-F238E27FC236}">
                        <a16:creationId xmlns:a16="http://schemas.microsoft.com/office/drawing/2014/main" id="{1B3CBA7C-92FD-3CFB-16B3-1A4F5F64C46D}"/>
                      </a:ext>
                    </a:extLst>
                  </p:cNvPr>
                  <p:cNvGrpSpPr/>
                  <p:nvPr/>
                </p:nvGrpSpPr>
                <p:grpSpPr>
                  <a:xfrm>
                    <a:off x="3240" y="1908"/>
                    <a:ext cx="5220" cy="624"/>
                    <a:chOff x="3240" y="1908"/>
                    <a:chExt cx="5220" cy="624"/>
                  </a:xfrm>
                </p:grpSpPr>
                <p:grpSp>
                  <p:nvGrpSpPr>
                    <p:cNvPr id="91" name="组合 18668">
                      <a:extLst>
                        <a:ext uri="{FF2B5EF4-FFF2-40B4-BE49-F238E27FC236}">
                          <a16:creationId xmlns:a16="http://schemas.microsoft.com/office/drawing/2014/main" id="{0C74E157-6C5D-E4BD-265D-7E01B1C3B4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22" name="直接连接符 18669">
                        <a:extLst>
                          <a:ext uri="{FF2B5EF4-FFF2-40B4-BE49-F238E27FC236}">
                            <a16:creationId xmlns:a16="http://schemas.microsoft.com/office/drawing/2014/main" id="{4F635682-0DD0-ED41-1EB4-20F0D1CE9BD2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9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3" name="直接连接符 18670">
                        <a:extLst>
                          <a:ext uri="{FF2B5EF4-FFF2-40B4-BE49-F238E27FC236}">
                            <a16:creationId xmlns:a16="http://schemas.microsoft.com/office/drawing/2014/main" id="{E17AFAAB-045A-21BE-F4CC-C866EC080DD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0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4" name="直接连接符 18671">
                        <a:extLst>
                          <a:ext uri="{FF2B5EF4-FFF2-40B4-BE49-F238E27FC236}">
                            <a16:creationId xmlns:a16="http://schemas.microsoft.com/office/drawing/2014/main" id="{FD92E0E7-22C5-4FAB-2BCC-DC9BBC0042BC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1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5" name="直接连接符 18672">
                        <a:extLst>
                          <a:ext uri="{FF2B5EF4-FFF2-40B4-BE49-F238E27FC236}">
                            <a16:creationId xmlns:a16="http://schemas.microsoft.com/office/drawing/2014/main" id="{587FDB3F-0D52-5033-7E39-39A358EE9731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2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6" name="直接连接符 18673">
                        <a:extLst>
                          <a:ext uri="{FF2B5EF4-FFF2-40B4-BE49-F238E27FC236}">
                            <a16:creationId xmlns:a16="http://schemas.microsoft.com/office/drawing/2014/main" id="{FC5DC1CD-B2F9-8FB5-1DAC-1C10DE12BB9F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43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92" name="组合 18674">
                      <a:extLst>
                        <a:ext uri="{FF2B5EF4-FFF2-40B4-BE49-F238E27FC236}">
                          <a16:creationId xmlns:a16="http://schemas.microsoft.com/office/drawing/2014/main" id="{D6062688-735B-301C-15F8-82AB3CD7BD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17" name="直接连接符 18675">
                        <a:extLst>
                          <a:ext uri="{FF2B5EF4-FFF2-40B4-BE49-F238E27FC236}">
                            <a16:creationId xmlns:a16="http://schemas.microsoft.com/office/drawing/2014/main" id="{7FD6E2F5-B22F-69B5-BDE4-8223437DD0F7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4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8" name="直接连接符 18676">
                        <a:extLst>
                          <a:ext uri="{FF2B5EF4-FFF2-40B4-BE49-F238E27FC236}">
                            <a16:creationId xmlns:a16="http://schemas.microsoft.com/office/drawing/2014/main" id="{F3D0C193-0779-4C1B-6CDA-DDD498DCD625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5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9" name="直接连接符 18677">
                        <a:extLst>
                          <a:ext uri="{FF2B5EF4-FFF2-40B4-BE49-F238E27FC236}">
                            <a16:creationId xmlns:a16="http://schemas.microsoft.com/office/drawing/2014/main" id="{3CB8E2F6-90F6-847E-8F25-95EED177A9B2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6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0" name="直接连接符 18678">
                        <a:extLst>
                          <a:ext uri="{FF2B5EF4-FFF2-40B4-BE49-F238E27FC236}">
                            <a16:creationId xmlns:a16="http://schemas.microsoft.com/office/drawing/2014/main" id="{E86F153F-9BA2-FB3D-1084-3F66ACD39FF4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7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21" name="直接连接符 18679">
                        <a:extLst>
                          <a:ext uri="{FF2B5EF4-FFF2-40B4-BE49-F238E27FC236}">
                            <a16:creationId xmlns:a16="http://schemas.microsoft.com/office/drawing/2014/main" id="{A844BEA0-58E7-140C-F013-3B7CBFB199C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8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93" name="组合 18680">
                      <a:extLst>
                        <a:ext uri="{FF2B5EF4-FFF2-40B4-BE49-F238E27FC236}">
                          <a16:creationId xmlns:a16="http://schemas.microsoft.com/office/drawing/2014/main" id="{B3A391D5-2A05-7008-525D-CB29C231038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12" name="直接连接符 18681">
                        <a:extLst>
                          <a:ext uri="{FF2B5EF4-FFF2-40B4-BE49-F238E27FC236}">
                            <a16:creationId xmlns:a16="http://schemas.microsoft.com/office/drawing/2014/main" id="{1B373518-A3F2-4339-6F58-A9A48643519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9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3" name="直接连接符 18682">
                        <a:extLst>
                          <a:ext uri="{FF2B5EF4-FFF2-40B4-BE49-F238E27FC236}">
                            <a16:creationId xmlns:a16="http://schemas.microsoft.com/office/drawing/2014/main" id="{A9A318BB-07DA-9346-785C-C400B44C54A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0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4" name="直接连接符 18683">
                        <a:extLst>
                          <a:ext uri="{FF2B5EF4-FFF2-40B4-BE49-F238E27FC236}">
                            <a16:creationId xmlns:a16="http://schemas.microsoft.com/office/drawing/2014/main" id="{9B61717E-31B8-9FED-CC43-DD2554602D30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1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5" name="直接连接符 18684">
                        <a:extLst>
                          <a:ext uri="{FF2B5EF4-FFF2-40B4-BE49-F238E27FC236}">
                            <a16:creationId xmlns:a16="http://schemas.microsoft.com/office/drawing/2014/main" id="{69477064-9F2F-9F1A-3E38-A9A7BBAF3B29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2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6" name="直接连接符 18685">
                        <a:extLst>
                          <a:ext uri="{FF2B5EF4-FFF2-40B4-BE49-F238E27FC236}">
                            <a16:creationId xmlns:a16="http://schemas.microsoft.com/office/drawing/2014/main" id="{C9E3732E-3F81-DB5C-8056-16256B84F29B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33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94" name="组合 18686">
                      <a:extLst>
                        <a:ext uri="{FF2B5EF4-FFF2-40B4-BE49-F238E27FC236}">
                          <a16:creationId xmlns:a16="http://schemas.microsoft.com/office/drawing/2014/main" id="{A5890BA8-F3F2-05F2-E4E3-268C1D8746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9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07" name="直接连接符 18687">
                        <a:extLst>
                          <a:ext uri="{FF2B5EF4-FFF2-40B4-BE49-F238E27FC236}">
                            <a16:creationId xmlns:a16="http://schemas.microsoft.com/office/drawing/2014/main" id="{2FB236A0-0876-5A3C-5BFD-4982BAC66510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4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8" name="直接连接符 18688">
                        <a:extLst>
                          <a:ext uri="{FF2B5EF4-FFF2-40B4-BE49-F238E27FC236}">
                            <a16:creationId xmlns:a16="http://schemas.microsoft.com/office/drawing/2014/main" id="{1013BF85-78F5-DB89-44F8-7837B7B65EC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5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9" name="直接连接符 18689">
                        <a:extLst>
                          <a:ext uri="{FF2B5EF4-FFF2-40B4-BE49-F238E27FC236}">
                            <a16:creationId xmlns:a16="http://schemas.microsoft.com/office/drawing/2014/main" id="{6813A20E-122C-2148-0710-4CF0E4AB2EA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6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0" name="直接连接符 18690">
                        <a:extLst>
                          <a:ext uri="{FF2B5EF4-FFF2-40B4-BE49-F238E27FC236}">
                            <a16:creationId xmlns:a16="http://schemas.microsoft.com/office/drawing/2014/main" id="{8A6C042F-D88B-C45B-51C9-BC8B8744F89F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7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11" name="直接连接符 18691">
                        <a:extLst>
                          <a:ext uri="{FF2B5EF4-FFF2-40B4-BE49-F238E27FC236}">
                            <a16:creationId xmlns:a16="http://schemas.microsoft.com/office/drawing/2014/main" id="{4E2C1956-DD00-8FF5-1CE4-BAAC9B305AE4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8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95" name="组合 18692">
                      <a:extLst>
                        <a:ext uri="{FF2B5EF4-FFF2-40B4-BE49-F238E27FC236}">
                          <a16:creationId xmlns:a16="http://schemas.microsoft.com/office/drawing/2014/main" id="{ACF82C67-0132-A099-C504-612F49CBD9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102" name="直接连接符 18693">
                        <a:extLst>
                          <a:ext uri="{FF2B5EF4-FFF2-40B4-BE49-F238E27FC236}">
                            <a16:creationId xmlns:a16="http://schemas.microsoft.com/office/drawing/2014/main" id="{858C1EC3-A8AB-3DD9-3208-92532FAF3016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19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3" name="直接连接符 18694">
                        <a:extLst>
                          <a:ext uri="{FF2B5EF4-FFF2-40B4-BE49-F238E27FC236}">
                            <a16:creationId xmlns:a16="http://schemas.microsoft.com/office/drawing/2014/main" id="{A6928E6B-F5C9-9F85-B5E4-975A0507486E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0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4" name="直接连接符 18695">
                        <a:extLst>
                          <a:ext uri="{FF2B5EF4-FFF2-40B4-BE49-F238E27FC236}">
                            <a16:creationId xmlns:a16="http://schemas.microsoft.com/office/drawing/2014/main" id="{F905728A-94C4-6425-1556-ABE82A0CB899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1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5" name="直接连接符 18696">
                        <a:extLst>
                          <a:ext uri="{FF2B5EF4-FFF2-40B4-BE49-F238E27FC236}">
                            <a16:creationId xmlns:a16="http://schemas.microsoft.com/office/drawing/2014/main" id="{B72392E2-B4B3-9EEF-5C07-1DD3D7C2543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2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6" name="直接连接符 18697">
                        <a:extLst>
                          <a:ext uri="{FF2B5EF4-FFF2-40B4-BE49-F238E27FC236}">
                            <a16:creationId xmlns:a16="http://schemas.microsoft.com/office/drawing/2014/main" id="{99D283C0-F959-28DE-BD3F-67DEE91B23AF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23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  <p:grpSp>
                  <p:nvGrpSpPr>
                    <p:cNvPr id="96" name="组合 18698">
                      <a:extLst>
                        <a:ext uri="{FF2B5EF4-FFF2-40B4-BE49-F238E27FC236}">
                          <a16:creationId xmlns:a16="http://schemas.microsoft.com/office/drawing/2014/main" id="{8BDFBAE8-CE86-0576-05B8-DB47F324C40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40" y="1908"/>
                      <a:ext cx="720" cy="624"/>
                      <a:chOff x="4860" y="1908"/>
                      <a:chExt cx="720" cy="624"/>
                    </a:xfrm>
                  </p:grpSpPr>
                  <p:sp>
                    <p:nvSpPr>
                      <p:cNvPr id="97" name="直接连接符 18699">
                        <a:extLst>
                          <a:ext uri="{FF2B5EF4-FFF2-40B4-BE49-F238E27FC236}">
                            <a16:creationId xmlns:a16="http://schemas.microsoft.com/office/drawing/2014/main" id="{4BBA3860-E5DC-FB22-52EE-8D6B23857235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14"/>
                        </p:custDataLst>
                      </p:nvPr>
                    </p:nvSpPr>
                    <p:spPr bwMode="auto">
                      <a:xfrm flipH="1">
                        <a:off x="4860" y="1908"/>
                        <a:ext cx="0" cy="624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98" name="直接连接符 18700">
                        <a:extLst>
                          <a:ext uri="{FF2B5EF4-FFF2-40B4-BE49-F238E27FC236}">
                            <a16:creationId xmlns:a16="http://schemas.microsoft.com/office/drawing/2014/main" id="{1CB7E3E2-14EE-EB65-07AC-5D9E7867044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15"/>
                        </p:custDataLst>
                      </p:nvPr>
                    </p:nvSpPr>
                    <p:spPr bwMode="auto">
                      <a:xfrm flipH="1">
                        <a:off x="504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99" name="直接连接符 18701">
                        <a:extLst>
                          <a:ext uri="{FF2B5EF4-FFF2-40B4-BE49-F238E27FC236}">
                            <a16:creationId xmlns:a16="http://schemas.microsoft.com/office/drawing/2014/main" id="{261570AC-EBFF-0FEB-432B-8F3E09D6971F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16"/>
                        </p:custDataLst>
                      </p:nvPr>
                    </p:nvSpPr>
                    <p:spPr bwMode="auto">
                      <a:xfrm flipH="1">
                        <a:off x="522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0" name="直接连接符 18702">
                        <a:extLst>
                          <a:ext uri="{FF2B5EF4-FFF2-40B4-BE49-F238E27FC236}">
                            <a16:creationId xmlns:a16="http://schemas.microsoft.com/office/drawing/2014/main" id="{4D104B42-99C5-AFEA-00AA-F38E62010153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17"/>
                        </p:custDataLst>
                      </p:nvPr>
                    </p:nvSpPr>
                    <p:spPr bwMode="auto">
                      <a:xfrm flipH="1">
                        <a:off x="540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  <p:sp>
                    <p:nvSpPr>
                      <p:cNvPr id="101" name="直接连接符 18703">
                        <a:extLst>
                          <a:ext uri="{FF2B5EF4-FFF2-40B4-BE49-F238E27FC236}">
                            <a16:creationId xmlns:a16="http://schemas.microsoft.com/office/drawing/2014/main" id="{C9E2A539-7658-B85C-1464-FC6753F1364A}"/>
                          </a:ext>
                        </a:extLst>
                      </p:cNvPr>
                      <p:cNvSpPr>
                        <a:spLocks noChangeShapeType="1"/>
                      </p:cNvSpPr>
                      <p:nvPr>
                        <p:custDataLst>
                          <p:tags r:id="rId18"/>
                        </p:custDataLst>
                      </p:nvPr>
                    </p:nvSpPr>
                    <p:spPr bwMode="auto">
                      <a:xfrm flipH="1">
                        <a:off x="5580" y="2220"/>
                        <a:ext cx="0" cy="312"/>
                      </a:xfrm>
                      <a:prstGeom prst="line">
                        <a:avLst/>
                      </a:prstGeom>
                      <a:noFill/>
                      <a:ln w="25400">
                        <a:solidFill>
                          <a:srgbClr val="00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 sz="100"/>
                      </a:p>
                    </p:txBody>
                  </p:sp>
                </p:grpSp>
              </p:grpSp>
              <p:sp>
                <p:nvSpPr>
                  <p:cNvPr id="90" name="直接连接符 18704">
                    <a:extLst>
                      <a:ext uri="{FF2B5EF4-FFF2-40B4-BE49-F238E27FC236}">
                        <a16:creationId xmlns:a16="http://schemas.microsoft.com/office/drawing/2014/main" id="{52531312-D5ED-D359-BC24-F2B6F285450D}"/>
                      </a:ext>
                    </a:extLst>
                  </p:cNvPr>
                  <p:cNvSpPr>
                    <a:spLocks noChangeShapeType="1"/>
                  </p:cNvSpPr>
                  <p:nvPr>
                    <p:custDataLst>
                      <p:tags r:id="rId13"/>
                    </p:custDataLst>
                  </p:nvPr>
                </p:nvSpPr>
                <p:spPr bwMode="auto">
                  <a:xfrm>
                    <a:off x="3060" y="2532"/>
                    <a:ext cx="5580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</p:grpSp>
          <p:sp>
            <p:nvSpPr>
              <p:cNvPr id="81" name="矩形 18705">
                <a:extLst>
                  <a:ext uri="{FF2B5EF4-FFF2-40B4-BE49-F238E27FC236}">
                    <a16:creationId xmlns:a16="http://schemas.microsoft.com/office/drawing/2014/main" id="{B41AEA39-202D-B864-1FDB-A278102A28E0}"/>
                  </a:ext>
                </a:extLst>
              </p:cNvPr>
              <p:cNvSpPr>
                <a:spLocks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568" y="2638"/>
                <a:ext cx="93" cy="18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altLang="zh-CN" sz="6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8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6</a:t>
                </a:r>
                <a:endParaRPr lang="zh-CN" altLang="en-US" sz="6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矩形 18706">
                <a:extLst>
                  <a:ext uri="{FF2B5EF4-FFF2-40B4-BE49-F238E27FC236}">
                    <a16:creationId xmlns:a16="http://schemas.microsoft.com/office/drawing/2014/main" id="{B61A2A89-C0EC-3714-FD34-7DB7407DCACB}"/>
                  </a:ext>
                </a:extLst>
              </p:cNvPr>
              <p:cNvSpPr>
                <a:spLocks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611" y="2650"/>
                <a:ext cx="202" cy="17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altLang="zh-CN" sz="75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8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37</a:t>
                </a:r>
                <a:endParaRPr lang="zh-CN" altLang="en-US" sz="75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矩形 18707">
                <a:extLst>
                  <a:ext uri="{FF2B5EF4-FFF2-40B4-BE49-F238E27FC236}">
                    <a16:creationId xmlns:a16="http://schemas.microsoft.com/office/drawing/2014/main" id="{9E5F63D4-2543-54E3-B097-162AB90D3DDD}"/>
                  </a:ext>
                </a:extLst>
              </p:cNvPr>
              <p:cNvSpPr>
                <a:spLocks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4748" y="2643"/>
                <a:ext cx="92" cy="18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altLang="zh-CN" sz="6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8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8</a:t>
                </a:r>
                <a:endParaRPr lang="zh-CN" altLang="en-US" sz="600" kern="1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8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文本框 18708">
                <a:extLst>
                  <a:ext uri="{FF2B5EF4-FFF2-40B4-BE49-F238E27FC236}">
                    <a16:creationId xmlns:a16="http://schemas.microsoft.com/office/drawing/2014/main" id="{4A446E8E-4B04-AC9E-B050-D9C17DFAE6E3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927" y="2061"/>
                <a:ext cx="590" cy="5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</a:ln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just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zh-CN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85" name="文本框 18709">
                <a:extLst>
                  <a:ext uri="{FF2B5EF4-FFF2-40B4-BE49-F238E27FC236}">
                    <a16:creationId xmlns:a16="http://schemas.microsoft.com/office/drawing/2014/main" id="{CC8CDE5A-FDD2-F4F0-6339-59EBE4B2DB77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874" y="2061"/>
                <a:ext cx="488" cy="5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</a:ln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just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zh-CN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  <p:sp>
            <p:nvSpPr>
              <p:cNvPr id="86" name="矩形 18710">
                <a:extLst>
                  <a:ext uri="{FF2B5EF4-FFF2-40B4-BE49-F238E27FC236}">
                    <a16:creationId xmlns:a16="http://schemas.microsoft.com/office/drawing/2014/main" id="{AEBAC1EB-F923-2CD8-F568-BBBB62A95C72}"/>
                  </a:ext>
                </a:extLst>
              </p:cNvPr>
              <p:cNvSpPr>
                <a:spLocks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891" y="2623"/>
                <a:ext cx="229" cy="21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zh-CN" altLang="en-US" sz="600" kern="10">
                    <a:ln w="9525">
                      <a:solidFill>
                        <a:srgbClr val="000000"/>
                      </a:solidFill>
                      <a:round/>
                    </a:ln>
                    <a:solidFill>
                      <a:srgbClr val="00008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℃</a:t>
                </a:r>
              </a:p>
            </p:txBody>
          </p:sp>
        </p:grpSp>
        <p:sp>
          <p:nvSpPr>
            <p:cNvPr id="78" name="椭圆形标注 18711">
              <a:extLst>
                <a:ext uri="{FF2B5EF4-FFF2-40B4-BE49-F238E27FC236}">
                  <a16:creationId xmlns:a16="http://schemas.microsoft.com/office/drawing/2014/main" id="{F634D231-E680-9060-328E-07DB4ABF6F54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109" y="1888"/>
              <a:ext cx="3326" cy="1179"/>
            </a:xfrm>
            <a:prstGeom prst="wedgeEllipseCallout">
              <a:avLst>
                <a:gd name="adj1" fmla="val -32033"/>
                <a:gd name="adj2" fmla="val 76065"/>
              </a:avLst>
            </a:prstGeom>
            <a:noFill/>
            <a:ln w="9525">
              <a:solidFill>
                <a:schemeClr val="tx2"/>
              </a:solidFill>
              <a:miter lim="800000"/>
            </a:ln>
          </p:spPr>
          <p:txBody>
            <a:bodyPr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en-US" sz="210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165" name="组合 18751">
            <a:extLst>
              <a:ext uri="{FF2B5EF4-FFF2-40B4-BE49-F238E27FC236}">
                <a16:creationId xmlns:a16="http://schemas.microsoft.com/office/drawing/2014/main" id="{CCB4E1B3-DB60-76F6-D5BF-5A329CF935CB}"/>
              </a:ext>
            </a:extLst>
          </p:cNvPr>
          <p:cNvGrpSpPr/>
          <p:nvPr/>
        </p:nvGrpSpPr>
        <p:grpSpPr>
          <a:xfrm>
            <a:off x="947907" y="3949570"/>
            <a:ext cx="4501753" cy="833437"/>
            <a:chOff x="808" y="3238"/>
            <a:chExt cx="3781" cy="700"/>
          </a:xfrm>
        </p:grpSpPr>
        <p:pic>
          <p:nvPicPr>
            <p:cNvPr id="166" name="图片 18526">
              <a:extLst>
                <a:ext uri="{FF2B5EF4-FFF2-40B4-BE49-F238E27FC236}">
                  <a16:creationId xmlns:a16="http://schemas.microsoft.com/office/drawing/2014/main" id="{E4289D54-D090-E8AA-4F6D-393E52434535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7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42685"/>
            <a:stretch>
              <a:fillRect/>
            </a:stretch>
          </p:blipFill>
          <p:spPr bwMode="auto">
            <a:xfrm>
              <a:off x="808" y="3238"/>
              <a:ext cx="3781" cy="3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67" name="文本框 18717">
              <a:extLst>
                <a:ext uri="{FF2B5EF4-FFF2-40B4-BE49-F238E27FC236}">
                  <a16:creationId xmlns:a16="http://schemas.microsoft.com/office/drawing/2014/main" id="{6C3FEE81-A383-DA6A-B424-BACE7FA604DE}"/>
                </a:ext>
              </a:extLst>
            </p:cNvPr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642" y="3625"/>
              <a:ext cx="419" cy="313"/>
            </a:xfrm>
            <a:prstGeom prst="rect">
              <a:avLst/>
            </a:prstGeom>
            <a:noFill/>
            <a:ln w="6350">
              <a:noFill/>
              <a:miter lim="800000"/>
            </a:ln>
          </p:spPr>
          <p:txBody>
            <a:bodyPr lIns="13500" tIns="0" rIns="0" bIns="0"/>
            <a:lstStyle/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zh-CN" altLang="en-US" sz="1800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图 </a:t>
              </a:r>
              <a:r>
                <a:rPr lang="en-US" altLang="zh-CN" sz="1800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</a:p>
          </p:txBody>
        </p:sp>
      </p:grpSp>
      <p:pic>
        <p:nvPicPr>
          <p:cNvPr id="168" name="图片 794">
            <a:extLst>
              <a:ext uri="{FF2B5EF4-FFF2-40B4-BE49-F238E27FC236}">
                <a16:creationId xmlns:a16="http://schemas.microsoft.com/office/drawing/2014/main" id="{E682CE13-A0E8-8553-498F-657B022E455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7" r:link="rId78"/>
          <a:stretch>
            <a:fillRect/>
          </a:stretch>
        </p:blipFill>
        <p:spPr>
          <a:xfrm>
            <a:off x="7184495" y="3073912"/>
            <a:ext cx="4040505" cy="1198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9" name="文本框 168">
            <a:extLst>
              <a:ext uri="{FF2B5EF4-FFF2-40B4-BE49-F238E27FC236}">
                <a16:creationId xmlns:a16="http://schemas.microsoft.com/office/drawing/2014/main" id="{84D3CF98-F25E-EF99-8573-DD840F944C34}"/>
              </a:ext>
            </a:extLst>
          </p:cNvPr>
          <p:cNvSpPr txBox="1"/>
          <p:nvPr/>
        </p:nvSpPr>
        <p:spPr>
          <a:xfrm>
            <a:off x="213073" y="4793122"/>
            <a:ext cx="11514455" cy="13167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3</a:t>
            </a: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. (2021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陕西</a:t>
            </a: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11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题</a:t>
            </a: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2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分</a:t>
            </a: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)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液体温度计是利用液体</a:t>
            </a: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___________</a:t>
            </a:r>
            <a:r>
              <a:rPr 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的性质制成的，如图所示体温计的示数为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__________</a:t>
            </a:r>
            <a:r>
              <a:rPr 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℃.</a:t>
            </a:r>
            <a:endParaRPr lang="zh-CN" altLang="en-US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0" name="文本框 169">
            <a:extLst>
              <a:ext uri="{FF2B5EF4-FFF2-40B4-BE49-F238E27FC236}">
                <a16:creationId xmlns:a16="http://schemas.microsoft.com/office/drawing/2014/main" id="{014F9548-D641-FC97-6C43-9EB6DED5133F}"/>
              </a:ext>
            </a:extLst>
          </p:cNvPr>
          <p:cNvSpPr txBox="1"/>
          <p:nvPr/>
        </p:nvSpPr>
        <p:spPr>
          <a:xfrm>
            <a:off x="7195709" y="4870610"/>
            <a:ext cx="18421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热胀冷缩　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A484C0B2-99B9-8E31-6E35-BE09D9B21E10}"/>
              </a:ext>
            </a:extLst>
          </p:cNvPr>
          <p:cNvSpPr txBox="1"/>
          <p:nvPr/>
        </p:nvSpPr>
        <p:spPr>
          <a:xfrm>
            <a:off x="4528709" y="5516405"/>
            <a:ext cx="9582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36.5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79333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70" grpId="0"/>
      <p:bldP spid="75" grpId="0"/>
      <p:bldP spid="170" grpId="0"/>
      <p:bldP spid="17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2834.6456909179688,&quot;width&quot;:1931.1024475097656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3685.0393676757812,&quot;width&quot;:5465.428466796875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5843,&quot;width&quot;:4228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b9e7484-15ba-4a9c-83e3-497bec11fa53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900,&quot;width&quot;:6315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1398</Words>
  <Application>Microsoft Office PowerPoint</Application>
  <PresentationFormat>宽屏</PresentationFormat>
  <Paragraphs>307</Paragraphs>
  <Slides>23</Slides>
  <Notes>1</Notes>
  <HiddenSlides>1</HiddenSlides>
  <MMClips>5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等线</vt:lpstr>
      <vt:lpstr>黑体</vt:lpstr>
      <vt:lpstr>华文楷体</vt:lpstr>
      <vt:lpstr>楷体</vt:lpstr>
      <vt:lpstr>微软雅黑</vt:lpstr>
      <vt:lpstr>Arial</vt:lpstr>
      <vt:lpstr>Times New Roman</vt:lpstr>
      <vt:lpstr>Office 主题​​</vt:lpstr>
      <vt:lpstr>第5讲 物态变化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2025-03-16T11:32:31Z</cp:lastPrinted>
  <dcterms:created xsi:type="dcterms:W3CDTF">2025-03-16T11:32:31Z</dcterms:created>
  <dcterms:modified xsi:type="dcterms:W3CDTF">2025-04-25T01:41:55Z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