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3963" r:id="rId3"/>
    <p:sldId id="3964" r:id="rId5"/>
    <p:sldId id="3965" r:id="rId6"/>
    <p:sldId id="3966" r:id="rId7"/>
    <p:sldId id="3967" r:id="rId8"/>
    <p:sldId id="3968" r:id="rId9"/>
    <p:sldId id="3969" r:id="rId10"/>
    <p:sldId id="3970" r:id="rId11"/>
    <p:sldId id="3971" r:id="rId12"/>
    <p:sldId id="3972" r:id="rId13"/>
    <p:sldId id="3973" r:id="rId14"/>
    <p:sldId id="3974" r:id="rId15"/>
    <p:sldId id="3975" r:id="rId16"/>
    <p:sldId id="3976" r:id="rId17"/>
    <p:sldId id="3977" r:id="rId18"/>
    <p:sldId id="3978" r:id="rId19"/>
    <p:sldId id="3979" r:id="rId20"/>
    <p:sldId id="3980" r:id="rId21"/>
    <p:sldId id="3981" r:id="rId22"/>
    <p:sldId id="3982" r:id="rId23"/>
    <p:sldId id="3983" r:id="rId24"/>
    <p:sldId id="3984" r:id="rId25"/>
    <p:sldId id="3985" r:id="rId26"/>
    <p:sldId id="3986" r:id="rId27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lvl="1" indent="-18288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lvl="2" indent="-36830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lvl="3" indent="-55435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lvl="4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-739775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8C8A"/>
    <a:srgbClr val="AB0019"/>
    <a:srgbClr val="334859"/>
    <a:srgbClr val="005D40"/>
    <a:srgbClr val="F29548"/>
    <a:srgbClr val="F18D3B"/>
    <a:srgbClr val="EE7919"/>
    <a:srgbClr val="F8B566"/>
    <a:srgbClr val="EB6300"/>
    <a:srgbClr val="EA54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294"/>
    <p:restoredTop sz="92986"/>
  </p:normalViewPr>
  <p:slideViewPr>
    <p:cSldViewPr showGuides="1">
      <p:cViewPr varScale="1">
        <p:scale>
          <a:sx n="108" d="100"/>
          <a:sy n="108" d="100"/>
        </p:scale>
        <p:origin x="-486" y="-96"/>
      </p:cViewPr>
      <p:guideLst>
        <p:guide orient="horz" pos="428"/>
        <p:guide orient="horz" pos="3792"/>
        <p:guide pos="2976"/>
        <p:guide pos="542"/>
        <p:guide pos="55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>
              <a:defRPr/>
            </a:pPr>
            <a:fld id="{06024D97-E667-405D-B634-E583E2108D71}" type="datetimeFigureOut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124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125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>
              <a:defRPr/>
            </a:pP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fontAlgn="base"/>
            <a:fld id="{418F03C3-53C1-4F10-8DAF-D1F318E96C6E}" type="slidenum">
              <a:rPr lang="zh-CN" altLang="en-US" strike="noStrike" noProof="1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55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55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 lim="800000"/>
          </a:ln>
        </p:spPr>
      </p:sp>
      <p:sp>
        <p:nvSpPr>
          <p:cNvPr id="67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67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2055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9650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11"/>
          <p:cNvSpPr/>
          <p:nvPr userDrawn="1"/>
        </p:nvSpPr>
        <p:spPr>
          <a:xfrm>
            <a:off x="0" y="661988"/>
            <a:ext cx="9144000" cy="1649412"/>
          </a:xfrm>
          <a:custGeom>
            <a:avLst/>
            <a:gdLst/>
            <a:ahLst/>
            <a:cxnLst>
              <a:cxn ang="0">
                <a:pos x="11269684" y="0"/>
              </a:cxn>
              <a:cxn ang="0">
                <a:pos x="12057095" y="6765"/>
              </a:cxn>
              <a:cxn ang="0">
                <a:pos x="12858044" y="27063"/>
              </a:cxn>
              <a:cxn ang="0">
                <a:pos x="12858044" y="96976"/>
              </a:cxn>
              <a:cxn ang="0">
                <a:pos x="12011971" y="101487"/>
              </a:cxn>
              <a:cxn ang="0">
                <a:pos x="11188461" y="117274"/>
              </a:cxn>
              <a:cxn ang="0">
                <a:pos x="10383000" y="148847"/>
              </a:cxn>
              <a:cxn ang="0">
                <a:pos x="9597845" y="191697"/>
              </a:cxn>
              <a:cxn ang="0">
                <a:pos x="8826227" y="245824"/>
              </a:cxn>
              <a:cxn ang="0">
                <a:pos x="8077170" y="313482"/>
              </a:cxn>
              <a:cxn ang="0">
                <a:pos x="7346164" y="392417"/>
              </a:cxn>
              <a:cxn ang="0">
                <a:pos x="6630951" y="482627"/>
              </a:cxn>
              <a:cxn ang="0">
                <a:pos x="5936043" y="588625"/>
              </a:cxn>
              <a:cxn ang="0">
                <a:pos x="5259185" y="705899"/>
              </a:cxn>
              <a:cxn ang="0">
                <a:pos x="4600377" y="836705"/>
              </a:cxn>
              <a:cxn ang="0">
                <a:pos x="3964131" y="976531"/>
              </a:cxn>
              <a:cxn ang="0">
                <a:pos x="3339165" y="1129890"/>
              </a:cxn>
              <a:cxn ang="0">
                <a:pos x="2739018" y="1299035"/>
              </a:cxn>
              <a:cxn ang="0">
                <a:pos x="2152408" y="1474946"/>
              </a:cxn>
              <a:cxn ang="0">
                <a:pos x="1586103" y="1668899"/>
              </a:cxn>
              <a:cxn ang="0">
                <a:pos x="1040104" y="1871874"/>
              </a:cxn>
              <a:cxn ang="0">
                <a:pos x="509899" y="2088380"/>
              </a:cxn>
              <a:cxn ang="0">
                <a:pos x="0" y="2320673"/>
              </a:cxn>
              <a:cxn ang="0">
                <a:pos x="0" y="1876384"/>
              </a:cxn>
              <a:cxn ang="0">
                <a:pos x="482825" y="1671155"/>
              </a:cxn>
              <a:cxn ang="0">
                <a:pos x="985956" y="1479457"/>
              </a:cxn>
              <a:cxn ang="0">
                <a:pos x="1504880" y="1299035"/>
              </a:cxn>
              <a:cxn ang="0">
                <a:pos x="2039598" y="1129890"/>
              </a:cxn>
              <a:cxn ang="0">
                <a:pos x="2587853" y="974276"/>
              </a:cxn>
              <a:cxn ang="0">
                <a:pos x="3158670" y="827684"/>
              </a:cxn>
              <a:cxn ang="0">
                <a:pos x="3743024" y="694623"/>
              </a:cxn>
              <a:cxn ang="0">
                <a:pos x="4345427" y="572838"/>
              </a:cxn>
              <a:cxn ang="0">
                <a:pos x="4961368" y="462330"/>
              </a:cxn>
              <a:cxn ang="0">
                <a:pos x="5597614" y="365353"/>
              </a:cxn>
              <a:cxn ang="0">
                <a:pos x="6245142" y="277398"/>
              </a:cxn>
              <a:cxn ang="0">
                <a:pos x="6912975" y="202974"/>
              </a:cxn>
              <a:cxn ang="0">
                <a:pos x="7596601" y="139826"/>
              </a:cxn>
              <a:cxn ang="0">
                <a:pos x="8300534" y="90210"/>
              </a:cxn>
              <a:cxn ang="0">
                <a:pos x="9020259" y="47360"/>
              </a:cxn>
              <a:cxn ang="0">
                <a:pos x="9753522" y="18042"/>
              </a:cxn>
              <a:cxn ang="0">
                <a:pos x="10504834" y="4510"/>
              </a:cxn>
              <a:cxn ang="0">
                <a:pos x="11269684" y="0"/>
              </a:cxn>
            </a:cxnLst>
            <a:pathLst>
              <a:path w="5699" h="1029">
                <a:moveTo>
                  <a:pt x="4995" y="0"/>
                </a:moveTo>
                <a:lnTo>
                  <a:pt x="5344" y="3"/>
                </a:lnTo>
                <a:lnTo>
                  <a:pt x="5699" y="12"/>
                </a:lnTo>
                <a:lnTo>
                  <a:pt x="5699" y="43"/>
                </a:lnTo>
                <a:lnTo>
                  <a:pt x="5324" y="45"/>
                </a:lnTo>
                <a:lnTo>
                  <a:pt x="4959" y="52"/>
                </a:lnTo>
                <a:lnTo>
                  <a:pt x="4602" y="66"/>
                </a:lnTo>
                <a:lnTo>
                  <a:pt x="4254" y="85"/>
                </a:lnTo>
                <a:lnTo>
                  <a:pt x="3912" y="109"/>
                </a:lnTo>
                <a:lnTo>
                  <a:pt x="3580" y="139"/>
                </a:lnTo>
                <a:lnTo>
                  <a:pt x="3256" y="174"/>
                </a:lnTo>
                <a:lnTo>
                  <a:pt x="2939" y="214"/>
                </a:lnTo>
                <a:lnTo>
                  <a:pt x="2631" y="261"/>
                </a:lnTo>
                <a:lnTo>
                  <a:pt x="2331" y="313"/>
                </a:lnTo>
                <a:lnTo>
                  <a:pt x="2039" y="371"/>
                </a:lnTo>
                <a:lnTo>
                  <a:pt x="1757" y="433"/>
                </a:lnTo>
                <a:lnTo>
                  <a:pt x="1480" y="501"/>
                </a:lnTo>
                <a:lnTo>
                  <a:pt x="1214" y="576"/>
                </a:lnTo>
                <a:lnTo>
                  <a:pt x="954" y="654"/>
                </a:lnTo>
                <a:lnTo>
                  <a:pt x="703" y="740"/>
                </a:lnTo>
                <a:lnTo>
                  <a:pt x="461" y="830"/>
                </a:lnTo>
                <a:lnTo>
                  <a:pt x="226" y="926"/>
                </a:lnTo>
                <a:lnTo>
                  <a:pt x="0" y="1029"/>
                </a:lnTo>
                <a:lnTo>
                  <a:pt x="0" y="832"/>
                </a:lnTo>
                <a:lnTo>
                  <a:pt x="214" y="741"/>
                </a:lnTo>
                <a:lnTo>
                  <a:pt x="437" y="656"/>
                </a:lnTo>
                <a:lnTo>
                  <a:pt x="667" y="576"/>
                </a:lnTo>
                <a:lnTo>
                  <a:pt x="904" y="501"/>
                </a:lnTo>
                <a:lnTo>
                  <a:pt x="1147" y="432"/>
                </a:lnTo>
                <a:lnTo>
                  <a:pt x="1400" y="367"/>
                </a:lnTo>
                <a:lnTo>
                  <a:pt x="1659" y="308"/>
                </a:lnTo>
                <a:lnTo>
                  <a:pt x="1926" y="254"/>
                </a:lnTo>
                <a:lnTo>
                  <a:pt x="2199" y="205"/>
                </a:lnTo>
                <a:lnTo>
                  <a:pt x="2481" y="162"/>
                </a:lnTo>
                <a:lnTo>
                  <a:pt x="2768" y="123"/>
                </a:lnTo>
                <a:lnTo>
                  <a:pt x="3064" y="90"/>
                </a:lnTo>
                <a:lnTo>
                  <a:pt x="3367" y="62"/>
                </a:lnTo>
                <a:lnTo>
                  <a:pt x="3679" y="40"/>
                </a:lnTo>
                <a:lnTo>
                  <a:pt x="3998" y="21"/>
                </a:lnTo>
                <a:lnTo>
                  <a:pt x="4323" y="8"/>
                </a:lnTo>
                <a:lnTo>
                  <a:pt x="4656" y="2"/>
                </a:lnTo>
                <a:lnTo>
                  <a:pt x="4995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21" name="矩形 259"/>
          <p:cNvSpPr>
            <a:spLocks noChangeArrowheads="1"/>
          </p:cNvSpPr>
          <p:nvPr userDrawn="1"/>
        </p:nvSpPr>
        <p:spPr bwMode="auto">
          <a:xfrm>
            <a:off x="2352675" y="2930525"/>
            <a:ext cx="4438650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fontAlgn="base">
              <a:buNone/>
            </a:pPr>
            <a:r>
              <a:rPr lang="zh-CN" altLang="en-US" sz="9815" b="1" strike="noStrike" cap="all" noProof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谢   谢</a:t>
            </a:r>
            <a:endParaRPr lang="zh-CN" altLang="en-US" sz="9815" b="1" strike="noStrike" cap="all" noProof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104" name="图片 1" descr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3175"/>
            <a:ext cx="1371600" cy="1312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Freeform 9"/>
          <p:cNvSpPr/>
          <p:nvPr userDrawn="1"/>
        </p:nvSpPr>
        <p:spPr>
          <a:xfrm>
            <a:off x="0" y="-3175"/>
            <a:ext cx="9144000" cy="1920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858044" y="0"/>
              </a:cxn>
              <a:cxn ang="0">
                <a:pos x="12858044" y="924660"/>
              </a:cxn>
              <a:cxn ang="0">
                <a:pos x="12057095" y="899852"/>
              </a:cxn>
              <a:cxn ang="0">
                <a:pos x="11269684" y="888576"/>
              </a:cxn>
              <a:cxn ang="0">
                <a:pos x="10504834" y="888576"/>
              </a:cxn>
              <a:cxn ang="0">
                <a:pos x="9753522" y="899852"/>
              </a:cxn>
              <a:cxn ang="0">
                <a:pos x="9020259" y="924660"/>
              </a:cxn>
              <a:cxn ang="0">
                <a:pos x="8300534" y="958489"/>
              </a:cxn>
              <a:cxn ang="0">
                <a:pos x="7596601" y="1005850"/>
              </a:cxn>
              <a:cxn ang="0">
                <a:pos x="6912975" y="1068997"/>
              </a:cxn>
              <a:cxn ang="0">
                <a:pos x="6245142" y="1138911"/>
              </a:cxn>
              <a:cxn ang="0">
                <a:pos x="5597614" y="1222356"/>
              </a:cxn>
              <a:cxn ang="0">
                <a:pos x="4961368" y="1317077"/>
              </a:cxn>
              <a:cxn ang="0">
                <a:pos x="4345427" y="1423075"/>
              </a:cxn>
              <a:cxn ang="0">
                <a:pos x="3743024" y="1540349"/>
              </a:cxn>
              <a:cxn ang="0">
                <a:pos x="3158670" y="1673410"/>
              </a:cxn>
              <a:cxn ang="0">
                <a:pos x="2587853" y="1815492"/>
              </a:cxn>
              <a:cxn ang="0">
                <a:pos x="2039598" y="1968850"/>
              </a:cxn>
              <a:cxn ang="0">
                <a:pos x="1504880" y="2133485"/>
              </a:cxn>
              <a:cxn ang="0">
                <a:pos x="985956" y="2309396"/>
              </a:cxn>
              <a:cxn ang="0">
                <a:pos x="482825" y="2501094"/>
              </a:cxn>
              <a:cxn ang="0">
                <a:pos x="0" y="2701813"/>
              </a:cxn>
              <a:cxn ang="0">
                <a:pos x="0" y="0"/>
              </a:cxn>
            </a:cxnLst>
            <a:pathLst>
              <a:path w="5699" h="1198">
                <a:moveTo>
                  <a:pt x="0" y="0"/>
                </a:moveTo>
                <a:lnTo>
                  <a:pt x="5699" y="0"/>
                </a:lnTo>
                <a:lnTo>
                  <a:pt x="5699" y="410"/>
                </a:lnTo>
                <a:lnTo>
                  <a:pt x="5344" y="399"/>
                </a:lnTo>
                <a:lnTo>
                  <a:pt x="4995" y="394"/>
                </a:lnTo>
                <a:lnTo>
                  <a:pt x="4656" y="394"/>
                </a:lnTo>
                <a:lnTo>
                  <a:pt x="4323" y="399"/>
                </a:lnTo>
                <a:lnTo>
                  <a:pt x="3998" y="410"/>
                </a:lnTo>
                <a:lnTo>
                  <a:pt x="3679" y="425"/>
                </a:lnTo>
                <a:lnTo>
                  <a:pt x="3367" y="446"/>
                </a:lnTo>
                <a:lnTo>
                  <a:pt x="3064" y="474"/>
                </a:lnTo>
                <a:lnTo>
                  <a:pt x="2768" y="505"/>
                </a:lnTo>
                <a:lnTo>
                  <a:pt x="2481" y="542"/>
                </a:lnTo>
                <a:lnTo>
                  <a:pt x="2199" y="584"/>
                </a:lnTo>
                <a:lnTo>
                  <a:pt x="1926" y="631"/>
                </a:lnTo>
                <a:lnTo>
                  <a:pt x="1659" y="683"/>
                </a:lnTo>
                <a:lnTo>
                  <a:pt x="1400" y="742"/>
                </a:lnTo>
                <a:lnTo>
                  <a:pt x="1147" y="805"/>
                </a:lnTo>
                <a:lnTo>
                  <a:pt x="904" y="873"/>
                </a:lnTo>
                <a:lnTo>
                  <a:pt x="667" y="946"/>
                </a:lnTo>
                <a:lnTo>
                  <a:pt x="437" y="1024"/>
                </a:lnTo>
                <a:lnTo>
                  <a:pt x="214" y="1109"/>
                </a:lnTo>
                <a:lnTo>
                  <a:pt x="0" y="119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8" name="Freeform 8"/>
          <p:cNvSpPr/>
          <p:nvPr userDrawn="1"/>
        </p:nvSpPr>
        <p:spPr>
          <a:xfrm>
            <a:off x="0" y="6080125"/>
            <a:ext cx="9144000" cy="7810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1098317"/>
              </a:cxn>
              <a:cxn ang="0">
                <a:pos x="0" y="1098317"/>
              </a:cxn>
              <a:cxn ang="0">
                <a:pos x="0" y="811897"/>
              </a:cxn>
              <a:cxn ang="0">
                <a:pos x="846072" y="859258"/>
              </a:cxn>
              <a:cxn ang="0">
                <a:pos x="1665070" y="897597"/>
              </a:cxn>
              <a:cxn ang="0">
                <a:pos x="2470531" y="924661"/>
              </a:cxn>
              <a:cxn ang="0">
                <a:pos x="3260198" y="944958"/>
              </a:cxn>
              <a:cxn ang="0">
                <a:pos x="4031816" y="953979"/>
              </a:cxn>
              <a:cxn ang="0">
                <a:pos x="4780873" y="949469"/>
              </a:cxn>
              <a:cxn ang="0">
                <a:pos x="5511879" y="938192"/>
              </a:cxn>
              <a:cxn ang="0">
                <a:pos x="6227092" y="913384"/>
              </a:cxn>
              <a:cxn ang="0">
                <a:pos x="6922000" y="881810"/>
              </a:cxn>
              <a:cxn ang="0">
                <a:pos x="7598858" y="838960"/>
              </a:cxn>
              <a:cxn ang="0">
                <a:pos x="8253154" y="784834"/>
              </a:cxn>
              <a:cxn ang="0">
                <a:pos x="8893912" y="721686"/>
              </a:cxn>
              <a:cxn ang="0">
                <a:pos x="9514365" y="651773"/>
              </a:cxn>
              <a:cxn ang="0">
                <a:pos x="10119025" y="563817"/>
              </a:cxn>
              <a:cxn ang="0">
                <a:pos x="10705635" y="473606"/>
              </a:cxn>
              <a:cxn ang="0">
                <a:pos x="11271940" y="367609"/>
              </a:cxn>
              <a:cxn ang="0">
                <a:pos x="11817939" y="254845"/>
              </a:cxn>
              <a:cxn ang="0">
                <a:pos x="12348144" y="133060"/>
              </a:cxn>
              <a:cxn ang="0">
                <a:pos x="12858044" y="0"/>
              </a:cxn>
            </a:cxnLst>
            <a:pathLst>
              <a:path w="5699" h="487">
                <a:moveTo>
                  <a:pt x="5699" y="0"/>
                </a:moveTo>
                <a:lnTo>
                  <a:pt x="5699" y="487"/>
                </a:lnTo>
                <a:lnTo>
                  <a:pt x="0" y="487"/>
                </a:lnTo>
                <a:lnTo>
                  <a:pt x="0" y="360"/>
                </a:lnTo>
                <a:lnTo>
                  <a:pt x="375" y="381"/>
                </a:lnTo>
                <a:lnTo>
                  <a:pt x="738" y="398"/>
                </a:lnTo>
                <a:lnTo>
                  <a:pt x="1095" y="410"/>
                </a:lnTo>
                <a:lnTo>
                  <a:pt x="1445" y="419"/>
                </a:lnTo>
                <a:lnTo>
                  <a:pt x="1787" y="423"/>
                </a:lnTo>
                <a:lnTo>
                  <a:pt x="2119" y="421"/>
                </a:lnTo>
                <a:lnTo>
                  <a:pt x="2443" y="416"/>
                </a:lnTo>
                <a:lnTo>
                  <a:pt x="2760" y="405"/>
                </a:lnTo>
                <a:lnTo>
                  <a:pt x="3068" y="391"/>
                </a:lnTo>
                <a:lnTo>
                  <a:pt x="3368" y="372"/>
                </a:lnTo>
                <a:lnTo>
                  <a:pt x="3658" y="348"/>
                </a:lnTo>
                <a:lnTo>
                  <a:pt x="3942" y="320"/>
                </a:lnTo>
                <a:lnTo>
                  <a:pt x="4217" y="289"/>
                </a:lnTo>
                <a:lnTo>
                  <a:pt x="4485" y="250"/>
                </a:lnTo>
                <a:lnTo>
                  <a:pt x="4745" y="210"/>
                </a:lnTo>
                <a:lnTo>
                  <a:pt x="4996" y="163"/>
                </a:lnTo>
                <a:lnTo>
                  <a:pt x="5238" y="113"/>
                </a:lnTo>
                <a:lnTo>
                  <a:pt x="5473" y="59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7" name="Freeform 6"/>
          <p:cNvSpPr/>
          <p:nvPr userDrawn="1"/>
        </p:nvSpPr>
        <p:spPr>
          <a:xfrm>
            <a:off x="0" y="5794375"/>
            <a:ext cx="9144000" cy="933450"/>
          </a:xfrm>
          <a:custGeom>
            <a:avLst/>
            <a:gdLst/>
            <a:ahLst/>
            <a:cxnLst>
              <a:cxn ang="0">
                <a:pos x="12858044" y="0"/>
              </a:cxn>
              <a:cxn ang="0">
                <a:pos x="12858044" y="317993"/>
              </a:cxn>
              <a:cxn ang="0">
                <a:pos x="12348144" y="455564"/>
              </a:cxn>
              <a:cxn ang="0">
                <a:pos x="11817939" y="581859"/>
              </a:cxn>
              <a:cxn ang="0">
                <a:pos x="11271940" y="699133"/>
              </a:cxn>
              <a:cxn ang="0">
                <a:pos x="10705635" y="805131"/>
              </a:cxn>
              <a:cxn ang="0">
                <a:pos x="10119025" y="899852"/>
              </a:cxn>
              <a:cxn ang="0">
                <a:pos x="9514365" y="985553"/>
              </a:cxn>
              <a:cxn ang="0">
                <a:pos x="8893912" y="1059977"/>
              </a:cxn>
              <a:cxn ang="0">
                <a:pos x="8253154" y="1127635"/>
              </a:cxn>
              <a:cxn ang="0">
                <a:pos x="7598858" y="1181761"/>
              </a:cxn>
              <a:cxn ang="0">
                <a:pos x="6922000" y="1229122"/>
              </a:cxn>
              <a:cxn ang="0">
                <a:pos x="6227092" y="1265206"/>
              </a:cxn>
              <a:cxn ang="0">
                <a:pos x="5511879" y="1287759"/>
              </a:cxn>
              <a:cxn ang="0">
                <a:pos x="4780873" y="1303546"/>
              </a:cxn>
              <a:cxn ang="0">
                <a:pos x="4031816" y="1310312"/>
              </a:cxn>
              <a:cxn ang="0">
                <a:pos x="3260198" y="1308056"/>
              </a:cxn>
              <a:cxn ang="0">
                <a:pos x="2470531" y="1292269"/>
              </a:cxn>
              <a:cxn ang="0">
                <a:pos x="1665070" y="1265206"/>
              </a:cxn>
              <a:cxn ang="0">
                <a:pos x="846072" y="1233632"/>
              </a:cxn>
              <a:cxn ang="0">
                <a:pos x="0" y="1186272"/>
              </a:cxn>
              <a:cxn ang="0">
                <a:pos x="0" y="1134400"/>
              </a:cxn>
              <a:cxn ang="0">
                <a:pos x="888940" y="1161464"/>
              </a:cxn>
              <a:cxn ang="0">
                <a:pos x="1757574" y="1181761"/>
              </a:cxn>
              <a:cxn ang="0">
                <a:pos x="2605902" y="1188527"/>
              </a:cxn>
              <a:cxn ang="0">
                <a:pos x="3433925" y="1186272"/>
              </a:cxn>
              <a:cxn ang="0">
                <a:pos x="4239386" y="1170485"/>
              </a:cxn>
              <a:cxn ang="0">
                <a:pos x="5024541" y="1143422"/>
              </a:cxn>
              <a:cxn ang="0">
                <a:pos x="5791647" y="1107337"/>
              </a:cxn>
              <a:cxn ang="0">
                <a:pos x="6538447" y="1059977"/>
              </a:cxn>
              <a:cxn ang="0">
                <a:pos x="7260429" y="1005850"/>
              </a:cxn>
              <a:cxn ang="0">
                <a:pos x="7964361" y="933681"/>
              </a:cxn>
              <a:cxn ang="0">
                <a:pos x="8645731" y="857002"/>
              </a:cxn>
              <a:cxn ang="0">
                <a:pos x="9311308" y="764536"/>
              </a:cxn>
              <a:cxn ang="0">
                <a:pos x="9954323" y="663049"/>
              </a:cxn>
              <a:cxn ang="0">
                <a:pos x="10574776" y="552541"/>
              </a:cxn>
              <a:cxn ang="0">
                <a:pos x="11177180" y="433011"/>
              </a:cxn>
              <a:cxn ang="0">
                <a:pos x="11757021" y="297695"/>
              </a:cxn>
              <a:cxn ang="0">
                <a:pos x="12316557" y="153358"/>
              </a:cxn>
              <a:cxn ang="0">
                <a:pos x="12858044" y="0"/>
              </a:cxn>
            </a:cxnLst>
            <a:pathLst>
              <a:path w="5699" h="581">
                <a:moveTo>
                  <a:pt x="5699" y="0"/>
                </a:moveTo>
                <a:lnTo>
                  <a:pt x="5699" y="141"/>
                </a:lnTo>
                <a:lnTo>
                  <a:pt x="5473" y="202"/>
                </a:lnTo>
                <a:lnTo>
                  <a:pt x="5238" y="258"/>
                </a:lnTo>
                <a:lnTo>
                  <a:pt x="4996" y="310"/>
                </a:lnTo>
                <a:lnTo>
                  <a:pt x="4745" y="357"/>
                </a:lnTo>
                <a:lnTo>
                  <a:pt x="4485" y="399"/>
                </a:lnTo>
                <a:lnTo>
                  <a:pt x="4217" y="437"/>
                </a:lnTo>
                <a:lnTo>
                  <a:pt x="3942" y="470"/>
                </a:lnTo>
                <a:lnTo>
                  <a:pt x="3658" y="500"/>
                </a:lnTo>
                <a:lnTo>
                  <a:pt x="3368" y="524"/>
                </a:lnTo>
                <a:lnTo>
                  <a:pt x="3068" y="545"/>
                </a:lnTo>
                <a:lnTo>
                  <a:pt x="2760" y="561"/>
                </a:lnTo>
                <a:lnTo>
                  <a:pt x="2443" y="571"/>
                </a:lnTo>
                <a:lnTo>
                  <a:pt x="2119" y="578"/>
                </a:lnTo>
                <a:lnTo>
                  <a:pt x="1787" y="581"/>
                </a:lnTo>
                <a:lnTo>
                  <a:pt x="1445" y="580"/>
                </a:lnTo>
                <a:lnTo>
                  <a:pt x="1095" y="573"/>
                </a:lnTo>
                <a:lnTo>
                  <a:pt x="738" y="561"/>
                </a:lnTo>
                <a:lnTo>
                  <a:pt x="375" y="547"/>
                </a:lnTo>
                <a:lnTo>
                  <a:pt x="0" y="526"/>
                </a:lnTo>
                <a:lnTo>
                  <a:pt x="0" y="503"/>
                </a:lnTo>
                <a:lnTo>
                  <a:pt x="394" y="515"/>
                </a:lnTo>
                <a:lnTo>
                  <a:pt x="779" y="524"/>
                </a:lnTo>
                <a:lnTo>
                  <a:pt x="1155" y="527"/>
                </a:lnTo>
                <a:lnTo>
                  <a:pt x="1522" y="526"/>
                </a:lnTo>
                <a:lnTo>
                  <a:pt x="1879" y="519"/>
                </a:lnTo>
                <a:lnTo>
                  <a:pt x="2227" y="507"/>
                </a:lnTo>
                <a:lnTo>
                  <a:pt x="2567" y="491"/>
                </a:lnTo>
                <a:lnTo>
                  <a:pt x="2898" y="470"/>
                </a:lnTo>
                <a:lnTo>
                  <a:pt x="3218" y="446"/>
                </a:lnTo>
                <a:lnTo>
                  <a:pt x="3530" y="414"/>
                </a:lnTo>
                <a:lnTo>
                  <a:pt x="3832" y="380"/>
                </a:lnTo>
                <a:lnTo>
                  <a:pt x="4127" y="339"/>
                </a:lnTo>
                <a:lnTo>
                  <a:pt x="4412" y="294"/>
                </a:lnTo>
                <a:lnTo>
                  <a:pt x="4687" y="245"/>
                </a:lnTo>
                <a:lnTo>
                  <a:pt x="4954" y="192"/>
                </a:lnTo>
                <a:lnTo>
                  <a:pt x="5211" y="132"/>
                </a:lnTo>
                <a:lnTo>
                  <a:pt x="5459" y="68"/>
                </a:lnTo>
                <a:lnTo>
                  <a:pt x="569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push dir="r"/>
      </p:transition>
    </mc:Choice>
    <mc:Fallback>
      <p:transition>
        <p:push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0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0" grpId="0" bldLvl="0" animBg="1"/>
      <p:bldP spid="21" grpId="0"/>
      <p:bldP spid="21" grpId="1"/>
    </p:bld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813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55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89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837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1537970" y="2919730"/>
            <a:ext cx="6057900" cy="1736725"/>
            <a:chOff x="2580" y="4598"/>
            <a:chExt cx="9224" cy="2735"/>
          </a:xfrm>
        </p:grpSpPr>
        <p:sp>
          <p:nvSpPr>
            <p:cNvPr id="21" name="矩形 259"/>
            <p:cNvSpPr>
              <a:spLocks noChangeArrowheads="1"/>
            </p:cNvSpPr>
            <p:nvPr/>
          </p:nvSpPr>
          <p:spPr bwMode="auto">
            <a:xfrm>
              <a:off x="2580" y="4598"/>
              <a:ext cx="9224" cy="1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4265" b="1" i="0" u="none" strike="noStrike" kern="1200" cap="all" spc="0" normalizeH="0" baseline="0" noProof="1" smtClean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课后作业本</a:t>
              </a:r>
              <a:endParaRPr kumimoji="0" lang="zh-CN" altLang="en-US" sz="4265" b="1" i="0" u="none" strike="noStrike" kern="1200" cap="all" spc="0" normalizeH="0" baseline="0" noProof="1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  <p:sp>
          <p:nvSpPr>
            <p:cNvPr id="22" name="矩形 259"/>
            <p:cNvSpPr>
              <a:spLocks noChangeArrowheads="1"/>
            </p:cNvSpPr>
            <p:nvPr/>
          </p:nvSpPr>
          <p:spPr bwMode="auto">
            <a:xfrm>
              <a:off x="2580" y="6505"/>
              <a:ext cx="9224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Calibri" panose="020F0502020204030204" pitchFamily="34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3415" b="0" i="0" u="none" strike="noStrike" kern="1200" cap="all" spc="0" normalizeH="0" baseline="0" noProof="1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Calibri" panose="020F0502020204030204" pitchFamily="34" charset="0"/>
                </a:rPr>
                <a:t>第二十二章   能源与可持续发展</a:t>
              </a:r>
              <a:endParaRPr kumimoji="0" lang="zh-CN" altLang="en-US" sz="3415" b="0" i="0" u="none" strike="noStrike" kern="1200" cap="all" spc="0" normalizeH="0" baseline="0" noProof="1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Calibri" panose="020F0502020204030204" pitchFamily="34" charset="0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9. （2019·贵港）太阳能是一种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能源（选填“可再生”或“不可再生”）；超市条形码识别仪的光敏二极管的主要材料是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（选填“半导体”“超导体”或“纳米材料”）.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06834" y="145986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可再生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18909" y="300418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半导体  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10. （2019·怀化）目前核电站利用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（选填“核裂变”或“核聚变”）获得核能，太阳是人类能 源的宝库，获得太阳能的方式有三种，分别是：①光热转换；②光电转换；③光化转换. 其中太阳能热水器是通过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	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     方式获得内能（选填题中的序号）.    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70994" y="1459865"/>
            <a:ext cx="12553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核裂变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12649" y="355536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①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11. （2019·德州）氢弹是利用氢核的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（选填“裂变”或“聚变”）在瞬间释放的能量，核能是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（选填“可再生”或“不可再生”）能源.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3672" y="199580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聚变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99687" y="2510790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不可再生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12815" y="4816475"/>
            <a:ext cx="2275840" cy="15024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72845"/>
            <a:ext cx="743267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12. （2019·新疆）2019年4月10日，人类发布了首张黑洞照片，为解开星系演化之谜提供了宝贵资料.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（1）质量巨大的天体，像太阳一样，其内部一直发生着核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（选填“聚变”或“裂变”）反应，并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（选填“吸收”或“释放”）大量的能量，当天体的能量即将耗尽时，在自身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（选填“重力”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或 “惯性”）的作用下发生塌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缩，就形成了黑洞.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20747" y="325247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聚变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92832" y="374269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释放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34872" y="481647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重力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（2）照片中的黑洞距离我们5500万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en-US" altLang="zh-CN" sz="2800">
                <a:noFill/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      （选填“年”或“光年”），它是根据接收到的高能射线经过计算机处理而形成的，高能射线的传播速度为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m/s；研究人员在计算机屏幕上将黑洞边缘环状（明亮）部分用红色显示，红光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（选填“属于”或“不属于”）光的三原色.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24982" y="145986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光年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78594" y="2980055"/>
            <a:ext cx="11893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3×10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8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66287" y="403415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属于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能力提升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663" y="174688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13. （2018·乌鲁木齐）早期的风光互补发电巧妙利用太阳光强时风速小，光弱时风速大的自然特点，使风能、光能互补，从而基本保证发电功率稳定.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（1）风能和光能都来源于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，属于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能源. 若太阳光弱的时候风速小，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（选填“能”或“不能”）实现风光互补发电.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42917" y="381762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太阳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3759" y="4332605"/>
            <a:ext cx="268541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一次（可再生）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931672" y="484695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不能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5085" y="4147820"/>
            <a:ext cx="3975100" cy="18300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（2）风机功率和风速的三次方成正比，风速加倍，其功率增加到原来的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倍. 光伏功率和光的辐射量有关，单位面积光能的功率叫光的辐射量，其单位是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76977" y="1983105"/>
            <a:ext cx="3606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8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55997" y="3013075"/>
            <a:ext cx="10490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W/m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3610" y="4777740"/>
            <a:ext cx="2353310" cy="16236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101090"/>
            <a:ext cx="743267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（3）用风光互补发的电对额定功率P的用电器供电，风机功率为P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，光伏功率为P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，当P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+P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，用电器正常工作. 如图乙是某风光互补发电系统一段时间内功率变化的图线，在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（选填“9”或“11”）点钟左右，光伏功率最大. 对于额定功率为1kW的用电器，在13点～16点这段时间里，风光互补发的电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（选填“能”或“不能”）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满足其工作.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10449" y="2121535"/>
            <a:ext cx="38036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P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02755" y="3168015"/>
            <a:ext cx="51879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11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8100" y="4688205"/>
            <a:ext cx="54038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能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14. （2017·广东）“可燃冰”是一种新型能源，主要成分是甲烷，可直接点燃，燃烧后几乎不产生任何残渣，所以“可燃冰”是一种新型 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（选填“清洁”或“污染”）能源；1m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甲烷完全燃烧能产生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 J热量，这些热量可以使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kg的水从20℃加热到100℃．［甲烷的热值q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甲烷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=4.2×10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=4.2×10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J/（kg·℃）］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63092" y="3001010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清洁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45444" y="3515995"/>
            <a:ext cx="14560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4.2×10</a:t>
            </a:r>
            <a:r>
              <a:rPr lang="zh-CN" altLang="en-US"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7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0667" y="4043045"/>
            <a:ext cx="7162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125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15．（2017·黄石）某品牌太阳能热水器内装有50kg的水，阳光照射一段时间后，热水器中的水从15℃升高到55℃，热水器中的水吸收的太阳能为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J；同样的水改用电加热，则消耗的电能为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kW·h［已知水的比热容c</a:t>
            </a:r>
            <a:r>
              <a:rPr lang="zh-CN" altLang="en-US" sz="2800" baseline="-25000">
                <a:latin typeface="宋体" panose="02010600030101010101" pitchFamily="2" charset="-122"/>
                <a:cs typeface="宋体" panose="02010600030101010101" pitchFamily="2" charset="-122"/>
              </a:rPr>
              <a:t>水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=4.2×l0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J/（kg·℃），热水器热散失忽略不计］．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89874" y="3053715"/>
            <a:ext cx="14560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8.4×10</a:t>
            </a:r>
            <a:r>
              <a:rPr sz="2800" b="1" baseline="300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</a:t>
            </a:r>
            <a:endParaRPr sz="2800" b="1" baseline="30000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66972" y="3531870"/>
            <a:ext cx="8051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2.33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Box 1"/>
          <p:cNvSpPr txBox="1"/>
          <p:nvPr/>
        </p:nvSpPr>
        <p:spPr>
          <a:xfrm>
            <a:off x="3104833" y="868680"/>
            <a:ext cx="2934335" cy="646703"/>
          </a:xfrm>
          <a:prstGeom prst="roundRect">
            <a:avLst/>
          </a:prstGeom>
          <a:noFill/>
          <a:ln w="6350">
            <a:noFill/>
            <a:prstDash val="sys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chemeClr val="accent3"/>
                </a:solidFill>
              </a14:hiddenFill>
            </a:ext>
          </a:extLst>
        </p:spPr>
        <p:txBody>
          <a:bodyPr wrap="square">
            <a:spAutoFit/>
          </a:bodyPr>
          <a:p>
            <a:pPr marL="0" lvl="1" indent="-182880" algn="ctr" eaLnBrk="1" hangingPunct="1"/>
            <a:r>
              <a:rPr lang="zh-CN" altLang="en-US" sz="3200" u="sng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基础巩固</a:t>
            </a:r>
            <a:endParaRPr lang="zh-CN" altLang="en-US" sz="3200" u="sng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55663" y="1818640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1.（2019·盐城）下列利用不可再生能源发电的是（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水力发电          	B. 风力发电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光伏发电          	D. 核能发电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11402" y="240855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244600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16． 如图所示是利用太阳能电源工作的一种新型动力车．它上面的太阳能接收板的有效面积为8m</a:t>
            </a:r>
            <a:r>
              <a:rPr lang="zh-CN" altLang="en-US" sz="2800" baseline="30000"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，天气晴朗且接收板正对阳光时，每平方米面积上每秒钟能接收到太阳辐射的能量为1000J，太阳能电池提供的电压为120V，可供电动机正常工作的电流为10A．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88635" y="4272280"/>
            <a:ext cx="2700020" cy="179641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（1）太阳能电池将太阳能转化为电能的效率是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             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（2）电动机正常工作时，将电能主要转化为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能. 若转化效率是80%，且该车沿水平路面匀速行驶时所获得的牵引力是150N，则该车匀速行驶的速度是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　   　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m/s．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82267" y="2008505"/>
            <a:ext cx="8940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15%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0827" y="302450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机械  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25087" y="4029075"/>
            <a:ext cx="6273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6.4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108075" y="1767840"/>
            <a:ext cx="6942455" cy="3188335"/>
            <a:chOff x="1745" y="2784"/>
            <a:chExt cx="10933" cy="5021"/>
          </a:xfrm>
        </p:grpSpPr>
        <p:sp>
          <p:nvSpPr>
            <p:cNvPr id="3" name="文本框 2"/>
            <p:cNvSpPr txBox="1"/>
            <p:nvPr/>
          </p:nvSpPr>
          <p:spPr>
            <a:xfrm>
              <a:off x="1745" y="2784"/>
              <a:ext cx="10933" cy="42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2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解析：（1）太阳能电池1s输出的电能：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W=UIt=120V×10A×1s=1200J；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太阳能电池板1s接收的能量为：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E=1000J/（m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·s）×8m</a:t>
              </a:r>
              <a:r>
                <a:rPr sz="2800" b="1" baseline="30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2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×1s=8000J；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2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则太阳能电池将太阳能转化为电能的效率：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864" y="6779"/>
              <a:ext cx="6386" cy="1026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108075" y="1337310"/>
            <a:ext cx="6942455" cy="4427855"/>
            <a:chOff x="1745" y="2106"/>
            <a:chExt cx="10933" cy="697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016" y="5746"/>
              <a:ext cx="4253" cy="968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745" y="2106"/>
              <a:ext cx="10933" cy="686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（2）电动机工作时，主要将电能转化为机械能；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由η=W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机</a:t>
              </a:r>
              <a:r>
                <a:rPr 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/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W×100%得，转化成的机械能为：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W</a:t>
              </a:r>
              <a:r>
                <a:rPr sz="28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机</a:t>
              </a: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=Wη′=1200J×80%=960J；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电动机的输出功率为：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因为做匀速直线运动，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r>
                <a:rPr sz="2800" b="1" dirty="0">
                  <a:solidFill>
                    <a:srgbClr val="FF0000"/>
                  </a:solidFill>
                  <a:latin typeface="Times New Roman" panose="02020603050405020304" pitchFamily="18" charset="0"/>
                  <a:sym typeface="+mn-ea"/>
                </a:rPr>
                <a:t>所以由                   得，该车匀速行驶的速度：</a:t>
              </a: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  <a:p>
              <a:pPr algn="just">
                <a:lnSpc>
                  <a:spcPct val="110000"/>
                </a:lnSpc>
              </a:pPr>
              <a:endPara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11" y="7355"/>
              <a:ext cx="2558" cy="8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16" y="8259"/>
              <a:ext cx="3690" cy="820"/>
            </a:xfrm>
            <a:prstGeom prst="rect">
              <a:avLst/>
            </a:prstGeom>
          </p:spPr>
        </p:pic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ransition>
    <p:push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890395"/>
            <a:ext cx="7432675" cy="21583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2. （2019·泰州）以下属于非清洁能源的是（      ）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A. 太阳能				B. 煤炭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C. 风能				D. 水能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4167" y="243586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3. （2019·巴中）下列关于能源说法正确的是（      ）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太阳能是清洁能源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核能是可再生能源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煤是新型能源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电能是一次能源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51039" y="2046605"/>
            <a:ext cx="4197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4.（2019·内江）关于核聚变，下列说法正确的是（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原子核必须在超高温下才能发生聚变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任何两个原子核都可以发生聚变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原子弹爆炸时释放的巨大能量来自核聚变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目前人类已经建成核电站，利用核聚变发电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16164" y="2021205"/>
            <a:ext cx="41973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A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1490" y="4578350"/>
            <a:ext cx="2290445" cy="169672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5. （2019·辽阳）如图是一款太阳能座椅，椅子顶部安装的硅光电池板，可储备能量供晚间使用，下列说法正确的是（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硅光电池板是由超导材料制成的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B.硅光电池板可以将太阳能转化为电能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太阳能来源于太阳内部氢核的裂变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en-US" altLang="zh-CN" sz="2800">
                <a:latin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太阳能属于不可再生能源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07407" y="2536190"/>
            <a:ext cx="4203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  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6. （2019·威海）下列关于太阳能的说法，错误的是（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太阳能是一次能源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太阳能是由核聚变产生的	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当前我国能源消费以直接利用太阳能为主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太阳能是可再生能源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55622" y="204279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4225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7．（2018·温州）某智能百叶窗的叶片上贴有太阳能板，在光照时发电，给电动机供电以调节百叶窗的开合. 该过程中发生的能量转换是（      ）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A． 电能→机械能→光能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B． 光能→机械能→电能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C． 光能→电能→机械能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D． 机械能→电能→光能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29132" y="3051175"/>
            <a:ext cx="43942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</a:t>
            </a:r>
            <a:endParaRPr 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55663" y="1459865"/>
            <a:ext cx="7432675" cy="3709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8. （2019·昆明）6月5日是世界环境日，为减少环境污染和生态破坏，实现节能减排，中国在沿海地区大力推广风力发电. 这种发电方式是把</a:t>
            </a: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转化成电能，在众多能源中，煤、石油、天然气和铀矿等都属于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800" u="sng"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en-US" sz="2800">
                <a:latin typeface="宋体" panose="02010600030101010101" pitchFamily="2" charset="-122"/>
                <a:cs typeface="宋体" panose="02010600030101010101" pitchFamily="2" charset="-122"/>
              </a:rPr>
              <a:t>（选填“可再生”或“不可再生”）能源. </a:t>
            </a:r>
            <a:endParaRPr lang="zh-CN" altLang="en-US" sz="28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7002" y="2981325"/>
            <a:ext cx="8978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风能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07137" y="403542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不可再生</a:t>
            </a:r>
            <a:endParaRPr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ISPRING_PRESENTATION_TITLE" val="bt021.pptx"/>
</p:tagLst>
</file>

<file path=ppt/theme/theme1.xml><?xml version="1.0" encoding="utf-8"?>
<a:theme xmlns:a="http://schemas.openxmlformats.org/drawingml/2006/main" name="自定义设计方案">
  <a:themeElements>
    <a:clrScheme name="自定义 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B0019"/>
      </a:accent1>
      <a:accent2>
        <a:srgbClr val="A5A5A5"/>
      </a:accent2>
      <a:accent3>
        <a:srgbClr val="AB0019"/>
      </a:accent3>
      <a:accent4>
        <a:srgbClr val="A5A5A5"/>
      </a:accent4>
      <a:accent5>
        <a:srgbClr val="AB0019"/>
      </a:accent5>
      <a:accent6>
        <a:srgbClr val="A5A5A5"/>
      </a:accent6>
      <a:hlink>
        <a:srgbClr val="AB0019"/>
      </a:hlink>
      <a:folHlink>
        <a:srgbClr val="A5A5A5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2937</Words>
  <Application>WPS 演示</Application>
  <PresentationFormat>自定义</PresentationFormat>
  <Paragraphs>174</Paragraphs>
  <Slides>24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微软雅黑</vt:lpstr>
      <vt:lpstr>方正北魏楷书_GBK</vt:lpstr>
      <vt:lpstr>方正书宋繁体</vt:lpstr>
      <vt:lpstr>Times New Roman</vt:lpstr>
      <vt:lpstr>方正楷体_GBK</vt:lpstr>
      <vt:lpstr>Arial Unicode MS</vt:lpstr>
      <vt:lpstr>方正黑体_GBK</vt:lpstr>
      <vt:lpstr>方正正中黑简体</vt:lpstr>
      <vt:lpstr>黑体</vt:lpstr>
      <vt:lpstr>Times New Roman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CCAV1234</cp:lastModifiedBy>
  <cp:revision>115</cp:revision>
  <dcterms:created xsi:type="dcterms:W3CDTF">2019-05-24T02:19:00Z</dcterms:created>
  <dcterms:modified xsi:type="dcterms:W3CDTF">2020-01-14T10:17:11Z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