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325" r:id="rId2"/>
    <p:sldId id="2307" r:id="rId3"/>
    <p:sldId id="2308" r:id="rId4"/>
    <p:sldId id="2187" r:id="rId5"/>
    <p:sldId id="2309" r:id="rId6"/>
    <p:sldId id="2267" r:id="rId7"/>
    <p:sldId id="2290" r:id="rId8"/>
    <p:sldId id="2270" r:id="rId9"/>
    <p:sldId id="2242" r:id="rId10"/>
    <p:sldId id="2310" r:id="rId11"/>
    <p:sldId id="2209" r:id="rId12"/>
    <p:sldId id="2247" r:id="rId13"/>
    <p:sldId id="2292" r:id="rId14"/>
    <p:sldId id="2313" r:id="rId15"/>
    <p:sldId id="2311" r:id="rId16"/>
    <p:sldId id="2312" r:id="rId17"/>
  </p:sldIdLst>
  <p:sldSz cx="12192000" cy="6858000"/>
  <p:notesSz cx="6858000" cy="9144000"/>
  <p:custDataLst>
    <p:tags r:id="rId1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658" userDrawn="1">
          <p15:clr>
            <a:srgbClr val="A4A3A4"/>
          </p15:clr>
        </p15:guide>
        <p15:guide id="2" pos="365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2" d="100"/>
          <a:sy n="82" d="100"/>
        </p:scale>
        <p:origin x="691" y="53"/>
      </p:cViewPr>
      <p:guideLst>
        <p:guide orient="horz" pos="2658"/>
        <p:guide pos="365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heme" Target="../theme/theme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2024/10/7</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F5C3DCF2-437D-4778-99AC-63A726948FA5}" type="slidenum">
              <a:rPr lang="zh-CN" altLang="en-US" smtClean="0"/>
              <a:t>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150" y="1122363"/>
            <a:ext cx="91449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custDataLst>
              <p:tags r:id="rId4"/>
            </p:custDataLst>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custDataLst>
              <p:tags r:id="rId2"/>
            </p:custDataLst>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custDataLst>
              <p:tags r:id="rId3"/>
            </p:custDataLst>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83" y="6356350"/>
            <a:ext cx="2743470" cy="365125"/>
          </a:xfrm>
        </p:spPr>
        <p:txBody>
          <a:bodyPr/>
          <a:lstStyle/>
          <a:p>
            <a:fld id="{82F288E0-7875-42C4-84C8-98DBBD3BF4D2}" type="datetimeFigureOut">
              <a:rPr lang="zh-CN" altLang="en-US" smtClean="0"/>
              <a:t>2024/10/7</a:t>
            </a:fld>
            <a:endParaRPr lang="zh-CN" altLang="en-US"/>
          </a:p>
        </p:txBody>
      </p:sp>
      <p:sp>
        <p:nvSpPr>
          <p:cNvPr id="3" name="页脚占位符 2"/>
          <p:cNvSpPr>
            <a:spLocks noGrp="1"/>
          </p:cNvSpPr>
          <p:nvPr>
            <p:ph type="ftr" sz="quarter" idx="11"/>
            <p:custDataLst>
              <p:tags r:id="rId2"/>
            </p:custDataLst>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1448" y="6356350"/>
            <a:ext cx="2743470" cy="365125"/>
          </a:xfrm>
        </p:spPr>
        <p:txBody>
          <a:bodyPr/>
          <a:lstStyle/>
          <a:p>
            <a:fld id="{7D9BB5D0-35E4-459D-AEF3-FE4D7C45CC19}"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测验">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38200" y="6356350"/>
            <a:ext cx="2743200" cy="365125"/>
          </a:xfrm>
        </p:spPr>
        <p:txBody>
          <a:bodyPr/>
          <a:lstStyle/>
          <a:p>
            <a:fld id="{263DB197-84B0-484E-9C0F-88358ECCB797}" type="datetimeFigureOut">
              <a:rPr lang="zh-CN" altLang="en-US" smtClean="0"/>
              <a:t>2024/10/7</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tags" Target="../tags/tag5.xml"/><Relationship Id="rId17" Type="http://schemas.openxmlformats.org/officeDocument/2006/relationships/tags" Target="../tags/tag10.xml"/><Relationship Id="rId2" Type="http://schemas.openxmlformats.org/officeDocument/2006/relationships/slideLayout" Target="../slideLayouts/slideLayout2.xml"/><Relationship Id="rId16" Type="http://schemas.openxmlformats.org/officeDocument/2006/relationships/tags" Target="../tags/tag9.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tags" Target="../tags/tag8.xml"/><Relationship Id="rId10" Type="http://schemas.openxmlformats.org/officeDocument/2006/relationships/tags" Target="../tags/tag3.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10" name="矩形 9"/>
          <p:cNvSpPr/>
          <p:nvPr userDrawn="1">
            <p:custDataLst>
              <p:tags r:id="rId9"/>
            </p:custDataLst>
          </p:nvPr>
        </p:nvSpPr>
        <p:spPr>
          <a:xfrm flipV="1">
            <a:off x="617281" y="721269"/>
            <a:ext cx="11575920"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5" descr="图片1"/>
          <p:cNvPicPr>
            <a:picLocks noChangeAspect="1"/>
          </p:cNvPicPr>
          <p:nvPr userDrawn="1">
            <p:custDataLst>
              <p:tags r:id="rId10"/>
            </p:custDataLst>
          </p:nvPr>
        </p:nvPicPr>
        <p:blipFill>
          <a:blip r:embed="rId18">
            <a:extLst>
              <a:ext uri="{96DAC541-7B7A-43D3-8B79-37D633B846F1}">
                <asvg:svgBlip xmlns:asvg="http://schemas.microsoft.com/office/drawing/2016/SVG/main" r:embed="rId19"/>
              </a:ext>
            </a:extLst>
          </a:blip>
          <a:stretch>
            <a:fillRect/>
          </a:stretch>
        </p:blipFill>
        <p:spPr>
          <a:xfrm>
            <a:off x="0" y="0"/>
            <a:ext cx="12190095" cy="6858000"/>
          </a:xfrm>
          <a:prstGeom prst="rect">
            <a:avLst/>
          </a:prstGeom>
        </p:spPr>
      </p:pic>
      <p:sp>
        <p:nvSpPr>
          <p:cNvPr id="4" name="矩形: 圆角 3"/>
          <p:cNvSpPr/>
          <p:nvPr userDrawn="1">
            <p:custDataLst>
              <p:tags r:id="rId11"/>
            </p:custDataLst>
          </p:nvPr>
        </p:nvSpPr>
        <p:spPr>
          <a:xfrm>
            <a:off x="218440" y="184785"/>
            <a:ext cx="11774805" cy="6495415"/>
          </a:xfrm>
          <a:prstGeom prst="roundRect">
            <a:avLst>
              <a:gd name="adj" fmla="val 2577"/>
            </a:avLst>
          </a:prstGeom>
          <a:solidFill>
            <a:schemeClr val="bg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custDataLst>
              <p:tags r:id="rId12"/>
            </p:custDataLst>
          </p:nvPr>
        </p:nvGrpSpPr>
        <p:grpSpPr>
          <a:xfrm>
            <a:off x="0" y="0"/>
            <a:ext cx="12190730" cy="6858000"/>
            <a:chOff x="0" y="0"/>
            <a:chExt cx="12192635" cy="6858000"/>
          </a:xfrm>
        </p:grpSpPr>
        <p:grpSp>
          <p:nvGrpSpPr>
            <p:cNvPr id="3" name="组合 2"/>
            <p:cNvGrpSpPr/>
            <p:nvPr>
              <p:custDataLst>
                <p:tags r:id="rId14"/>
              </p:custDataLst>
            </p:nvPr>
          </p:nvGrpSpPr>
          <p:grpSpPr>
            <a:xfrm>
              <a:off x="0" y="0"/>
              <a:ext cx="12192635" cy="6858000"/>
              <a:chOff x="0" y="0"/>
              <a:chExt cx="12192635" cy="6858000"/>
            </a:xfrm>
          </p:grpSpPr>
          <p:sp>
            <p:nvSpPr>
              <p:cNvPr id="5" name="矩形 4"/>
              <p:cNvSpPr/>
              <p:nvPr>
                <p:custDataLst>
                  <p:tags r:id="rId16"/>
                </p:custDataLst>
              </p:nvPr>
            </p:nvSpPr>
            <p:spPr>
              <a:xfrm>
                <a:off x="0" y="0"/>
                <a:ext cx="12192635" cy="6858000"/>
              </a:xfrm>
              <a:prstGeom prst="rect">
                <a:avLst/>
              </a:prstGeom>
              <a:solidFill>
                <a:srgbClr val="9CE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25" descr="图片1"/>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0" y="0"/>
                <a:ext cx="12192000" cy="6858000"/>
              </a:xfrm>
              <a:prstGeom prst="rect">
                <a:avLst/>
              </a:prstGeom>
            </p:spPr>
          </p:pic>
        </p:grpSp>
        <p:sp>
          <p:nvSpPr>
            <p:cNvPr id="8" name="圆角矩形 77"/>
            <p:cNvSpPr/>
            <p:nvPr>
              <p:custDataLst>
                <p:tags r:id="rId15"/>
              </p:custDataLst>
            </p:nvPr>
          </p:nvSpPr>
          <p:spPr>
            <a:xfrm>
              <a:off x="80023" y="109220"/>
              <a:ext cx="12007821" cy="6666230"/>
            </a:xfrm>
            <a:prstGeom prst="roundRect">
              <a:avLst>
                <a:gd name="adj" fmla="val 6612"/>
              </a:avLst>
            </a:prstGeom>
            <a:solidFill>
              <a:schemeClr val="bg1"/>
            </a:solidFill>
            <a:ln w="50800">
              <a:solidFill>
                <a:srgbClr val="3CA8F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pic>
        <p:nvPicPr>
          <p:cNvPr id="11" name="图片 1073743875" descr="学科网 zxxk.com"/>
          <p:cNvPicPr>
            <a:picLocks noChangeAspect="1"/>
          </p:cNvPicPr>
          <p:nvPr>
            <p:custDataLst>
              <p:tags r:id="rId13"/>
            </p:custDataLst>
          </p:nvPr>
        </p:nvPicPr>
        <p:blipFill>
          <a:blip r:embed="rId20" r:link="rId2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image" Target="../media/image2.svg"/><Relationship Id="rId3" Type="http://schemas.openxmlformats.org/officeDocument/2006/relationships/tags" Target="../tags/tag34.xml"/><Relationship Id="rId21" Type="http://schemas.openxmlformats.org/officeDocument/2006/relationships/tags" Target="../tags/tag52.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image" Target="../media/image1.png"/><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tags" Target="../tags/tag51.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slideLayout" Target="../slideLayouts/slideLayout1.xml"/><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10" Type="http://schemas.openxmlformats.org/officeDocument/2006/relationships/tags" Target="../tags/tag41.xml"/><Relationship Id="rId19" Type="http://schemas.openxmlformats.org/officeDocument/2006/relationships/tags" Target="../tags/tag50.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image" Target="../media/image25.jpeg"/><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image" Target="../media/image24.svg"/><Relationship Id="rId2" Type="http://schemas.openxmlformats.org/officeDocument/2006/relationships/tags" Target="../tags/tag178.xml"/><Relationship Id="rId16" Type="http://schemas.openxmlformats.org/officeDocument/2006/relationships/image" Target="../media/image23.png"/><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slideLayout" Target="../slideLayouts/slideLayout7.xml"/><Relationship Id="rId10" Type="http://schemas.openxmlformats.org/officeDocument/2006/relationships/tags" Target="../tags/tag186.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s>
</file>

<file path=ppt/slides/_rels/slide11.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tags" Target="../tags/tag203.xml"/><Relationship Id="rId18" Type="http://schemas.openxmlformats.org/officeDocument/2006/relationships/slideLayout" Target="../slideLayouts/slideLayout7.xml"/><Relationship Id="rId3" Type="http://schemas.openxmlformats.org/officeDocument/2006/relationships/tags" Target="../tags/tag193.xml"/><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tags" Target="../tags/tag207.xml"/><Relationship Id="rId2" Type="http://schemas.openxmlformats.org/officeDocument/2006/relationships/tags" Target="../tags/tag192.xml"/><Relationship Id="rId16" Type="http://schemas.openxmlformats.org/officeDocument/2006/relationships/tags" Target="../tags/tag206.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tags" Target="../tags/tag201.xml"/><Relationship Id="rId5" Type="http://schemas.openxmlformats.org/officeDocument/2006/relationships/tags" Target="../tags/tag195.xml"/><Relationship Id="rId15" Type="http://schemas.openxmlformats.org/officeDocument/2006/relationships/tags" Target="../tags/tag205.xml"/><Relationship Id="rId10" Type="http://schemas.openxmlformats.org/officeDocument/2006/relationships/tags" Target="../tags/tag200.xml"/><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s>
</file>

<file path=ppt/slides/_rels/slide12.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26.png"/><Relationship Id="rId5" Type="http://schemas.openxmlformats.org/officeDocument/2006/relationships/slideLayout" Target="../slideLayouts/slideLayout7.xml"/><Relationship Id="rId4" Type="http://schemas.openxmlformats.org/officeDocument/2006/relationships/tags" Target="../tags/tag214.xml"/></Relationships>
</file>

<file path=ppt/slides/_rels/slide14.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slideLayout" Target="../slideLayouts/slideLayout7.xml"/><Relationship Id="rId4" Type="http://schemas.openxmlformats.org/officeDocument/2006/relationships/tags" Target="../tags/tag218.xml"/></Relationships>
</file>

<file path=ppt/slides/_rels/slide15.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slideLayout" Target="../slideLayouts/slideLayout7.xml"/><Relationship Id="rId3" Type="http://schemas.openxmlformats.org/officeDocument/2006/relationships/tags" Target="../tags/tag221.xml"/><Relationship Id="rId7" Type="http://schemas.openxmlformats.org/officeDocument/2006/relationships/tags" Target="../tags/tag225.xml"/><Relationship Id="rId12" Type="http://schemas.openxmlformats.org/officeDocument/2006/relationships/tags" Target="../tags/tag230.xml"/><Relationship Id="rId2" Type="http://schemas.openxmlformats.org/officeDocument/2006/relationships/tags" Target="../tags/tag220.xml"/><Relationship Id="rId16" Type="http://schemas.openxmlformats.org/officeDocument/2006/relationships/image" Target="../media/image29.jpeg"/><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5" Type="http://schemas.openxmlformats.org/officeDocument/2006/relationships/tags" Target="../tags/tag223.xml"/><Relationship Id="rId15" Type="http://schemas.openxmlformats.org/officeDocument/2006/relationships/image" Target="../media/image28.svg"/><Relationship Id="rId10" Type="http://schemas.openxmlformats.org/officeDocument/2006/relationships/tags" Target="../tags/tag228.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slideLayout" Target="../slideLayouts/slideLayout7.xml"/><Relationship Id="rId3" Type="http://schemas.openxmlformats.org/officeDocument/2006/relationships/tags" Target="../tags/tag233.xml"/><Relationship Id="rId7" Type="http://schemas.openxmlformats.org/officeDocument/2006/relationships/video" Target="../media/media5.mp4"/><Relationship Id="rId12" Type="http://schemas.openxmlformats.org/officeDocument/2006/relationships/tags" Target="../tags/tag240.xml"/><Relationship Id="rId2" Type="http://schemas.openxmlformats.org/officeDocument/2006/relationships/tags" Target="../tags/tag232.xml"/><Relationship Id="rId16" Type="http://schemas.openxmlformats.org/officeDocument/2006/relationships/image" Target="../media/image30.png"/><Relationship Id="rId1" Type="http://schemas.openxmlformats.org/officeDocument/2006/relationships/tags" Target="../tags/tag231.xml"/><Relationship Id="rId6" Type="http://schemas.microsoft.com/office/2007/relationships/media" Target="../media/media5.mp4"/><Relationship Id="rId11" Type="http://schemas.openxmlformats.org/officeDocument/2006/relationships/tags" Target="../tags/tag239.xml"/><Relationship Id="rId5" Type="http://schemas.openxmlformats.org/officeDocument/2006/relationships/tags" Target="../tags/tag235.xml"/><Relationship Id="rId15" Type="http://schemas.openxmlformats.org/officeDocument/2006/relationships/image" Target="../media/image28.svg"/><Relationship Id="rId10" Type="http://schemas.openxmlformats.org/officeDocument/2006/relationships/tags" Target="../tags/tag238.xml"/><Relationship Id="rId4" Type="http://schemas.openxmlformats.org/officeDocument/2006/relationships/tags" Target="../tags/tag234.xml"/><Relationship Id="rId9" Type="http://schemas.openxmlformats.org/officeDocument/2006/relationships/tags" Target="../tags/tag237.xml"/><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6.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jpeg"/><Relationship Id="rId5" Type="http://schemas.openxmlformats.org/officeDocument/2006/relationships/slideLayout" Target="../slideLayouts/slideLayout7.xml"/><Relationship Id="rId4" Type="http://schemas.openxmlformats.org/officeDocument/2006/relationships/tags" Target="../tags/tag58.xml"/></Relationships>
</file>

<file path=ppt/slides/_rels/slide3.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3" Type="http://schemas.openxmlformats.org/officeDocument/2006/relationships/tags" Target="../tags/tag61.xml"/><Relationship Id="rId21" Type="http://schemas.openxmlformats.org/officeDocument/2006/relationships/image" Target="../media/image8.jpeg"/><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image" Target="../media/image7.jpe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10" Type="http://schemas.openxmlformats.org/officeDocument/2006/relationships/tags" Target="../tags/tag68.xml"/><Relationship Id="rId19" Type="http://schemas.openxmlformats.org/officeDocument/2006/relationships/slideLayout" Target="../slideLayouts/slideLayout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3" Type="http://schemas.openxmlformats.org/officeDocument/2006/relationships/tags" Target="../tags/tag79.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image" Target="../media/image10.png"/><Relationship Id="rId2" Type="http://schemas.openxmlformats.org/officeDocument/2006/relationships/tags" Target="../tags/tag78.xml"/><Relationship Id="rId16"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video" Target="../media/media1.mp4"/><Relationship Id="rId15" Type="http://schemas.openxmlformats.org/officeDocument/2006/relationships/tags" Target="../tags/tag89.xml"/><Relationship Id="rId10" Type="http://schemas.openxmlformats.org/officeDocument/2006/relationships/tags" Target="../tags/tag84.xml"/><Relationship Id="rId4" Type="http://schemas.microsoft.com/office/2007/relationships/media" Target="../media/media1.mp4"/><Relationship Id="rId9" Type="http://schemas.openxmlformats.org/officeDocument/2006/relationships/tags" Target="../tags/tag83.xml"/><Relationship Id="rId14" Type="http://schemas.openxmlformats.org/officeDocument/2006/relationships/tags" Target="../tags/tag88.xml"/></Relationships>
</file>

<file path=ppt/slides/_rels/slide5.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tags" Target="../tags/tag102.xml"/><Relationship Id="rId18" Type="http://schemas.openxmlformats.org/officeDocument/2006/relationships/image" Target="../media/image11.jpe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slideLayout" Target="../slideLayouts/slideLayout7.xml"/><Relationship Id="rId2" Type="http://schemas.openxmlformats.org/officeDocument/2006/relationships/tags" Target="../tags/tag91.xml"/><Relationship Id="rId16" Type="http://schemas.openxmlformats.org/officeDocument/2006/relationships/tags" Target="../tags/tag105.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tags" Target="../tags/tag104.xml"/><Relationship Id="rId10" Type="http://schemas.openxmlformats.org/officeDocument/2006/relationships/tags" Target="../tags/tag99.xml"/><Relationship Id="rId19" Type="http://schemas.openxmlformats.org/officeDocument/2006/relationships/image" Target="../media/image12.jpe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tags" Target="../tags/tag103.xml"/></Relationships>
</file>

<file path=ppt/slides/_rels/slide6.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18" Type="http://schemas.openxmlformats.org/officeDocument/2006/relationships/image" Target="../media/image14.jpe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image" Target="../media/image13.jpeg"/><Relationship Id="rId2" Type="http://schemas.openxmlformats.org/officeDocument/2006/relationships/tags" Target="../tags/tag107.xml"/><Relationship Id="rId16" Type="http://schemas.openxmlformats.org/officeDocument/2006/relationships/hyperlink" Target="http://2008.sina.com.cn/bk/p/2008-08-19/0504228962.shtml" TargetMode="Externa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slideLayout" Target="../slideLayouts/slideLayout7.xml"/><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tags" Target="../tags/tag119.xml"/></Relationships>
</file>

<file path=ppt/slides/_rels/slide7.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18" Type="http://schemas.openxmlformats.org/officeDocument/2006/relationships/tags" Target="../tags/tag137.xml"/><Relationship Id="rId3" Type="http://schemas.openxmlformats.org/officeDocument/2006/relationships/tags" Target="../tags/tag122.xml"/><Relationship Id="rId21" Type="http://schemas.openxmlformats.org/officeDocument/2006/relationships/image" Target="../media/image15.png"/><Relationship Id="rId7" Type="http://schemas.openxmlformats.org/officeDocument/2006/relationships/tags" Target="../tags/tag126.xml"/><Relationship Id="rId12" Type="http://schemas.openxmlformats.org/officeDocument/2006/relationships/tags" Target="../tags/tag131.xml"/><Relationship Id="rId17" Type="http://schemas.openxmlformats.org/officeDocument/2006/relationships/tags" Target="../tags/tag136.xml"/><Relationship Id="rId2" Type="http://schemas.openxmlformats.org/officeDocument/2006/relationships/tags" Target="../tags/tag121.xml"/><Relationship Id="rId16" Type="http://schemas.openxmlformats.org/officeDocument/2006/relationships/tags" Target="../tags/tag135.xml"/><Relationship Id="rId20" Type="http://schemas.openxmlformats.org/officeDocument/2006/relationships/notesSlide" Target="../notesSlides/notesSlide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tags" Target="../tags/tag134.xml"/><Relationship Id="rId10" Type="http://schemas.openxmlformats.org/officeDocument/2006/relationships/tags" Target="../tags/tag129.xml"/><Relationship Id="rId19" Type="http://schemas.openxmlformats.org/officeDocument/2006/relationships/slideLayout" Target="../slideLayouts/slideLayout7.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tags" Target="../tags/tag133.xml"/><Relationship Id="rId22"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audio" Target="../media/media4.wav"/><Relationship Id="rId18" Type="http://schemas.openxmlformats.org/officeDocument/2006/relationships/tags" Target="../tags/tag152.xml"/><Relationship Id="rId26" Type="http://schemas.openxmlformats.org/officeDocument/2006/relationships/image" Target="../media/image17.jpeg"/><Relationship Id="rId3" Type="http://schemas.openxmlformats.org/officeDocument/2006/relationships/tags" Target="../tags/tag143.xml"/><Relationship Id="rId21" Type="http://schemas.openxmlformats.org/officeDocument/2006/relationships/tags" Target="../tags/tag155.xml"/><Relationship Id="rId7" Type="http://schemas.openxmlformats.org/officeDocument/2006/relationships/audio" Target="../media/media2.wav"/><Relationship Id="rId12" Type="http://schemas.microsoft.com/office/2007/relationships/media" Target="../media/media4.wav"/><Relationship Id="rId17" Type="http://schemas.openxmlformats.org/officeDocument/2006/relationships/tags" Target="../tags/tag151.xml"/><Relationship Id="rId25" Type="http://schemas.openxmlformats.org/officeDocument/2006/relationships/image" Target="../media/image16.png"/><Relationship Id="rId2" Type="http://schemas.openxmlformats.org/officeDocument/2006/relationships/tags" Target="../tags/tag142.xml"/><Relationship Id="rId16" Type="http://schemas.openxmlformats.org/officeDocument/2006/relationships/tags" Target="../tags/tag150.xml"/><Relationship Id="rId20" Type="http://schemas.openxmlformats.org/officeDocument/2006/relationships/tags" Target="../tags/tag154.xml"/><Relationship Id="rId1" Type="http://schemas.openxmlformats.org/officeDocument/2006/relationships/tags" Target="../tags/tag141.xml"/><Relationship Id="rId6" Type="http://schemas.microsoft.com/office/2007/relationships/media" Target="../media/media2.wav"/><Relationship Id="rId11" Type="http://schemas.openxmlformats.org/officeDocument/2006/relationships/tags" Target="../tags/tag147.xml"/><Relationship Id="rId24" Type="http://schemas.openxmlformats.org/officeDocument/2006/relationships/slideLayout" Target="../slideLayouts/slideLayout7.xml"/><Relationship Id="rId5" Type="http://schemas.openxmlformats.org/officeDocument/2006/relationships/tags" Target="../tags/tag145.xml"/><Relationship Id="rId15" Type="http://schemas.openxmlformats.org/officeDocument/2006/relationships/tags" Target="../tags/tag149.xml"/><Relationship Id="rId23" Type="http://schemas.openxmlformats.org/officeDocument/2006/relationships/tags" Target="../tags/tag157.xml"/><Relationship Id="rId28" Type="http://schemas.openxmlformats.org/officeDocument/2006/relationships/image" Target="../media/image19.jpeg"/><Relationship Id="rId10" Type="http://schemas.openxmlformats.org/officeDocument/2006/relationships/audio" Target="../media/media3.wav"/><Relationship Id="rId19" Type="http://schemas.openxmlformats.org/officeDocument/2006/relationships/tags" Target="../tags/tag153.xml"/><Relationship Id="rId4" Type="http://schemas.openxmlformats.org/officeDocument/2006/relationships/tags" Target="../tags/tag144.xml"/><Relationship Id="rId9" Type="http://schemas.microsoft.com/office/2007/relationships/media" Target="../media/media3.wav"/><Relationship Id="rId14" Type="http://schemas.openxmlformats.org/officeDocument/2006/relationships/tags" Target="../tags/tag148.xml"/><Relationship Id="rId22" Type="http://schemas.openxmlformats.org/officeDocument/2006/relationships/tags" Target="../tags/tag156.xml"/><Relationship Id="rId27"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tags" Target="../tags/tag170.xml"/><Relationship Id="rId18" Type="http://schemas.openxmlformats.org/officeDocument/2006/relationships/tags" Target="../tags/tag175.xml"/><Relationship Id="rId3" Type="http://schemas.openxmlformats.org/officeDocument/2006/relationships/tags" Target="../tags/tag160.xml"/><Relationship Id="rId21" Type="http://schemas.openxmlformats.org/officeDocument/2006/relationships/image" Target="../media/image20.png"/><Relationship Id="rId7" Type="http://schemas.openxmlformats.org/officeDocument/2006/relationships/tags" Target="../tags/tag164.xml"/><Relationship Id="rId12" Type="http://schemas.openxmlformats.org/officeDocument/2006/relationships/tags" Target="../tags/tag169.xml"/><Relationship Id="rId17" Type="http://schemas.openxmlformats.org/officeDocument/2006/relationships/tags" Target="../tags/tag174.xml"/><Relationship Id="rId2" Type="http://schemas.openxmlformats.org/officeDocument/2006/relationships/tags" Target="../tags/tag159.xml"/><Relationship Id="rId16" Type="http://schemas.openxmlformats.org/officeDocument/2006/relationships/tags" Target="../tags/tag173.xml"/><Relationship Id="rId20" Type="http://schemas.openxmlformats.org/officeDocument/2006/relationships/slideLayout" Target="../slideLayouts/slideLayout7.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tags" Target="../tags/tag172.xml"/><Relationship Id="rId23" Type="http://schemas.openxmlformats.org/officeDocument/2006/relationships/image" Target="../media/image22.png"/><Relationship Id="rId10" Type="http://schemas.openxmlformats.org/officeDocument/2006/relationships/tags" Target="../tags/tag167.xml"/><Relationship Id="rId19" Type="http://schemas.openxmlformats.org/officeDocument/2006/relationships/tags" Target="../tags/tag176.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tags" Target="../tags/tag171.xml"/><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25"/>
          <p:cNvPicPr>
            <a:picLocks noChangeAspect="1"/>
          </p:cNvPicPr>
          <p:nvPr>
            <p:custDataLst>
              <p:tags r:id="rId1"/>
            </p:custDataLst>
          </p:nvPr>
        </p:nvPicPr>
        <p:blipFill>
          <a:blip r:embed="rId25">
            <a:extLst>
              <a:ext uri="{96DAC541-7B7A-43D3-8B79-37D633B846F1}">
                <asvg:svgBlip xmlns:asvg="http://schemas.microsoft.com/office/drawing/2016/SVG/main" r:embed="rId26"/>
              </a:ext>
            </a:extLst>
          </a:blip>
          <a:stretch>
            <a:fillRect/>
          </a:stretch>
        </p:blipFill>
        <p:spPr>
          <a:xfrm>
            <a:off x="953" y="536"/>
            <a:ext cx="12190095" cy="6856928"/>
          </a:xfrm>
          <a:prstGeom prst="rect">
            <a:avLst/>
          </a:prstGeom>
        </p:spPr>
      </p:pic>
      <p:sp>
        <p:nvSpPr>
          <p:cNvPr id="43" name="五角星 88"/>
          <p:cNvSpPr/>
          <p:nvPr>
            <p:custDataLst>
              <p:tags r:id="rId2"/>
            </p:custDataLst>
          </p:nvPr>
        </p:nvSpPr>
        <p:spPr>
          <a:xfrm rot="1920000">
            <a:off x="10408292" y="595867"/>
            <a:ext cx="782833" cy="78283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custDataLst>
              <p:tags r:id="rId3"/>
            </p:custDataLst>
          </p:nvPr>
        </p:nvPicPr>
        <p:blipFill>
          <a:blip r:embed="rId27"/>
          <a:stretch>
            <a:fillRect/>
          </a:stretch>
        </p:blipFill>
        <p:spPr>
          <a:xfrm>
            <a:off x="703898" y="476250"/>
            <a:ext cx="10675620" cy="5942965"/>
          </a:xfrm>
          <a:prstGeom prst="rect">
            <a:avLst/>
          </a:prstGeom>
        </p:spPr>
      </p:pic>
      <p:grpSp>
        <p:nvGrpSpPr>
          <p:cNvPr id="3" name="组合 2"/>
          <p:cNvGrpSpPr/>
          <p:nvPr>
            <p:custDataLst>
              <p:tags r:id="rId4"/>
            </p:custDataLst>
          </p:nvPr>
        </p:nvGrpSpPr>
        <p:grpSpPr>
          <a:xfrm>
            <a:off x="953" y="536"/>
            <a:ext cx="12189460" cy="2549762"/>
            <a:chOff x="0" y="0"/>
            <a:chExt cx="19199" cy="4016"/>
          </a:xfrm>
        </p:grpSpPr>
        <p:grpSp>
          <p:nvGrpSpPr>
            <p:cNvPr id="4" name="组合 3"/>
            <p:cNvGrpSpPr/>
            <p:nvPr>
              <p:custDataLst>
                <p:tags r:id="rId14"/>
              </p:custDataLst>
            </p:nvPr>
          </p:nvGrpSpPr>
          <p:grpSpPr>
            <a:xfrm>
              <a:off x="14531" y="0"/>
              <a:ext cx="4669" cy="4017"/>
              <a:chOff x="14792" y="0"/>
              <a:chExt cx="4408" cy="3792"/>
            </a:xfrm>
          </p:grpSpPr>
          <p:grpSp>
            <p:nvGrpSpPr>
              <p:cNvPr id="10" name="组合 9"/>
              <p:cNvGrpSpPr/>
              <p:nvPr>
                <p:custDataLst>
                  <p:tags r:id="rId20"/>
                </p:custDataLst>
              </p:nvPr>
            </p:nvGrpSpPr>
            <p:grpSpPr>
              <a:xfrm>
                <a:off x="14792" y="0"/>
                <a:ext cx="4408" cy="3792"/>
                <a:chOff x="14792" y="0"/>
                <a:chExt cx="4408" cy="3792"/>
              </a:xfrm>
            </p:grpSpPr>
            <p:sp>
              <p:nvSpPr>
                <p:cNvPr id="12" name="Google Shape;9;p2"/>
                <p:cNvSpPr/>
                <p:nvPr>
                  <p:custDataLst>
                    <p:tags r:id="rId22"/>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13" name="Google Shape;9;p2"/>
                <p:cNvSpPr/>
                <p:nvPr>
                  <p:custDataLst>
                    <p:tags r:id="rId23"/>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11" name="Google Shape;9;p2"/>
              <p:cNvSpPr/>
              <p:nvPr>
                <p:custDataLst>
                  <p:tags r:id="rId21"/>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nvGrpSpPr>
            <p:cNvPr id="5" name="组合 4"/>
            <p:cNvGrpSpPr/>
            <p:nvPr>
              <p:custDataLst>
                <p:tags r:id="rId15"/>
              </p:custDataLst>
            </p:nvPr>
          </p:nvGrpSpPr>
          <p:grpSpPr>
            <a:xfrm flipH="1">
              <a:off x="0" y="0"/>
              <a:ext cx="4669" cy="4017"/>
              <a:chOff x="14792" y="0"/>
              <a:chExt cx="4408" cy="3792"/>
            </a:xfrm>
          </p:grpSpPr>
          <p:grpSp>
            <p:nvGrpSpPr>
              <p:cNvPr id="6" name="组合 5"/>
              <p:cNvGrpSpPr/>
              <p:nvPr>
                <p:custDataLst>
                  <p:tags r:id="rId16"/>
                </p:custDataLst>
              </p:nvPr>
            </p:nvGrpSpPr>
            <p:grpSpPr>
              <a:xfrm>
                <a:off x="14792" y="0"/>
                <a:ext cx="4408" cy="3792"/>
                <a:chOff x="14792" y="0"/>
                <a:chExt cx="4408" cy="3792"/>
              </a:xfrm>
            </p:grpSpPr>
            <p:sp>
              <p:nvSpPr>
                <p:cNvPr id="8" name="Google Shape;9;p2"/>
                <p:cNvSpPr/>
                <p:nvPr>
                  <p:custDataLst>
                    <p:tags r:id="rId18"/>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9" name="Google Shape;9;p2"/>
                <p:cNvSpPr/>
                <p:nvPr>
                  <p:custDataLst>
                    <p:tags r:id="rId19"/>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7" name="Google Shape;9;p2"/>
              <p:cNvSpPr/>
              <p:nvPr>
                <p:custDataLst>
                  <p:tags r:id="rId17"/>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grpSp>
        <p:nvGrpSpPr>
          <p:cNvPr id="14" name="组合 13"/>
          <p:cNvGrpSpPr/>
          <p:nvPr>
            <p:custDataLst>
              <p:tags r:id="rId5"/>
            </p:custDataLst>
          </p:nvPr>
        </p:nvGrpSpPr>
        <p:grpSpPr>
          <a:xfrm>
            <a:off x="953" y="4849495"/>
            <a:ext cx="12190095" cy="2008505"/>
            <a:chOff x="0" y="8055"/>
            <a:chExt cx="19200" cy="2745"/>
          </a:xfrm>
        </p:grpSpPr>
        <p:sp>
          <p:nvSpPr>
            <p:cNvPr id="15" name="任意多边形: 形状 55"/>
            <p:cNvSpPr/>
            <p:nvPr>
              <p:custDataLst>
                <p:tags r:id="rId9"/>
              </p:custDataLst>
            </p:nvPr>
          </p:nvSpPr>
          <p:spPr>
            <a:xfrm>
              <a:off x="10540" y="8055"/>
              <a:ext cx="8660" cy="2584"/>
            </a:xfrm>
            <a:custGeom>
              <a:avLst/>
              <a:gdLst>
                <a:gd name="connsiteX0" fmla="*/ 5487406 w 5487406"/>
                <a:gd name="connsiteY0" fmla="*/ 0 h 1796383"/>
                <a:gd name="connsiteX1" fmla="*/ 5487406 w 5487406"/>
                <a:gd name="connsiteY1" fmla="*/ 1796383 h 1796383"/>
                <a:gd name="connsiteX2" fmla="*/ 0 w 5487406"/>
                <a:gd name="connsiteY2" fmla="*/ 1796383 h 1796383"/>
                <a:gd name="connsiteX3" fmla="*/ 0 w 5487406"/>
                <a:gd name="connsiteY3" fmla="*/ 319771 h 1796383"/>
                <a:gd name="connsiteX4" fmla="*/ 143354 w 5487406"/>
                <a:gd name="connsiteY4" fmla="*/ 352672 h 1796383"/>
                <a:gd name="connsiteX5" fmla="*/ 1775977 w 5487406"/>
                <a:gd name="connsiteY5" fmla="*/ 674445 h 1796383"/>
                <a:gd name="connsiteX6" fmla="*/ 4106178 w 5487406"/>
                <a:gd name="connsiteY6" fmla="*/ 93103 h 1796383"/>
                <a:gd name="connsiteX7" fmla="*/ 5006077 w 5487406"/>
                <a:gd name="connsiteY7" fmla="*/ 25626 h 1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7406" h="1796383">
                  <a:moveTo>
                    <a:pt x="5487406" y="0"/>
                  </a:moveTo>
                  <a:lnTo>
                    <a:pt x="5487406" y="1796383"/>
                  </a:lnTo>
                  <a:lnTo>
                    <a:pt x="0" y="1796383"/>
                  </a:lnTo>
                  <a:lnTo>
                    <a:pt x="0" y="319771"/>
                  </a:lnTo>
                  <a:lnTo>
                    <a:pt x="143354" y="352672"/>
                  </a:lnTo>
                  <a:cubicBezTo>
                    <a:pt x="725977" y="499805"/>
                    <a:pt x="1245105" y="683097"/>
                    <a:pt x="1775977" y="674445"/>
                  </a:cubicBezTo>
                  <a:cubicBezTo>
                    <a:pt x="2625373" y="660604"/>
                    <a:pt x="3116470" y="176152"/>
                    <a:pt x="4106178" y="93103"/>
                  </a:cubicBezTo>
                  <a:cubicBezTo>
                    <a:pt x="4353605" y="72341"/>
                    <a:pt x="4666648" y="46965"/>
                    <a:pt x="5006077" y="25626"/>
                  </a:cubicBez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6" name="任意多边形: 形状 51"/>
            <p:cNvSpPr/>
            <p:nvPr>
              <p:custDataLst>
                <p:tags r:id="rId10"/>
              </p:custDataLst>
            </p:nvPr>
          </p:nvSpPr>
          <p:spPr>
            <a:xfrm>
              <a:off x="0" y="8275"/>
              <a:ext cx="8138" cy="1765"/>
            </a:xfrm>
            <a:custGeom>
              <a:avLst/>
              <a:gdLst>
                <a:gd name="connsiteX0" fmla="*/ 0 w 5167645"/>
                <a:gd name="connsiteY0" fmla="*/ 0 h 1120718"/>
                <a:gd name="connsiteX1" fmla="*/ 198130 w 5167645"/>
                <a:gd name="connsiteY1" fmla="*/ 27862 h 1120718"/>
                <a:gd name="connsiteX2" fmla="*/ 1167602 w 5167645"/>
                <a:gd name="connsiteY2" fmla="*/ 136605 h 1120718"/>
                <a:gd name="connsiteX3" fmla="*/ 2418289 w 5167645"/>
                <a:gd name="connsiteY3" fmla="*/ 98505 h 1120718"/>
                <a:gd name="connsiteX4" fmla="*/ 3531705 w 5167645"/>
                <a:gd name="connsiteY4" fmla="*/ 568405 h 1120718"/>
                <a:gd name="connsiteX5" fmla="*/ 4645121 w 5167645"/>
                <a:gd name="connsiteY5" fmla="*/ 428705 h 1120718"/>
                <a:gd name="connsiteX6" fmla="*/ 5143918 w 5167645"/>
                <a:gd name="connsiteY6" fmla="*/ 508477 h 1120718"/>
                <a:gd name="connsiteX7" fmla="*/ 5167645 w 5167645"/>
                <a:gd name="connsiteY7" fmla="*/ 513278 h 1120718"/>
                <a:gd name="connsiteX8" fmla="*/ 5167645 w 5167645"/>
                <a:gd name="connsiteY8" fmla="*/ 1120718 h 1120718"/>
                <a:gd name="connsiteX9" fmla="*/ 0 w 5167645"/>
                <a:gd name="connsiteY9" fmla="*/ 1120718 h 1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7645" h="1120718">
                  <a:moveTo>
                    <a:pt x="0" y="0"/>
                  </a:moveTo>
                  <a:lnTo>
                    <a:pt x="198130" y="27862"/>
                  </a:lnTo>
                  <a:cubicBezTo>
                    <a:pt x="543530" y="75222"/>
                    <a:pt x="914668" y="120730"/>
                    <a:pt x="1167602" y="136605"/>
                  </a:cubicBezTo>
                  <a:cubicBezTo>
                    <a:pt x="1673470" y="168355"/>
                    <a:pt x="2024272" y="26538"/>
                    <a:pt x="2418289" y="98505"/>
                  </a:cubicBezTo>
                  <a:cubicBezTo>
                    <a:pt x="2812306" y="170472"/>
                    <a:pt x="3160566" y="513372"/>
                    <a:pt x="3531705" y="568405"/>
                  </a:cubicBezTo>
                  <a:cubicBezTo>
                    <a:pt x="3902843" y="623438"/>
                    <a:pt x="4118917" y="369438"/>
                    <a:pt x="4645121" y="428705"/>
                  </a:cubicBezTo>
                  <a:cubicBezTo>
                    <a:pt x="4776672" y="443522"/>
                    <a:pt x="4951278" y="471832"/>
                    <a:pt x="5143918" y="508477"/>
                  </a:cubicBezTo>
                  <a:lnTo>
                    <a:pt x="5167645" y="513278"/>
                  </a:lnTo>
                  <a:lnTo>
                    <a:pt x="5167645" y="1120718"/>
                  </a:lnTo>
                  <a:lnTo>
                    <a:pt x="0" y="1120718"/>
                  </a:ln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7" name="云形 16"/>
            <p:cNvSpPr/>
            <p:nvPr>
              <p:custDataLst>
                <p:tags r:id="rId11"/>
              </p:custDataLst>
            </p:nvPr>
          </p:nvSpPr>
          <p:spPr>
            <a:xfrm>
              <a:off x="7926" y="8235"/>
              <a:ext cx="3348" cy="1282"/>
            </a:xfrm>
            <a:prstGeom prst="clou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Light" charset="0"/>
                <a:cs typeface="思源黑体 CN Light" charset="0"/>
              </a:endParaRPr>
            </a:p>
          </p:txBody>
        </p:sp>
        <p:sp>
          <p:nvSpPr>
            <p:cNvPr id="18" name="任意多边形: 形状 39"/>
            <p:cNvSpPr/>
            <p:nvPr>
              <p:custDataLst>
                <p:tags r:id="rId12"/>
              </p:custDataLst>
            </p:nvPr>
          </p:nvSpPr>
          <p:spPr>
            <a:xfrm flipH="1">
              <a:off x="0" y="8629"/>
              <a:ext cx="19200" cy="2171"/>
            </a:xfrm>
            <a:custGeom>
              <a:avLst/>
              <a:gdLst>
                <a:gd name="connsiteX0" fmla="*/ 916360 w 12192000"/>
                <a:gd name="connsiteY0" fmla="*/ 92 h 1404878"/>
                <a:gd name="connsiteX1" fmla="*/ 534260 w 12192000"/>
                <a:gd name="connsiteY1" fmla="*/ 25953 h 1404878"/>
                <a:gd name="connsiteX2" fmla="*/ 162377 w 12192000"/>
                <a:gd name="connsiteY2" fmla="*/ 106167 h 1404878"/>
                <a:gd name="connsiteX3" fmla="*/ 0 w 12192000"/>
                <a:gd name="connsiteY3" fmla="*/ 154512 h 1404878"/>
                <a:gd name="connsiteX4" fmla="*/ 0 w 12192000"/>
                <a:gd name="connsiteY4" fmla="*/ 1404878 h 1404878"/>
                <a:gd name="connsiteX5" fmla="*/ 12192000 w 12192000"/>
                <a:gd name="connsiteY5" fmla="*/ 1404878 h 1404878"/>
                <a:gd name="connsiteX6" fmla="*/ 12192000 w 12192000"/>
                <a:gd name="connsiteY6" fmla="*/ 278293 h 1404878"/>
                <a:gd name="connsiteX7" fmla="*/ 12056436 w 12192000"/>
                <a:gd name="connsiteY7" fmla="*/ 255281 h 1404878"/>
                <a:gd name="connsiteX8" fmla="*/ 10768138 w 12192000"/>
                <a:gd name="connsiteY8" fmla="*/ 105719 h 1404878"/>
                <a:gd name="connsiteX9" fmla="*/ 8758652 w 12192000"/>
                <a:gd name="connsiteY9" fmla="*/ 544433 h 1404878"/>
                <a:gd name="connsiteX10" fmla="*/ 6396988 w 12192000"/>
                <a:gd name="connsiteY10" fmla="*/ 145603 h 1404878"/>
                <a:gd name="connsiteX11" fmla="*/ 3807444 w 12192000"/>
                <a:gd name="connsiteY11" fmla="*/ 464667 h 1404878"/>
                <a:gd name="connsiteX12" fmla="*/ 916360 w 12192000"/>
                <a:gd name="connsiteY12" fmla="*/ 92 h 140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404878">
                  <a:moveTo>
                    <a:pt x="916360" y="92"/>
                  </a:moveTo>
                  <a:cubicBezTo>
                    <a:pt x="784637" y="-947"/>
                    <a:pt x="656832" y="6843"/>
                    <a:pt x="534260" y="25953"/>
                  </a:cubicBezTo>
                  <a:cubicBezTo>
                    <a:pt x="411688" y="45064"/>
                    <a:pt x="287282" y="72224"/>
                    <a:pt x="162377" y="106167"/>
                  </a:cubicBezTo>
                  <a:lnTo>
                    <a:pt x="0" y="154512"/>
                  </a:lnTo>
                  <a:lnTo>
                    <a:pt x="0" y="1404878"/>
                  </a:lnTo>
                  <a:lnTo>
                    <a:pt x="12192000" y="1404878"/>
                  </a:lnTo>
                  <a:lnTo>
                    <a:pt x="12192000" y="278293"/>
                  </a:lnTo>
                  <a:lnTo>
                    <a:pt x="12056436" y="255281"/>
                  </a:lnTo>
                  <a:cubicBezTo>
                    <a:pt x="11602834" y="175515"/>
                    <a:pt x="11151391" y="92425"/>
                    <a:pt x="10768138" y="105719"/>
                  </a:cubicBezTo>
                  <a:cubicBezTo>
                    <a:pt x="10001633" y="132307"/>
                    <a:pt x="9487177" y="537785"/>
                    <a:pt x="8758652" y="544433"/>
                  </a:cubicBezTo>
                  <a:cubicBezTo>
                    <a:pt x="8030127" y="551080"/>
                    <a:pt x="7222189" y="158897"/>
                    <a:pt x="6396988" y="145603"/>
                  </a:cubicBezTo>
                  <a:cubicBezTo>
                    <a:pt x="5571787" y="132308"/>
                    <a:pt x="4784565" y="484608"/>
                    <a:pt x="3807444" y="464667"/>
                  </a:cubicBezTo>
                  <a:cubicBezTo>
                    <a:pt x="2952463" y="447218"/>
                    <a:pt x="1838419" y="7363"/>
                    <a:pt x="916360" y="92"/>
                  </a:cubicBezTo>
                  <a:close/>
                </a:path>
              </a:pathLst>
            </a:custGeom>
            <a:solidFill>
              <a:srgbClr val="70C1F5"/>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9" name="任意多边形: 形状 38"/>
            <p:cNvSpPr/>
            <p:nvPr>
              <p:custDataLst>
                <p:tags r:id="rId13"/>
              </p:custDataLst>
            </p:nvPr>
          </p:nvSpPr>
          <p:spPr>
            <a:xfrm>
              <a:off x="0" y="9393"/>
              <a:ext cx="19200" cy="1407"/>
            </a:xfrm>
            <a:custGeom>
              <a:avLst/>
              <a:gdLst>
                <a:gd name="connsiteX0" fmla="*/ 593947 w 12192000"/>
                <a:gd name="connsiteY0" fmla="*/ 73 h 893607"/>
                <a:gd name="connsiteX1" fmla="*/ 3048420 w 12192000"/>
                <a:gd name="connsiteY1" fmla="*/ 368345 h 893607"/>
                <a:gd name="connsiteX2" fmla="*/ 5246890 w 12192000"/>
                <a:gd name="connsiteY2" fmla="*/ 115421 h 893607"/>
                <a:gd name="connsiteX3" fmla="*/ 7251895 w 12192000"/>
                <a:gd name="connsiteY3" fmla="*/ 431576 h 893607"/>
                <a:gd name="connsiteX4" fmla="*/ 8957909 w 12192000"/>
                <a:gd name="connsiteY4" fmla="*/ 83805 h 893607"/>
                <a:gd name="connsiteX5" fmla="*/ 11156380 w 12192000"/>
                <a:gd name="connsiteY5" fmla="*/ 305114 h 893607"/>
                <a:gd name="connsiteX6" fmla="*/ 12186363 w 12192000"/>
                <a:gd name="connsiteY6" fmla="*/ 3778 h 893607"/>
                <a:gd name="connsiteX7" fmla="*/ 12192000 w 12192000"/>
                <a:gd name="connsiteY7" fmla="*/ 1605 h 893607"/>
                <a:gd name="connsiteX8" fmla="*/ 12192000 w 12192000"/>
                <a:gd name="connsiteY8" fmla="*/ 893607 h 893607"/>
                <a:gd name="connsiteX9" fmla="*/ 0 w 12192000"/>
                <a:gd name="connsiteY9" fmla="*/ 893607 h 893607"/>
                <a:gd name="connsiteX10" fmla="*/ 0 w 12192000"/>
                <a:gd name="connsiteY10" fmla="*/ 73622 h 893607"/>
                <a:gd name="connsiteX11" fmla="*/ 112435 w 12192000"/>
                <a:gd name="connsiteY11" fmla="*/ 47958 h 893607"/>
                <a:gd name="connsiteX12" fmla="*/ 269553 w 12192000"/>
                <a:gd name="connsiteY12" fmla="*/ 20574 h 893607"/>
                <a:gd name="connsiteX13" fmla="*/ 593947 w 12192000"/>
                <a:gd name="connsiteY13" fmla="*/ 73 h 8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893606">
                  <a:moveTo>
                    <a:pt x="593947" y="73"/>
                  </a:moveTo>
                  <a:cubicBezTo>
                    <a:pt x="1376758" y="5837"/>
                    <a:pt x="2322558" y="354514"/>
                    <a:pt x="3048420" y="368345"/>
                  </a:cubicBezTo>
                  <a:cubicBezTo>
                    <a:pt x="3877975" y="384153"/>
                    <a:pt x="4546312" y="104882"/>
                    <a:pt x="5246890" y="115421"/>
                  </a:cubicBezTo>
                  <a:cubicBezTo>
                    <a:pt x="5947470" y="125959"/>
                    <a:pt x="6633392" y="436846"/>
                    <a:pt x="7251895" y="431576"/>
                  </a:cubicBezTo>
                  <a:cubicBezTo>
                    <a:pt x="7870399" y="426307"/>
                    <a:pt x="8307161" y="104882"/>
                    <a:pt x="8957909" y="83805"/>
                  </a:cubicBezTo>
                  <a:cubicBezTo>
                    <a:pt x="9608656" y="62728"/>
                    <a:pt x="10490976" y="347269"/>
                    <a:pt x="11156380" y="305114"/>
                  </a:cubicBezTo>
                  <a:cubicBezTo>
                    <a:pt x="11489082" y="284037"/>
                    <a:pt x="11859891" y="133205"/>
                    <a:pt x="12186363" y="3778"/>
                  </a:cubicBezTo>
                  <a:lnTo>
                    <a:pt x="12192000" y="1605"/>
                  </a:lnTo>
                  <a:lnTo>
                    <a:pt x="12192000" y="893607"/>
                  </a:lnTo>
                  <a:lnTo>
                    <a:pt x="0" y="893607"/>
                  </a:lnTo>
                  <a:lnTo>
                    <a:pt x="0" y="73622"/>
                  </a:lnTo>
                  <a:lnTo>
                    <a:pt x="112435" y="47958"/>
                  </a:lnTo>
                  <a:cubicBezTo>
                    <a:pt x="165102" y="37318"/>
                    <a:pt x="217522" y="28148"/>
                    <a:pt x="269553" y="20574"/>
                  </a:cubicBezTo>
                  <a:cubicBezTo>
                    <a:pt x="373614" y="5425"/>
                    <a:pt x="482117" y="-750"/>
                    <a:pt x="593947" y="73"/>
                  </a:cubicBezTo>
                  <a:close/>
                </a:path>
              </a:pathLst>
            </a:custGeom>
            <a:solidFill>
              <a:srgbClr val="C4F5FE"/>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grpSp>
      <p:sp>
        <p:nvSpPr>
          <p:cNvPr id="21" name="文本框 20"/>
          <p:cNvSpPr txBox="1"/>
          <p:nvPr>
            <p:custDataLst>
              <p:tags r:id="rId6"/>
            </p:custDataLst>
          </p:nvPr>
        </p:nvSpPr>
        <p:spPr>
          <a:xfrm>
            <a:off x="4223385" y="4364990"/>
            <a:ext cx="3479800" cy="344170"/>
          </a:xfrm>
          <a:prstGeom prst="rect">
            <a:avLst/>
          </a:prstGeom>
          <a:noFill/>
        </p:spPr>
        <p:txBody>
          <a:bodyPr wrap="square" lIns="68550" tIns="34274" rIns="68550" bIns="34274" rtlCol="0">
            <a:spAutoFit/>
            <a:scene3d>
              <a:camera prst="orthographicFront"/>
              <a:lightRig rig="threePt" dir="t"/>
            </a:scene3d>
          </a:bodyPr>
          <a:lstStyle/>
          <a:p>
            <a:pPr algn="dist"/>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a:cs typeface="微软雅黑" panose="020B0503020204020204" charset="-122"/>
                <a:sym typeface="微软雅黑" panose="020B0503020204020204" charset="-122"/>
              </a:rPr>
              <a:t>北师大版八年级上册  </a:t>
            </a:r>
          </a:p>
        </p:txBody>
      </p:sp>
      <p:sp>
        <p:nvSpPr>
          <p:cNvPr id="20" name="文本框 19"/>
          <p:cNvSpPr txBox="1"/>
          <p:nvPr>
            <p:custDataLst>
              <p:tags r:id="rId7"/>
            </p:custDataLst>
          </p:nvPr>
        </p:nvSpPr>
        <p:spPr>
          <a:xfrm>
            <a:off x="289433" y="1624943"/>
            <a:ext cx="11049635" cy="1005019"/>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en-US" sz="5400" b="1" kern="100" dirty="0">
                <a:solidFill>
                  <a:srgbClr val="0070C0"/>
                </a:solidFill>
                <a:effectLst>
                  <a:outerShdw blurRad="38100" dist="38100" dir="2700000" algn="tl">
                    <a:srgbClr val="000000">
                      <a:alpha val="43137"/>
                    </a:srgbClr>
                  </a:outerShdw>
                </a:effectLst>
                <a:latin typeface="+mj-ea"/>
                <a:ea typeface="+mj-ea"/>
                <a:cs typeface="+mn-ea"/>
                <a:sym typeface="+mn-lt"/>
              </a:rPr>
              <a:t>3</a:t>
            </a:r>
            <a:r>
              <a:rPr lang="en-US" alt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.2</a:t>
            </a:r>
            <a:r>
              <a:rPr lang="en-US" sz="5400" b="1" kern="100" dirty="0">
                <a:solidFill>
                  <a:srgbClr val="0070C0"/>
                </a:solidFill>
                <a:effectLst>
                  <a:outerShdw blurRad="38100" dist="38100" dir="2700000" algn="tl">
                    <a:srgbClr val="000000">
                      <a:alpha val="43137"/>
                    </a:srgbClr>
                  </a:outerShdw>
                </a:effectLst>
                <a:latin typeface="+mj-ea"/>
                <a:ea typeface="+mj-ea"/>
                <a:cs typeface="+mn-ea"/>
                <a:sym typeface="+mn-lt"/>
              </a:rPr>
              <a:t>  </a:t>
            </a:r>
            <a:r>
              <a:rPr sz="5400" b="1" kern="100" dirty="0">
                <a:solidFill>
                  <a:srgbClr val="0070C0"/>
                </a:solidFill>
                <a:effectLst>
                  <a:outerShdw blurRad="38100" dist="38100" dir="2700000" algn="tl">
                    <a:srgbClr val="000000">
                      <a:alpha val="43137"/>
                    </a:srgbClr>
                  </a:outerShdw>
                </a:effectLst>
                <a:latin typeface="+mj-ea"/>
                <a:ea typeface="+mj-ea"/>
                <a:cs typeface="+mn-ea"/>
                <a:sym typeface="+mn-lt"/>
              </a:rPr>
              <a:t> </a:t>
            </a:r>
            <a:r>
              <a:rPr 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声音的特性</a:t>
            </a:r>
          </a:p>
        </p:txBody>
      </p:sp>
      <p:sp>
        <p:nvSpPr>
          <p:cNvPr id="44" name="文本框 43"/>
          <p:cNvSpPr txBox="1"/>
          <p:nvPr>
            <p:custDataLst>
              <p:tags r:id="rId8"/>
            </p:custDataLst>
          </p:nvPr>
        </p:nvSpPr>
        <p:spPr>
          <a:xfrm>
            <a:off x="5380653" y="3303483"/>
            <a:ext cx="1430694" cy="436245"/>
          </a:xfrm>
          <a:prstGeom prst="rect">
            <a:avLst/>
          </a:prstGeom>
          <a:noFill/>
        </p:spPr>
        <p:txBody>
          <a:bodyPr wrap="square" lIns="68550" tIns="34274" rIns="68550" bIns="34274" rtlCol="0">
            <a:spAutoFit/>
          </a:bodyPr>
          <a:lstStyle/>
          <a:p>
            <a:pPr algn="ctr"/>
            <a:r>
              <a:rPr lang="zh-CN" altLang="en-US" sz="2400" b="1" u="sng" dirty="0">
                <a:solidFill>
                  <a:srgbClr val="036EB8"/>
                </a:solidFill>
                <a:latin typeface="微软雅黑" panose="020B0503020204020204" charset="-122"/>
                <a:ea typeface="微软雅黑"/>
                <a:cs typeface="微软雅黑" panose="020B0503020204020204" charset="-122"/>
                <a:sym typeface="微软雅黑" panose="020B0503020204020204" charset="-122"/>
              </a:rPr>
              <a:t>第二课时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2"/>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3"/>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4"/>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custDataLst>
              <p:tags r:id="rId3"/>
            </p:custDataLst>
          </p:nvPr>
        </p:nvGrpSpPr>
        <p:grpSpPr>
          <a:xfrm>
            <a:off x="479425" y="908685"/>
            <a:ext cx="1856105" cy="807720"/>
            <a:chOff x="641" y="1545"/>
            <a:chExt cx="2923" cy="1272"/>
          </a:xfrm>
        </p:grpSpPr>
        <p:pic>
          <p:nvPicPr>
            <p:cNvPr id="3" name="图片 2" descr="卫星"/>
            <p:cNvPicPr>
              <a:picLocks noChangeAspect="1"/>
            </p:cNvPicPr>
            <p:nvPr>
              <p:custDataLst>
                <p:tags r:id="rId10"/>
              </p:custDataLst>
            </p:nvPr>
          </p:nvPicPr>
          <p:blipFill>
            <a:blip r:embed="rId16">
              <a:extLst>
                <a:ext uri="{96DAC541-7B7A-43D3-8B79-37D633B846F1}">
                  <asvg:svgBlip xmlns:asvg="http://schemas.microsoft.com/office/drawing/2016/SVG/main" r:embed="rId17"/>
                </a:ext>
              </a:extLst>
            </a:blip>
            <a:stretch>
              <a:fillRect/>
            </a:stretch>
          </p:blipFill>
          <p:spPr>
            <a:xfrm>
              <a:off x="641" y="1545"/>
              <a:ext cx="1112" cy="1112"/>
            </a:xfrm>
            <a:prstGeom prst="rect">
              <a:avLst/>
            </a:prstGeom>
          </p:spPr>
        </p:pic>
        <p:sp>
          <p:nvSpPr>
            <p:cNvPr id="4" name="文本框 3"/>
            <p:cNvSpPr txBox="1"/>
            <p:nvPr>
              <p:custDataLst>
                <p:tags r:id="rId11"/>
              </p:custDataLst>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4"/>
            </p:custDataLst>
          </p:nvPr>
        </p:nvSpPr>
        <p:spPr>
          <a:xfrm>
            <a:off x="5303520" y="1196975"/>
            <a:ext cx="1873885" cy="65341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电子乐器</a:t>
            </a:r>
          </a:p>
        </p:txBody>
      </p:sp>
      <p:pic>
        <p:nvPicPr>
          <p:cNvPr id="105" name="图片 104"/>
          <p:cNvPicPr>
            <a:picLocks noChangeAspect="1"/>
          </p:cNvPicPr>
          <p:nvPr>
            <p:custDataLst>
              <p:tags r:id="rId5"/>
            </p:custDataLst>
          </p:nvPr>
        </p:nvPicPr>
        <p:blipFill>
          <a:blip r:embed="rId18">
            <a:clrChange>
              <a:clrFrom>
                <a:srgbClr val="FFFFFF">
                  <a:alpha val="100000"/>
                </a:srgbClr>
              </a:clrFrom>
              <a:clrTo>
                <a:srgbClr val="FFFFFF">
                  <a:alpha val="100000"/>
                  <a:alpha val="0"/>
                </a:srgbClr>
              </a:clrTo>
            </a:clrChange>
          </a:blip>
          <a:stretch>
            <a:fillRect/>
          </a:stretch>
        </p:blipFill>
        <p:spPr>
          <a:xfrm>
            <a:off x="7337425" y="2853690"/>
            <a:ext cx="3982720" cy="3522980"/>
          </a:xfrm>
          <a:prstGeom prst="rect">
            <a:avLst/>
          </a:prstGeom>
          <a:noFill/>
          <a:ln w="9525">
            <a:noFill/>
          </a:ln>
        </p:spPr>
      </p:pic>
      <p:grpSp>
        <p:nvGrpSpPr>
          <p:cNvPr id="12" name="组合 11"/>
          <p:cNvGrpSpPr/>
          <p:nvPr>
            <p:custDataLst>
              <p:tags r:id="rId6"/>
            </p:custDataLst>
          </p:nvPr>
        </p:nvGrpSpPr>
        <p:grpSpPr>
          <a:xfrm>
            <a:off x="982980" y="1800225"/>
            <a:ext cx="10579100" cy="4685665"/>
            <a:chOff x="1548" y="2835"/>
            <a:chExt cx="16660" cy="7379"/>
          </a:xfrm>
        </p:grpSpPr>
        <p:sp>
          <p:nvSpPr>
            <p:cNvPr id="7" name="文本框 6"/>
            <p:cNvSpPr txBox="1"/>
            <p:nvPr>
              <p:custDataLst>
                <p:tags r:id="rId8"/>
              </p:custDataLst>
            </p:nvPr>
          </p:nvSpPr>
          <p:spPr>
            <a:xfrm>
              <a:off x="1548" y="2835"/>
              <a:ext cx="16661" cy="1827"/>
            </a:xfrm>
            <a:prstGeom prst="rect">
              <a:avLst/>
            </a:prstGeom>
            <a:noFill/>
          </p:spPr>
          <p:txBody>
            <a:bodyPr wrap="square" rtlCol="0" anchor="t">
              <a:noAutofit/>
            </a:bodyPr>
            <a:lstStyle/>
            <a:p>
              <a:pPr indent="720090">
                <a:lnSpc>
                  <a:spcPct val="120000"/>
                </a:lnSpc>
              </a:pPr>
              <a:r>
                <a:rPr lang="zh-CN" altLang="en-US" sz="2800">
                  <a:latin typeface="宋体" panose="02010600030101010101" pitchFamily="2" charset="-122"/>
                </a:rPr>
                <a:t>电子乐器是指利用电子合成技术或采样技术，通过电声设备发出声音的乐器，如电子琴、电吉他、电子合成器、电子鼓等。电子</a:t>
              </a:r>
            </a:p>
          </p:txBody>
        </p:sp>
        <p:sp>
          <p:nvSpPr>
            <p:cNvPr id="9" name="文本框 8"/>
            <p:cNvSpPr txBox="1"/>
            <p:nvPr>
              <p:custDataLst>
                <p:tags r:id="rId9"/>
              </p:custDataLst>
            </p:nvPr>
          </p:nvSpPr>
          <p:spPr>
            <a:xfrm>
              <a:off x="1548" y="4494"/>
              <a:ext cx="10007" cy="5721"/>
            </a:xfrm>
            <a:prstGeom prst="rect">
              <a:avLst/>
            </a:prstGeom>
            <a:noFill/>
          </p:spPr>
          <p:txBody>
            <a:bodyPr wrap="square" rtlCol="0" anchor="t">
              <a:noAutofit/>
            </a:bodyPr>
            <a:lstStyle/>
            <a:p>
              <a:pPr>
                <a:lnSpc>
                  <a:spcPct val="120000"/>
                </a:lnSpc>
              </a:pPr>
              <a:r>
                <a:rPr lang="zh-CN" altLang="en-US" sz="2800">
                  <a:latin typeface="宋体" panose="02010600030101010101" pitchFamily="2" charset="-122"/>
                  <a:sym typeface="+mn-ea"/>
                </a:rPr>
                <a:t>乐器里的电子线路可以合成出跟不同乐器所发出声音振动变化情况相同的电流。将这样的电流输入扬声器，就能模拟出不同乐器的声音。另外，有的电子乐器还设有混响、回声、延长音、震音和颤音等多项功能装置，使演奏出的乐曲更加动听。</a:t>
              </a:r>
              <a:endParaRPr lang="zh-CN" altLang="en-US" sz="2800">
                <a:latin typeface="宋体" panose="02010600030101010101" pitchFamily="2" charset="-122"/>
              </a:endParaRPr>
            </a:p>
            <a:p>
              <a:pPr>
                <a:lnSpc>
                  <a:spcPct val="120000"/>
                </a:lnSpc>
              </a:pPr>
              <a:endParaRPr lang="zh-CN" altLang="en-US" sz="2800">
                <a:latin typeface="宋体" panose="02010600030101010101" pitchFamily="2" charset="-122"/>
                <a:ea typeface="微软雅黑"/>
                <a:sym typeface="+mn-ea"/>
              </a:endParaRPr>
            </a:p>
          </p:txBody>
        </p:sp>
      </p:grpSp>
      <p:sp>
        <p:nvSpPr>
          <p:cNvPr id="13" name="矩形 12"/>
          <p:cNvSpPr/>
          <p:nvPr>
            <p:custDataLst>
              <p:tags r:id="rId7"/>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音色</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custDataLst>
              <p:tags r:id="rId3"/>
            </p:custDataLst>
          </p:nvPr>
        </p:nvSpPr>
        <p:spPr>
          <a:xfrm>
            <a:off x="911860" y="981075"/>
            <a:ext cx="10333355" cy="793115"/>
          </a:xfrm>
          <a:prstGeom prst="rect">
            <a:avLst/>
          </a:prstGeom>
          <a:noFill/>
        </p:spPr>
        <p:txBody>
          <a:bodyPr wrap="square" rtlCol="0">
            <a:noAutofit/>
          </a:bodyPr>
          <a:lstStyle/>
          <a:p>
            <a:pPr algn="ctr">
              <a:lnSpc>
                <a:spcPct val="120000"/>
              </a:lnSpc>
            </a:pPr>
            <a:r>
              <a:rPr lang="zh-CN" altLang="en-US" sz="3200">
                <a:solidFill>
                  <a:schemeClr val="tx1"/>
                </a:solidFill>
                <a:latin typeface="微软雅黑" panose="020B0503020204020204" charset="-122"/>
                <a:ea typeface="微软雅黑"/>
              </a:rPr>
              <a:t>声音的特性</a:t>
            </a:r>
          </a:p>
        </p:txBody>
      </p:sp>
      <p:graphicFrame>
        <p:nvGraphicFramePr>
          <p:cNvPr id="11" name="表格 10"/>
          <p:cNvGraphicFramePr>
            <a:graphicFrameLocks noGrp="1"/>
          </p:cNvGraphicFramePr>
          <p:nvPr>
            <p:custDataLst>
              <p:tags r:id="rId4"/>
            </p:custDataLst>
          </p:nvPr>
        </p:nvGraphicFramePr>
        <p:xfrm>
          <a:off x="335915" y="1904365"/>
          <a:ext cx="11718925" cy="3576320"/>
        </p:xfrm>
        <a:graphic>
          <a:graphicData uri="http://schemas.openxmlformats.org/drawingml/2006/table">
            <a:tbl>
              <a:tblPr firstRow="1" bandRow="1">
                <a:tableStyleId>{5C22544A-7EE6-4342-B048-85BDC9FD1C3A}</a:tableStyleId>
              </a:tblPr>
              <a:tblGrid>
                <a:gridCol w="1998345">
                  <a:extLst>
                    <a:ext uri="{9D8B030D-6E8A-4147-A177-3AD203B41FA5}">
                      <a16:colId xmlns:a16="http://schemas.microsoft.com/office/drawing/2014/main" val="20000"/>
                    </a:ext>
                  </a:extLst>
                </a:gridCol>
                <a:gridCol w="3225165">
                  <a:extLst>
                    <a:ext uri="{9D8B030D-6E8A-4147-A177-3AD203B41FA5}">
                      <a16:colId xmlns:a16="http://schemas.microsoft.com/office/drawing/2014/main" val="20001"/>
                    </a:ext>
                  </a:extLst>
                </a:gridCol>
                <a:gridCol w="3223260">
                  <a:extLst>
                    <a:ext uri="{9D8B030D-6E8A-4147-A177-3AD203B41FA5}">
                      <a16:colId xmlns:a16="http://schemas.microsoft.com/office/drawing/2014/main" val="20002"/>
                    </a:ext>
                  </a:extLst>
                </a:gridCol>
                <a:gridCol w="3272155">
                  <a:extLst>
                    <a:ext uri="{9D8B030D-6E8A-4147-A177-3AD203B41FA5}">
                      <a16:colId xmlns:a16="http://schemas.microsoft.com/office/drawing/2014/main" val="20003"/>
                    </a:ext>
                  </a:extLst>
                </a:gridCol>
              </a:tblGrid>
              <a:tr h="976630">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乐音三要素</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音调</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响度</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音色</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extLst>
                  <a:ext uri="{0D108BD9-81ED-4DB2-BD59-A6C34878D82A}">
                    <a16:rowId xmlns:a16="http://schemas.microsoft.com/office/drawing/2014/main" val="10000"/>
                  </a:ext>
                </a:extLst>
              </a:tr>
              <a:tr h="752475">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定义</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endParaRPr lang="zh-CN" altLang="en-US" sz="2400" b="0">
                        <a:solidFill>
                          <a:schemeClr val="tx1"/>
                        </a:solidFill>
                        <a:latin typeface="Times New Roman" panose="02020603050405020304" pitchFamily="18" charset="0"/>
                        <a:ea typeface="微软雅黑"/>
                        <a:cs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endParaRPr lang="zh-CN" altLang="en-US" sz="2400" b="0">
                        <a:solidFill>
                          <a:schemeClr val="tx1"/>
                        </a:solidFill>
                        <a:latin typeface="Times New Roman" panose="02020603050405020304" pitchFamily="18" charset="0"/>
                        <a:ea typeface="微软雅黑"/>
                        <a:cs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fontAlgn="auto">
                        <a:lnSpc>
                          <a:spcPct val="150000"/>
                        </a:lnSpc>
                        <a:buNone/>
                      </a:pPr>
                      <a:endParaRPr lang="zh-CN" altLang="en-US" sz="2400" b="0">
                        <a:solidFill>
                          <a:schemeClr val="tx1"/>
                        </a:solidFill>
                        <a:latin typeface="Times New Roman" panose="02020603050405020304" pitchFamily="18" charset="0"/>
                        <a:ea typeface="微软雅黑"/>
                        <a:cs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extLst>
                  <a:ext uri="{0D108BD9-81ED-4DB2-BD59-A6C34878D82A}">
                    <a16:rowId xmlns:a16="http://schemas.microsoft.com/office/drawing/2014/main" val="10001"/>
                  </a:ext>
                </a:extLst>
              </a:tr>
              <a:tr h="1040130">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rPr>
                        <a:t>影响因素</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Times New Roman" panose="02020603050405020304" pitchFamily="18" charset="0"/>
                        <a:ea typeface="微软雅黑"/>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Times New Roman" panose="02020603050405020304" pitchFamily="18" charset="0"/>
                        <a:ea typeface="微软雅黑"/>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微软雅黑" panose="020B0503020204020204" charset="-122"/>
                        <a:ea typeface="微软雅黑"/>
                        <a:cs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extLst>
                  <a:ext uri="{0D108BD9-81ED-4DB2-BD59-A6C34878D82A}">
                    <a16:rowId xmlns:a16="http://schemas.microsoft.com/office/drawing/2014/main" val="10002"/>
                  </a:ext>
                </a:extLst>
              </a:tr>
              <a:tr h="807085">
                <a:tc>
                  <a:txBody>
                    <a:bodyPr/>
                    <a:lstStyle/>
                    <a:p>
                      <a:pPr algn="ctr" fontAlgn="auto">
                        <a:lnSpc>
                          <a:spcPct val="150000"/>
                        </a:lnSpc>
                        <a:buNone/>
                      </a:pPr>
                      <a:r>
                        <a:rPr lang="zh-CN" altLang="en-US" sz="2800" b="0">
                          <a:solidFill>
                            <a:schemeClr val="tx1"/>
                          </a:solidFill>
                          <a:latin typeface="微软雅黑" panose="020B0503020204020204" charset="-122"/>
                          <a:ea typeface="微软雅黑"/>
                          <a:cs typeface="微软雅黑" panose="020B0503020204020204" charset="-122"/>
                          <a:sym typeface="+mn-ea"/>
                        </a:rPr>
                        <a:t>波形图</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Times New Roman" panose="02020603050405020304" pitchFamily="18" charset="0"/>
                        <a:ea typeface="微软雅黑"/>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Times New Roman" panose="02020603050405020304" pitchFamily="18" charset="0"/>
                        <a:ea typeface="微软雅黑"/>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l" fontAlgn="auto">
                        <a:lnSpc>
                          <a:spcPct val="150000"/>
                        </a:lnSpc>
                        <a:buNone/>
                      </a:pPr>
                      <a:endParaRPr lang="zh-CN" altLang="en-US" sz="2400" b="0">
                        <a:solidFill>
                          <a:schemeClr val="tx1"/>
                        </a:solidFill>
                        <a:latin typeface="微软雅黑" panose="020B0503020204020204" charset="-122"/>
                        <a:ea typeface="微软雅黑"/>
                        <a:cs typeface="微软雅黑" panose="020B0503020204020204" charset="-122"/>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extLst>
                  <a:ext uri="{0D108BD9-81ED-4DB2-BD59-A6C34878D82A}">
                    <a16:rowId xmlns:a16="http://schemas.microsoft.com/office/drawing/2014/main" val="10003"/>
                  </a:ext>
                </a:extLst>
              </a:tr>
            </a:tbl>
          </a:graphicData>
        </a:graphic>
      </p:graphicFrame>
      <p:sp>
        <p:nvSpPr>
          <p:cNvPr id="14" name="文本框 13"/>
          <p:cNvSpPr txBox="1"/>
          <p:nvPr>
            <p:custDataLst>
              <p:tags r:id="rId5"/>
            </p:custDataLst>
          </p:nvPr>
        </p:nvSpPr>
        <p:spPr>
          <a:xfrm>
            <a:off x="2889250" y="2997200"/>
            <a:ext cx="2125980" cy="576580"/>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800" b="1">
                <a:solidFill>
                  <a:srgbClr val="FF0000"/>
                </a:solidFill>
                <a:latin typeface="微软雅黑" panose="020B0503020204020204" charset="-122"/>
                <a:ea typeface="微软雅黑"/>
                <a:sym typeface="+mn-ea"/>
              </a:rPr>
              <a:t>声音的高低</a:t>
            </a:r>
          </a:p>
        </p:txBody>
      </p:sp>
      <p:sp>
        <p:nvSpPr>
          <p:cNvPr id="15" name="文本框 14"/>
          <p:cNvSpPr txBox="1"/>
          <p:nvPr>
            <p:custDataLst>
              <p:tags r:id="rId6"/>
            </p:custDataLst>
          </p:nvPr>
        </p:nvSpPr>
        <p:spPr>
          <a:xfrm>
            <a:off x="6311900" y="2997835"/>
            <a:ext cx="2024380" cy="575945"/>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800" b="1">
                <a:solidFill>
                  <a:srgbClr val="FF0000"/>
                </a:solidFill>
                <a:latin typeface="微软雅黑" panose="020B0503020204020204" charset="-122"/>
                <a:ea typeface="微软雅黑"/>
                <a:sym typeface="+mn-ea"/>
              </a:rPr>
              <a:t>声音的强弱</a:t>
            </a:r>
          </a:p>
        </p:txBody>
      </p:sp>
      <p:sp>
        <p:nvSpPr>
          <p:cNvPr id="16" name="文本框 15"/>
          <p:cNvSpPr txBox="1"/>
          <p:nvPr>
            <p:custDataLst>
              <p:tags r:id="rId7"/>
            </p:custDataLst>
          </p:nvPr>
        </p:nvSpPr>
        <p:spPr>
          <a:xfrm>
            <a:off x="9479915" y="2997200"/>
            <a:ext cx="2034540" cy="508000"/>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800" b="1">
                <a:solidFill>
                  <a:srgbClr val="FF0000"/>
                </a:solidFill>
                <a:latin typeface="微软雅黑" panose="020B0503020204020204" charset="-122"/>
                <a:ea typeface="微软雅黑"/>
                <a:sym typeface="+mn-ea"/>
              </a:rPr>
              <a:t>声音的品质</a:t>
            </a:r>
          </a:p>
        </p:txBody>
      </p:sp>
      <p:sp>
        <p:nvSpPr>
          <p:cNvPr id="17" name="文本框 16"/>
          <p:cNvSpPr txBox="1"/>
          <p:nvPr>
            <p:custDataLst>
              <p:tags r:id="rId8"/>
            </p:custDataLst>
          </p:nvPr>
        </p:nvSpPr>
        <p:spPr>
          <a:xfrm>
            <a:off x="2614295" y="3861435"/>
            <a:ext cx="3197225" cy="646430"/>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800" b="1">
                <a:solidFill>
                  <a:srgbClr val="FF0000"/>
                </a:solidFill>
                <a:latin typeface="微软雅黑" panose="020B0503020204020204" charset="-122"/>
                <a:ea typeface="微软雅黑"/>
                <a:sym typeface="+mn-ea"/>
              </a:rPr>
              <a:t>声源振动的频率</a:t>
            </a:r>
          </a:p>
        </p:txBody>
      </p:sp>
      <p:sp>
        <p:nvSpPr>
          <p:cNvPr id="4" name="文本框 3"/>
          <p:cNvSpPr txBox="1"/>
          <p:nvPr>
            <p:custDataLst>
              <p:tags r:id="rId9"/>
            </p:custDataLst>
          </p:nvPr>
        </p:nvSpPr>
        <p:spPr>
          <a:xfrm>
            <a:off x="6311900" y="3644900"/>
            <a:ext cx="2295525" cy="1017905"/>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000" b="1">
                <a:solidFill>
                  <a:srgbClr val="FF0000"/>
                </a:solidFill>
                <a:latin typeface="微软雅黑" panose="020B0503020204020204" charset="-122"/>
                <a:ea typeface="微软雅黑"/>
                <a:sym typeface="+mn-ea"/>
              </a:rPr>
              <a:t>声源的振动幅度</a:t>
            </a:r>
          </a:p>
          <a:p>
            <a:pPr marL="0" lvl="0" indent="0" eaLnBrk="1" hangingPunct="1">
              <a:spcBef>
                <a:spcPct val="0"/>
              </a:spcBef>
              <a:buClrTx/>
              <a:buSzTx/>
              <a:buFontTx/>
              <a:buNone/>
            </a:pPr>
            <a:r>
              <a:rPr lang="zh-CN" altLang="en-US" sz="2000" b="1">
                <a:solidFill>
                  <a:srgbClr val="FF0000"/>
                </a:solidFill>
                <a:latin typeface="微软雅黑" panose="020B0503020204020204" charset="-122"/>
                <a:ea typeface="微软雅黑"/>
                <a:sym typeface="+mn-ea"/>
              </a:rPr>
              <a:t>人到声源的距离</a:t>
            </a:r>
          </a:p>
          <a:p>
            <a:pPr marL="0" lvl="0" indent="0" eaLnBrk="1" hangingPunct="1">
              <a:spcBef>
                <a:spcPct val="0"/>
              </a:spcBef>
              <a:buClrTx/>
              <a:buSzTx/>
              <a:buFontTx/>
              <a:buNone/>
            </a:pPr>
            <a:r>
              <a:rPr lang="zh-CN" altLang="en-US" sz="2000" b="1">
                <a:solidFill>
                  <a:srgbClr val="FF0000"/>
                </a:solidFill>
                <a:latin typeface="微软雅黑" panose="020B0503020204020204" charset="-122"/>
                <a:ea typeface="微软雅黑"/>
                <a:sym typeface="+mn-ea"/>
              </a:rPr>
              <a:t>声音的发散程度</a:t>
            </a:r>
          </a:p>
        </p:txBody>
      </p:sp>
      <p:sp>
        <p:nvSpPr>
          <p:cNvPr id="24" name="文本框 23"/>
          <p:cNvSpPr txBox="1"/>
          <p:nvPr>
            <p:custDataLst>
              <p:tags r:id="rId10"/>
            </p:custDataLst>
          </p:nvPr>
        </p:nvSpPr>
        <p:spPr>
          <a:xfrm>
            <a:off x="9336405" y="3717290"/>
            <a:ext cx="2608580" cy="829945"/>
          </a:xfrm>
          <a:prstGeom prst="rect">
            <a:avLst/>
          </a:prstGeom>
          <a:noFill/>
        </p:spPr>
        <p:txBody>
          <a:bodyPr wrap="square" rtlCol="0" anchor="t">
            <a:spAutoFit/>
          </a:bodyPr>
          <a:lstStyle/>
          <a:p>
            <a:pPr marL="0" lvl="0" indent="0" eaLnBrk="1" hangingPunct="1">
              <a:lnSpc>
                <a:spcPct val="100000"/>
              </a:lnSpc>
              <a:spcBef>
                <a:spcPct val="0"/>
              </a:spcBef>
              <a:buClrTx/>
              <a:buSzTx/>
              <a:buFontTx/>
              <a:buNone/>
            </a:pPr>
            <a:r>
              <a:rPr lang="zh-CN" altLang="en-US" sz="2400" b="1">
                <a:solidFill>
                  <a:srgbClr val="FF0000"/>
                </a:solidFill>
                <a:latin typeface="微软雅黑" panose="020B0503020204020204" charset="-122"/>
                <a:ea typeface="微软雅黑"/>
                <a:sym typeface="+mn-ea"/>
              </a:rPr>
              <a:t>声源的材料、</a:t>
            </a:r>
          </a:p>
          <a:p>
            <a:pPr marL="0" lvl="0" indent="0" eaLnBrk="1" hangingPunct="1">
              <a:lnSpc>
                <a:spcPct val="100000"/>
              </a:lnSpc>
              <a:spcBef>
                <a:spcPct val="0"/>
              </a:spcBef>
              <a:buClrTx/>
              <a:buSzTx/>
              <a:buFontTx/>
              <a:buNone/>
            </a:pPr>
            <a:r>
              <a:rPr lang="zh-CN" altLang="en-US" sz="2400" b="1">
                <a:solidFill>
                  <a:srgbClr val="FF0000"/>
                </a:solidFill>
                <a:latin typeface="微软雅黑" panose="020B0503020204020204" charset="-122"/>
                <a:ea typeface="微软雅黑"/>
                <a:sym typeface="+mn-ea"/>
              </a:rPr>
              <a:t>结构、发声方式</a:t>
            </a:r>
          </a:p>
        </p:txBody>
      </p:sp>
      <p:sp>
        <p:nvSpPr>
          <p:cNvPr id="7" name="文本框 6"/>
          <p:cNvSpPr txBox="1"/>
          <p:nvPr>
            <p:custDataLst>
              <p:tags r:id="rId11"/>
            </p:custDataLst>
          </p:nvPr>
        </p:nvSpPr>
        <p:spPr>
          <a:xfrm>
            <a:off x="2351405" y="4869180"/>
            <a:ext cx="3792855" cy="745490"/>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400" b="1">
                <a:solidFill>
                  <a:srgbClr val="FF0000"/>
                </a:solidFill>
                <a:latin typeface="微软雅黑" panose="020B0503020204020204" charset="-122"/>
                <a:ea typeface="微软雅黑"/>
                <a:sym typeface="+mn-ea"/>
              </a:rPr>
              <a:t>波形图的疏密反映音调</a:t>
            </a:r>
          </a:p>
        </p:txBody>
      </p:sp>
      <p:sp>
        <p:nvSpPr>
          <p:cNvPr id="9" name="文本框 8"/>
          <p:cNvSpPr txBox="1"/>
          <p:nvPr>
            <p:custDataLst>
              <p:tags r:id="rId12"/>
            </p:custDataLst>
          </p:nvPr>
        </p:nvSpPr>
        <p:spPr>
          <a:xfrm>
            <a:off x="5591810" y="4869815"/>
            <a:ext cx="3295015" cy="527685"/>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400" b="1">
                <a:solidFill>
                  <a:srgbClr val="FF0000"/>
                </a:solidFill>
                <a:latin typeface="微软雅黑" panose="020B0503020204020204" charset="-122"/>
                <a:ea typeface="微软雅黑"/>
                <a:sym typeface="+mn-ea"/>
              </a:rPr>
              <a:t>波形图的振幅反映响度</a:t>
            </a:r>
          </a:p>
        </p:txBody>
      </p:sp>
      <p:sp>
        <p:nvSpPr>
          <p:cNvPr id="10" name="文本框 9"/>
          <p:cNvSpPr txBox="1"/>
          <p:nvPr>
            <p:custDataLst>
              <p:tags r:id="rId13"/>
            </p:custDataLst>
          </p:nvPr>
        </p:nvSpPr>
        <p:spPr>
          <a:xfrm>
            <a:off x="8837930" y="4869815"/>
            <a:ext cx="3354070" cy="596265"/>
          </a:xfrm>
          <a:prstGeom prst="rect">
            <a:avLst/>
          </a:prstGeom>
          <a:noFill/>
        </p:spPr>
        <p:txBody>
          <a:bodyPr wrap="square" rtlCol="0" anchor="t">
            <a:noAutofit/>
          </a:bodyPr>
          <a:lstStyle/>
          <a:p>
            <a:pPr marL="0" lvl="0" indent="0" eaLnBrk="1" hangingPunct="1">
              <a:spcBef>
                <a:spcPct val="0"/>
              </a:spcBef>
              <a:buClrTx/>
              <a:buSzTx/>
              <a:buFontTx/>
              <a:buNone/>
            </a:pPr>
            <a:r>
              <a:rPr lang="zh-CN" altLang="en-US" sz="2400" b="1">
                <a:solidFill>
                  <a:srgbClr val="FF0000"/>
                </a:solidFill>
                <a:latin typeface="微软雅黑" panose="020B0503020204020204" charset="-122"/>
                <a:ea typeface="微软雅黑"/>
                <a:sym typeface="+mn-ea"/>
              </a:rPr>
              <a:t>波形图的形状反映音色</a:t>
            </a:r>
          </a:p>
        </p:txBody>
      </p:sp>
      <p:sp>
        <p:nvSpPr>
          <p:cNvPr id="79" name="矩形 78"/>
          <p:cNvSpPr/>
          <p:nvPr>
            <p:custDataLst>
              <p:tags r:id="rId14"/>
            </p:custDataLst>
          </p:nvPr>
        </p:nvSpPr>
        <p:spPr>
          <a:xfrm>
            <a:off x="3441389" y="216765"/>
            <a:ext cx="868680" cy="460375"/>
          </a:xfrm>
          <a:prstGeom prst="rect">
            <a:avLst/>
          </a:prstGeom>
        </p:spPr>
        <p:txBody>
          <a:bodyPr wrap="none">
            <a:spAutoFit/>
          </a:bodyPr>
          <a:lstStyle/>
          <a:p>
            <a:pPr>
              <a:defRPr/>
            </a:pPr>
            <a:r>
              <a:rPr lang="zh-CN" altLang="en-US" sz="2400" b="1" spc="30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4" grpId="0"/>
      <p:bldP spid="24" grpId="0"/>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a:spLocks noChangeArrowheads="1"/>
          </p:cNvSpPr>
          <p:nvPr>
            <p:custDataLst>
              <p:tags r:id="rId1"/>
            </p:custDataLst>
          </p:nvPr>
        </p:nvSpPr>
        <p:spPr bwMode="auto">
          <a:xfrm>
            <a:off x="5087620" y="2061210"/>
            <a:ext cx="1363980" cy="66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a:ea typeface="宋体" panose="02010600030101010101" pitchFamily="2" charset="-122"/>
              </a:defRPr>
            </a:lvl9pPr>
          </a:lstStyle>
          <a:p>
            <a:pPr algn="ctr">
              <a:lnSpc>
                <a:spcPct val="120000"/>
              </a:lnSpc>
            </a:pPr>
            <a:r>
              <a:rPr lang="en-US" altLang="zh-CN" sz="3200">
                <a:solidFill>
                  <a:srgbClr val="FF0000"/>
                </a:solidFill>
                <a:latin typeface="Times New Roman" panose="02020603050405020304" pitchFamily="18" charset="0"/>
              </a:rPr>
              <a:t>A</a:t>
            </a:r>
          </a:p>
        </p:txBody>
      </p:sp>
      <p:sp>
        <p:nvSpPr>
          <p:cNvPr id="4" name="文本框 5"/>
          <p:cNvSpPr txBox="1">
            <a:spLocks noChangeArrowheads="1"/>
          </p:cNvSpPr>
          <p:nvPr>
            <p:custDataLst>
              <p:tags r:id="rId2"/>
            </p:custDataLst>
          </p:nvPr>
        </p:nvSpPr>
        <p:spPr bwMode="auto">
          <a:xfrm>
            <a:off x="335280" y="1340485"/>
            <a:ext cx="11043285" cy="429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a:ea typeface="宋体" panose="02010600030101010101" pitchFamily="2" charset="-122"/>
              </a:defRPr>
            </a:lvl9pPr>
          </a:lstStyle>
          <a:p>
            <a:pPr marL="452755">
              <a:lnSpc>
                <a:spcPct val="150000"/>
              </a:lnSpc>
            </a:pPr>
            <a:r>
              <a:rPr lang="en-US" altLang="zh-CN" sz="2800">
                <a:latin typeface="微软雅黑" panose="020B0503020204020204" charset="-122"/>
                <a:ea typeface="微软雅黑"/>
                <a:cs typeface="微软雅黑" panose="020B0503020204020204" charset="-122"/>
              </a:rPr>
              <a:t>1. </a:t>
            </a:r>
            <a:r>
              <a:rPr lang="zh-CN" sz="2800">
                <a:latin typeface="微软雅黑" panose="020B0503020204020204" charset="-122"/>
                <a:ea typeface="微软雅黑"/>
                <a:cs typeface="微软雅黑" panose="020B0503020204020204" charset="-122"/>
              </a:rPr>
              <a:t>体育课上体育老师讲解动作要领，近处的学生听到了，而远处的学生没有听清楚，其原因是</a:t>
            </a:r>
            <a:r>
              <a:rPr lang="en-US" altLang="zh-CN" sz="2800">
                <a:latin typeface="微软雅黑" panose="020B0503020204020204" charset="-122"/>
                <a:ea typeface="微软雅黑"/>
                <a:cs typeface="微软雅黑" panose="020B0503020204020204" charset="-122"/>
              </a:rPr>
              <a:t>(         )</a:t>
            </a:r>
          </a:p>
          <a:p>
            <a:pPr marL="452755">
              <a:lnSpc>
                <a:spcPct val="150000"/>
              </a:lnSpc>
            </a:pPr>
            <a:r>
              <a:rPr lang="en-US" altLang="zh-CN" sz="2800">
                <a:latin typeface="微软雅黑" panose="020B0503020204020204" charset="-122"/>
                <a:ea typeface="微软雅黑"/>
                <a:cs typeface="微软雅黑" panose="020B0503020204020204" charset="-122"/>
              </a:rPr>
              <a:t>  A. </a:t>
            </a:r>
            <a:r>
              <a:rPr lang="zh-CN" altLang="en-US" sz="2800">
                <a:latin typeface="微软雅黑" panose="020B0503020204020204" charset="-122"/>
                <a:ea typeface="微软雅黑"/>
                <a:cs typeface="微软雅黑" panose="020B0503020204020204" charset="-122"/>
              </a:rPr>
              <a:t>远处学生听到的声音响度小	</a:t>
            </a:r>
            <a:r>
              <a:rPr lang="en-US" altLang="zh-CN" sz="2800">
                <a:latin typeface="微软雅黑" panose="020B0503020204020204" charset="-122"/>
                <a:ea typeface="微软雅黑"/>
                <a:cs typeface="微软雅黑" panose="020B0503020204020204" charset="-122"/>
              </a:rPr>
              <a:t>           </a:t>
            </a:r>
          </a:p>
          <a:p>
            <a:pPr marL="452755">
              <a:lnSpc>
                <a:spcPct val="150000"/>
              </a:lnSpc>
            </a:pPr>
            <a:r>
              <a:rPr lang="en-US" altLang="zh-CN" sz="2800">
                <a:latin typeface="微软雅黑" panose="020B0503020204020204" charset="-122"/>
                <a:ea typeface="微软雅黑"/>
                <a:cs typeface="微软雅黑" panose="020B0503020204020204" charset="-122"/>
              </a:rPr>
              <a:t>  B. </a:t>
            </a:r>
            <a:r>
              <a:rPr lang="zh-CN" sz="2800">
                <a:latin typeface="微软雅黑" panose="020B0503020204020204" charset="-122"/>
                <a:ea typeface="微软雅黑"/>
                <a:cs typeface="微软雅黑" panose="020B0503020204020204" charset="-122"/>
              </a:rPr>
              <a:t>老师发出的声音频率高</a:t>
            </a:r>
            <a:r>
              <a:rPr lang="zh-CN" altLang="en-US" sz="2800">
                <a:latin typeface="微软雅黑" panose="020B0503020204020204" charset="-122"/>
                <a:ea typeface="微软雅黑"/>
                <a:cs typeface="微软雅黑" panose="020B0503020204020204" charset="-122"/>
              </a:rPr>
              <a:t>	</a:t>
            </a:r>
            <a:r>
              <a:rPr lang="en-US" altLang="zh-CN" sz="2800">
                <a:latin typeface="微软雅黑" panose="020B0503020204020204" charset="-122"/>
                <a:ea typeface="微软雅黑"/>
                <a:cs typeface="微软雅黑" panose="020B0503020204020204" charset="-122"/>
              </a:rPr>
              <a:t>	</a:t>
            </a:r>
          </a:p>
          <a:p>
            <a:pPr marL="452755">
              <a:lnSpc>
                <a:spcPct val="150000"/>
              </a:lnSpc>
            </a:pPr>
            <a:r>
              <a:rPr lang="en-US" altLang="zh-CN" sz="2800">
                <a:latin typeface="微软雅黑" panose="020B0503020204020204" charset="-122"/>
                <a:ea typeface="微软雅黑"/>
                <a:cs typeface="微软雅黑" panose="020B0503020204020204" charset="-122"/>
              </a:rPr>
              <a:t>  C. </a:t>
            </a:r>
            <a:r>
              <a:rPr lang="zh-CN" altLang="en-US" sz="2800">
                <a:latin typeface="微软雅黑" panose="020B0503020204020204" charset="-122"/>
                <a:ea typeface="微软雅黑"/>
                <a:cs typeface="微软雅黑" panose="020B0503020204020204" charset="-122"/>
              </a:rPr>
              <a:t>老师发出的声音频率低	</a:t>
            </a:r>
            <a:r>
              <a:rPr lang="en-US" altLang="zh-CN" sz="2800">
                <a:latin typeface="微软雅黑" panose="020B0503020204020204" charset="-122"/>
                <a:ea typeface="微软雅黑"/>
                <a:cs typeface="微软雅黑" panose="020B0503020204020204" charset="-122"/>
              </a:rPr>
              <a:t>	</a:t>
            </a:r>
          </a:p>
          <a:p>
            <a:pPr marL="452755">
              <a:lnSpc>
                <a:spcPct val="150000"/>
              </a:lnSpc>
            </a:pPr>
            <a:r>
              <a:rPr lang="en-US" altLang="zh-CN" sz="2800">
                <a:latin typeface="微软雅黑" panose="020B0503020204020204" charset="-122"/>
                <a:ea typeface="微软雅黑"/>
                <a:cs typeface="微软雅黑" panose="020B0503020204020204" charset="-122"/>
              </a:rPr>
              <a:t>  D. </a:t>
            </a:r>
            <a:r>
              <a:rPr lang="zh-CN" altLang="en-US" sz="2800">
                <a:latin typeface="微软雅黑" panose="020B0503020204020204" charset="-122"/>
                <a:ea typeface="微软雅黑"/>
                <a:cs typeface="微软雅黑" panose="020B0503020204020204" charset="-122"/>
              </a:rPr>
              <a:t>远处学生听到的声音振动幅度大</a:t>
            </a:r>
          </a:p>
        </p:txBody>
      </p:sp>
      <p:sp>
        <p:nvSpPr>
          <p:cNvPr id="2" name="文本框 1"/>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
        <p:nvSpPr>
          <p:cNvPr id="7" name="文本框 6"/>
          <p:cNvSpPr txBox="1"/>
          <p:nvPr>
            <p:custDataLst>
              <p:tags r:id="rId2"/>
            </p:custDataLst>
          </p:nvPr>
        </p:nvSpPr>
        <p:spPr>
          <a:xfrm>
            <a:off x="551072" y="1052750"/>
            <a:ext cx="11091746" cy="5262245"/>
          </a:xfrm>
          <a:prstGeom prst="rect">
            <a:avLst/>
          </a:prstGeom>
          <a:noFill/>
        </p:spPr>
        <p:txBody>
          <a:bodyPr wrap="square">
            <a:spAutoFit/>
          </a:bodyPr>
          <a:lstStyle/>
          <a:p>
            <a:r>
              <a:rPr lang="en-US" altLang="zh-CN" sz="2800">
                <a:effectLst/>
                <a:latin typeface="微软雅黑" panose="020B0503020204020204" charset="-122"/>
                <a:ea typeface="微软雅黑"/>
                <a:cs typeface="微软雅黑" panose="020B0503020204020204" charset="-122"/>
              </a:rPr>
              <a:t>2. </a:t>
            </a:r>
            <a:r>
              <a:rPr lang="zh-CN" altLang="zh-CN" sz="2800">
                <a:effectLst/>
                <a:latin typeface="微软雅黑" panose="020B0503020204020204" charset="-122"/>
                <a:ea typeface="微软雅黑"/>
                <a:cs typeface="微软雅黑" panose="020B0503020204020204" charset="-122"/>
              </a:rPr>
              <a:t>如图所示声波的波形图，下列说法正确的是</a:t>
            </a:r>
            <a:r>
              <a:rPr lang="en-US" altLang="zh-CN" sz="2800">
                <a:latin typeface="微软雅黑" panose="020B0503020204020204" charset="-122"/>
                <a:ea typeface="微软雅黑"/>
                <a:cs typeface="微软雅黑" panose="020B0503020204020204" charset="-122"/>
                <a:sym typeface="+mn-ea"/>
              </a:rPr>
              <a:t>(         )</a:t>
            </a:r>
            <a:endParaRPr lang="en-US" altLang="zh-CN" sz="2800">
              <a:latin typeface="微软雅黑" panose="020B0503020204020204" charset="-122"/>
              <a:ea typeface="微软雅黑"/>
              <a:cs typeface="微软雅黑" panose="020B0503020204020204" charset="-122"/>
            </a:endParaRPr>
          </a:p>
          <a:p>
            <a:endParaRPr lang="en-US" altLang="zh-CN" sz="2800" kern="100">
              <a:effectLst/>
              <a:latin typeface="微软雅黑" panose="020B0503020204020204" charset="-122"/>
              <a:ea typeface="微软雅黑"/>
              <a:cs typeface="微软雅黑" panose="020B0503020204020204" charset="-122"/>
            </a:endParaRPr>
          </a:p>
          <a:p>
            <a:pPr algn="l">
              <a:lnSpc>
                <a:spcPct val="150000"/>
              </a:lnSpc>
            </a:pPr>
            <a:endParaRPr lang="en-US" altLang="zh-CN" sz="2800" kern="100">
              <a:latin typeface="微软雅黑" panose="020B0503020204020204" charset="-122"/>
              <a:ea typeface="微软雅黑"/>
              <a:cs typeface="微软雅黑" panose="020B0503020204020204" charset="-122"/>
            </a:endParaRPr>
          </a:p>
          <a:p>
            <a:pPr algn="l">
              <a:lnSpc>
                <a:spcPct val="150000"/>
              </a:lnSpc>
            </a:pPr>
            <a:endParaRPr lang="en-US" altLang="zh-CN" sz="2800" kern="100">
              <a:effectLst/>
              <a:latin typeface="微软雅黑" panose="020B0503020204020204" charset="-122"/>
              <a:ea typeface="微软雅黑"/>
              <a:cs typeface="微软雅黑" panose="020B0503020204020204" charset="-122"/>
            </a:endParaRPr>
          </a:p>
          <a:p>
            <a:pPr algn="l">
              <a:lnSpc>
                <a:spcPct val="150000"/>
              </a:lnSpc>
            </a:pPr>
            <a:r>
              <a:rPr lang="en-US" altLang="zh-CN" sz="2800" kern="100">
                <a:effectLst/>
                <a:latin typeface="微软雅黑" panose="020B0503020204020204" charset="-122"/>
                <a:ea typeface="微软雅黑"/>
                <a:cs typeface="微软雅黑" panose="020B0503020204020204" charset="-122"/>
              </a:rPr>
              <a:t>     A</a:t>
            </a:r>
            <a:r>
              <a:rPr lang="zh-CN" altLang="zh-CN" sz="2800" kern="100">
                <a:effectLst/>
                <a:latin typeface="微软雅黑" panose="020B0503020204020204" charset="-122"/>
                <a:ea typeface="微软雅黑"/>
                <a:cs typeface="微软雅黑" panose="020B0503020204020204" charset="-122"/>
              </a:rPr>
              <a:t>．甲、乙的音色、响度相同，音调不同</a:t>
            </a:r>
          </a:p>
          <a:p>
            <a:pPr algn="l">
              <a:lnSpc>
                <a:spcPct val="150000"/>
              </a:lnSpc>
            </a:pPr>
            <a:r>
              <a:rPr lang="en-US" altLang="zh-CN" sz="2800" kern="100">
                <a:effectLst/>
                <a:latin typeface="微软雅黑" panose="020B0503020204020204" charset="-122"/>
                <a:ea typeface="微软雅黑"/>
                <a:cs typeface="微软雅黑" panose="020B0503020204020204" charset="-122"/>
              </a:rPr>
              <a:t>     B</a:t>
            </a:r>
            <a:r>
              <a:rPr lang="zh-CN" altLang="zh-CN" sz="2800" kern="100">
                <a:effectLst/>
                <a:latin typeface="微软雅黑" panose="020B0503020204020204" charset="-122"/>
                <a:ea typeface="微软雅黑"/>
                <a:cs typeface="微软雅黑" panose="020B0503020204020204" charset="-122"/>
              </a:rPr>
              <a:t>．甲、丙的音色、音调相同，响度不同</a:t>
            </a:r>
          </a:p>
          <a:p>
            <a:pPr algn="l">
              <a:lnSpc>
                <a:spcPct val="150000"/>
              </a:lnSpc>
            </a:pPr>
            <a:r>
              <a:rPr lang="en-US" altLang="zh-CN" sz="2800" kern="100">
                <a:effectLst/>
                <a:latin typeface="微软雅黑" panose="020B0503020204020204" charset="-122"/>
                <a:ea typeface="微软雅黑"/>
                <a:cs typeface="微软雅黑" panose="020B0503020204020204" charset="-122"/>
              </a:rPr>
              <a:t>     C</a:t>
            </a:r>
            <a:r>
              <a:rPr lang="zh-CN" altLang="zh-CN" sz="2800" kern="100">
                <a:effectLst/>
                <a:latin typeface="微软雅黑" panose="020B0503020204020204" charset="-122"/>
                <a:ea typeface="微软雅黑"/>
                <a:cs typeface="微软雅黑" panose="020B0503020204020204" charset="-122"/>
              </a:rPr>
              <a:t>．乙、丁的音色，音调，响度都不同</a:t>
            </a:r>
          </a:p>
          <a:p>
            <a:pPr>
              <a:lnSpc>
                <a:spcPct val="150000"/>
              </a:lnSpc>
            </a:pPr>
            <a:r>
              <a:rPr lang="en-US" altLang="zh-CN" sz="2800">
                <a:effectLst/>
                <a:latin typeface="微软雅黑" panose="020B0503020204020204" charset="-122"/>
                <a:ea typeface="微软雅黑"/>
                <a:cs typeface="微软雅黑" panose="020B0503020204020204" charset="-122"/>
              </a:rPr>
              <a:t>     D</a:t>
            </a:r>
            <a:r>
              <a:rPr lang="zh-CN" altLang="zh-CN" sz="2800">
                <a:effectLst/>
                <a:latin typeface="微软雅黑" panose="020B0503020204020204" charset="-122"/>
                <a:ea typeface="微软雅黑"/>
                <a:cs typeface="微软雅黑" panose="020B0503020204020204" charset="-122"/>
              </a:rPr>
              <a:t>．丙、丁的音色相同，音调和响度不相同</a:t>
            </a:r>
            <a:endParaRPr lang="zh-CN" altLang="en-US" sz="2800">
              <a:latin typeface="微软雅黑" panose="020B0503020204020204" charset="-122"/>
              <a:ea typeface="微软雅黑"/>
              <a:cs typeface="微软雅黑" panose="020B0503020204020204" charset="-122"/>
            </a:endParaRPr>
          </a:p>
          <a:p>
            <a:endParaRPr lang="zh-CN" altLang="en-US" sz="2800">
              <a:latin typeface="微软雅黑" panose="020B0503020204020204" charset="-122"/>
              <a:ea typeface="微软雅黑"/>
              <a:cs typeface="微软雅黑" panose="020B0503020204020204" charset="-122"/>
            </a:endParaRPr>
          </a:p>
        </p:txBody>
      </p:sp>
      <p:pic>
        <p:nvPicPr>
          <p:cNvPr id="8" name="图片 7"/>
          <p:cNvPicPr>
            <a:picLocks noChangeAspect="1"/>
          </p:cNvPicPr>
          <p:nvPr>
            <p:custDataLst>
              <p:tags r:id="rId3"/>
            </p:custDataLst>
          </p:nvPr>
        </p:nvPicPr>
        <p:blipFill>
          <a:blip r:embed="rId6">
            <a:clrChange>
              <a:clrFrom>
                <a:srgbClr val="FFFFFF">
                  <a:alpha val="100000"/>
                </a:srgbClr>
              </a:clrFrom>
              <a:clrTo>
                <a:srgbClr val="FFFFFF">
                  <a:alpha val="100000"/>
                  <a:alpha val="0"/>
                </a:srgbClr>
              </a:clrTo>
            </a:clrChange>
          </a:blip>
          <a:stretch>
            <a:fillRect/>
          </a:stretch>
        </p:blipFill>
        <p:spPr>
          <a:xfrm>
            <a:off x="1343660" y="1628775"/>
            <a:ext cx="7494270" cy="1882140"/>
          </a:xfrm>
          <a:prstGeom prst="rect">
            <a:avLst/>
          </a:prstGeom>
        </p:spPr>
      </p:pic>
      <p:sp>
        <p:nvSpPr>
          <p:cNvPr id="9" name="文本框 8"/>
          <p:cNvSpPr txBox="1"/>
          <p:nvPr>
            <p:custDataLst>
              <p:tags r:id="rId4"/>
            </p:custDataLst>
          </p:nvPr>
        </p:nvSpPr>
        <p:spPr>
          <a:xfrm>
            <a:off x="8183880" y="1003300"/>
            <a:ext cx="603250" cy="625475"/>
          </a:xfrm>
          <a:prstGeom prst="rect">
            <a:avLst/>
          </a:prstGeom>
          <a:noFill/>
        </p:spPr>
        <p:txBody>
          <a:bodyPr wrap="square" rtlCol="0" anchor="t">
            <a:noAutofit/>
          </a:bodyPr>
          <a:lstStyle/>
          <a:p>
            <a:pPr>
              <a:lnSpc>
                <a:spcPct val="120000"/>
              </a:lnSpc>
            </a:pPr>
            <a:r>
              <a:rPr lang="en-US" altLang="zh-CN" sz="280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mn-ea"/>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2980" y="1484630"/>
            <a:ext cx="10209530" cy="4205605"/>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3.</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智能手机的“智慧语音”功能，可以通过声音识别实现对手机解锁，该系统主要是根据声音的_______(选填“音调”“音色”或“响度”)这一特性来工作的。某计算机应用软件，可以将正常录制的音频文件以3倍的速度快速播放，此时声波的频率也为正常声音的3倍，则播放出的声音的音调比正常声音的音调______(选填“高”或“低”)。</a:t>
            </a:r>
          </a:p>
        </p:txBody>
      </p:sp>
      <p:sp>
        <p:nvSpPr>
          <p:cNvPr id="4" name="文本框 3"/>
          <p:cNvSpPr txBox="1"/>
          <p:nvPr>
            <p:custDataLst>
              <p:tags r:id="rId2"/>
            </p:custDataLst>
          </p:nvPr>
        </p:nvSpPr>
        <p:spPr>
          <a:xfrm>
            <a:off x="1199515" y="4725035"/>
            <a:ext cx="1072515" cy="56896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高</a:t>
            </a:r>
          </a:p>
        </p:txBody>
      </p:sp>
      <p:sp>
        <p:nvSpPr>
          <p:cNvPr id="5" name="文本框 4"/>
          <p:cNvSpPr txBox="1"/>
          <p:nvPr>
            <p:custDataLst>
              <p:tags r:id="rId3"/>
            </p:custDataLst>
          </p:nvPr>
        </p:nvSpPr>
        <p:spPr>
          <a:xfrm>
            <a:off x="6240145" y="2204720"/>
            <a:ext cx="1072515" cy="56896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音色</a:t>
            </a:r>
          </a:p>
        </p:txBody>
      </p:sp>
      <p:sp>
        <p:nvSpPr>
          <p:cNvPr id="6" name="文本框 5"/>
          <p:cNvSpPr txBox="1"/>
          <p:nvPr>
            <p:custDataLst>
              <p:tags r:id="rId4"/>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0"/>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1"/>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2"/>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3"/>
            </p:custDataLst>
          </p:nvPr>
        </p:nvSpPr>
        <p:spPr>
          <a:xfrm>
            <a:off x="5808345" y="1545590"/>
            <a:ext cx="966470" cy="622935"/>
          </a:xfrm>
          <a:prstGeom prst="rect">
            <a:avLst/>
          </a:prstGeom>
          <a:noFill/>
        </p:spPr>
        <p:txBody>
          <a:bodyPr wrap="square" rtlCol="0">
            <a:noAutofit/>
          </a:bodyPr>
          <a:lstStyle/>
          <a:p>
            <a:pPr>
              <a:lnSpc>
                <a:spcPct val="120000"/>
              </a:lnSpc>
            </a:pPr>
            <a:r>
              <a:rPr lang="zh-CN" sz="2800">
                <a:latin typeface="微软雅黑" panose="020B0503020204020204" charset="-122"/>
                <a:ea typeface="微软雅黑"/>
              </a:rPr>
              <a:t>编钟</a:t>
            </a:r>
          </a:p>
        </p:txBody>
      </p:sp>
      <p:pic>
        <p:nvPicPr>
          <p:cNvPr id="4" name="图片 3"/>
          <p:cNvPicPr>
            <a:picLocks noChangeAspect="1"/>
          </p:cNvPicPr>
          <p:nvPr>
            <p:custDataLst>
              <p:tags r:id="rId4"/>
            </p:custDataLst>
          </p:nvPr>
        </p:nvPicPr>
        <p:blipFill>
          <a:blip r:embed="rId14">
            <a:extLst>
              <a:ext uri="{96DAC541-7B7A-43D3-8B79-37D633B846F1}">
                <asvg:svgBlip xmlns:asvg="http://schemas.microsoft.com/office/drawing/2016/SVG/main" r:embed="rId15"/>
              </a:ext>
            </a:extLst>
          </a:blip>
          <a:stretch>
            <a:fillRect/>
          </a:stretch>
        </p:blipFill>
        <p:spPr>
          <a:xfrm>
            <a:off x="263525" y="908685"/>
            <a:ext cx="690880" cy="690880"/>
          </a:xfrm>
          <a:prstGeom prst="rect">
            <a:avLst/>
          </a:prstGeom>
        </p:spPr>
      </p:pic>
      <p:sp>
        <p:nvSpPr>
          <p:cNvPr id="7" name="文本框 6"/>
          <p:cNvSpPr txBox="1"/>
          <p:nvPr>
            <p:custDataLst>
              <p:tags r:id="rId5"/>
            </p:custDataLst>
          </p:nvPr>
        </p:nvSpPr>
        <p:spPr>
          <a:xfrm>
            <a:off x="911225" y="1052830"/>
            <a:ext cx="2145665" cy="575945"/>
          </a:xfrm>
          <a:prstGeom prst="rect">
            <a:avLst/>
          </a:prstGeom>
          <a:noFill/>
        </p:spPr>
        <p:txBody>
          <a:bodyPr wrap="square" rtlCol="0">
            <a:noAutofit/>
          </a:bodyPr>
          <a:lstStyle/>
          <a:p>
            <a:r>
              <a:rPr lang="zh-CN" altLang="en-US" sz="3200" b="1">
                <a:latin typeface="微软雅黑" panose="020B0503020204020204" charset="-122"/>
                <a:ea typeface="微软雅黑"/>
              </a:rPr>
              <a:t>拓展阅读</a:t>
            </a:r>
            <a:endParaRPr lang="zh-CN" altLang="en-US" sz="3200">
              <a:latin typeface="微软雅黑" panose="020B0503020204020204" charset="-122"/>
              <a:ea typeface="微软雅黑"/>
            </a:endParaRPr>
          </a:p>
        </p:txBody>
      </p:sp>
      <p:sp>
        <p:nvSpPr>
          <p:cNvPr id="32" name="矩形 31"/>
          <p:cNvSpPr/>
          <p:nvPr>
            <p:custDataLst>
              <p:tags r:id="rId6"/>
            </p:custDataLst>
          </p:nvPr>
        </p:nvSpPr>
        <p:spPr>
          <a:xfrm>
            <a:off x="343122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拓展阅读</a:t>
            </a:r>
          </a:p>
        </p:txBody>
      </p:sp>
      <p:sp>
        <p:nvSpPr>
          <p:cNvPr id="5" name="文本框 4"/>
          <p:cNvSpPr txBox="1"/>
          <p:nvPr>
            <p:custDataLst>
              <p:tags r:id="rId7"/>
            </p:custDataLst>
          </p:nvPr>
        </p:nvSpPr>
        <p:spPr>
          <a:xfrm>
            <a:off x="911225" y="2132965"/>
            <a:ext cx="10824845" cy="1644015"/>
          </a:xfrm>
          <a:prstGeom prst="rect">
            <a:avLst/>
          </a:prstGeom>
          <a:noFill/>
        </p:spPr>
        <p:txBody>
          <a:bodyPr wrap="square" rtlCol="0" anchor="t">
            <a:noAutofit/>
          </a:bodyPr>
          <a:lstStyle/>
          <a:p>
            <a:pPr indent="720090">
              <a:lnSpc>
                <a:spcPct val="120000"/>
              </a:lnSpc>
            </a:pPr>
            <a:r>
              <a:rPr lang="zh-CN" altLang="en-US" sz="2800">
                <a:latin typeface="宋体" panose="02010600030101010101" pitchFamily="2" charset="-122"/>
                <a:cs typeface="宋体" panose="02010600030101010101" pitchFamily="2" charset="-122"/>
              </a:rPr>
              <a:t>1978年在湖北省发掘战国时期的曾侯乙墓时，出土了一套完整的打击乐器——青铜铸造的编钟。它由3种共65件钟组成，至今仍可使用。敲击大小不同的钟，能发出音调</a:t>
            </a:r>
            <a:r>
              <a:rPr lang="zh-CN" altLang="en-US" sz="2800">
                <a:latin typeface="宋体" panose="02010600030101010101" pitchFamily="2" charset="-122"/>
                <a:cs typeface="宋体" panose="02010600030101010101" pitchFamily="2" charset="-122"/>
                <a:sym typeface="+mn-ea"/>
              </a:rPr>
              <a:t>不同的声音。它按照七声音</a:t>
            </a:r>
            <a:endParaRPr lang="zh-CN" altLang="en-US" sz="2800">
              <a:latin typeface="宋体" panose="02010600030101010101" pitchFamily="2" charset="-122"/>
              <a:cs typeface="宋体" panose="02010600030101010101" pitchFamily="2" charset="-122"/>
            </a:endParaRPr>
          </a:p>
        </p:txBody>
      </p:sp>
      <p:sp>
        <p:nvSpPr>
          <p:cNvPr id="6" name="文本框 5"/>
          <p:cNvSpPr txBox="1"/>
          <p:nvPr>
            <p:custDataLst>
              <p:tags r:id="rId8"/>
            </p:custDataLst>
          </p:nvPr>
        </p:nvSpPr>
        <p:spPr>
          <a:xfrm>
            <a:off x="954405" y="3705860"/>
            <a:ext cx="6096000" cy="2158365"/>
          </a:xfrm>
          <a:prstGeom prst="rect">
            <a:avLst/>
          </a:prstGeom>
          <a:noFill/>
        </p:spPr>
        <p:txBody>
          <a:bodyPr wrap="square" rtlCol="0" anchor="t">
            <a:spAutoFit/>
          </a:bodyPr>
          <a:lstStyle/>
          <a:p>
            <a:pPr>
              <a:lnSpc>
                <a:spcPct val="120000"/>
              </a:lnSpc>
            </a:pPr>
            <a:r>
              <a:rPr lang="zh-CN" altLang="en-US" sz="2800">
                <a:latin typeface="宋体" panose="02010600030101010101" pitchFamily="2" charset="-122"/>
                <a:cs typeface="宋体" panose="02010600030101010101" pitchFamily="2" charset="-122"/>
                <a:sym typeface="+mn-ea"/>
              </a:rPr>
              <a:t>阶制造，音域宽达五个八度，发声洪亮，音色优美。更特别的是，同一个钟从正面和侧面敲击，会发出不同音调的声音。</a:t>
            </a:r>
            <a:endParaRPr lang="zh-CN" altLang="en-US" sz="2800">
              <a:latin typeface="宋体" panose="02010600030101010101" pitchFamily="2" charset="-122"/>
              <a:ea typeface="微软雅黑"/>
              <a:cs typeface="宋体" panose="02010600030101010101" pitchFamily="2" charset="-122"/>
              <a:sym typeface="+mn-ea"/>
            </a:endParaRPr>
          </a:p>
        </p:txBody>
      </p:sp>
      <p:pic>
        <p:nvPicPr>
          <p:cNvPr id="106" name="图片 105"/>
          <p:cNvPicPr>
            <a:picLocks noChangeAspect="1"/>
          </p:cNvPicPr>
          <p:nvPr>
            <p:custDataLst>
              <p:tags r:id="rId9"/>
            </p:custDataLst>
          </p:nvPr>
        </p:nvPicPr>
        <p:blipFill>
          <a:blip r:embed="rId16">
            <a:clrChange>
              <a:clrFrom>
                <a:srgbClr val="FFFFFF">
                  <a:alpha val="100000"/>
                </a:srgbClr>
              </a:clrFrom>
              <a:clrTo>
                <a:srgbClr val="FFFFFF">
                  <a:alpha val="100000"/>
                  <a:alpha val="0"/>
                </a:srgbClr>
              </a:clrTo>
            </a:clrChange>
          </a:blip>
          <a:stretch>
            <a:fillRect/>
          </a:stretch>
        </p:blipFill>
        <p:spPr>
          <a:xfrm>
            <a:off x="6887845" y="3489960"/>
            <a:ext cx="4976495" cy="2446655"/>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0"/>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1"/>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2"/>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custDataLst>
              <p:tags r:id="rId3"/>
            </p:custDataLst>
          </p:nvPr>
        </p:nvPicPr>
        <p:blipFill>
          <a:blip r:embed="rId14">
            <a:extLst>
              <a:ext uri="{96DAC541-7B7A-43D3-8B79-37D633B846F1}">
                <asvg:svgBlip xmlns:asvg="http://schemas.microsoft.com/office/drawing/2016/SVG/main" r:embed="rId15"/>
              </a:ext>
            </a:extLst>
          </a:blip>
          <a:stretch>
            <a:fillRect/>
          </a:stretch>
        </p:blipFill>
        <p:spPr>
          <a:xfrm>
            <a:off x="263525" y="908685"/>
            <a:ext cx="690880" cy="690880"/>
          </a:xfrm>
          <a:prstGeom prst="rect">
            <a:avLst/>
          </a:prstGeom>
        </p:spPr>
      </p:pic>
      <p:sp>
        <p:nvSpPr>
          <p:cNvPr id="7" name="文本框 6"/>
          <p:cNvSpPr txBox="1"/>
          <p:nvPr>
            <p:custDataLst>
              <p:tags r:id="rId4"/>
            </p:custDataLst>
          </p:nvPr>
        </p:nvSpPr>
        <p:spPr>
          <a:xfrm>
            <a:off x="911225" y="1052830"/>
            <a:ext cx="2145665" cy="575945"/>
          </a:xfrm>
          <a:prstGeom prst="rect">
            <a:avLst/>
          </a:prstGeom>
          <a:noFill/>
        </p:spPr>
        <p:txBody>
          <a:bodyPr wrap="square" rtlCol="0">
            <a:noAutofit/>
          </a:bodyPr>
          <a:lstStyle/>
          <a:p>
            <a:r>
              <a:rPr lang="zh-CN" altLang="en-US" sz="3200" b="1">
                <a:latin typeface="微软雅黑" panose="020B0503020204020204" charset="-122"/>
                <a:ea typeface="微软雅黑"/>
              </a:rPr>
              <a:t>拓展阅读</a:t>
            </a:r>
            <a:endParaRPr lang="zh-CN" altLang="en-US" sz="3200">
              <a:latin typeface="微软雅黑" panose="020B0503020204020204" charset="-122"/>
              <a:ea typeface="微软雅黑"/>
            </a:endParaRPr>
          </a:p>
        </p:txBody>
      </p:sp>
      <p:sp>
        <p:nvSpPr>
          <p:cNvPr id="32" name="矩形 31"/>
          <p:cNvSpPr/>
          <p:nvPr>
            <p:custDataLst>
              <p:tags r:id="rId5"/>
            </p:custDataLst>
          </p:nvPr>
        </p:nvSpPr>
        <p:spPr>
          <a:xfrm>
            <a:off x="3431229" y="15961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拓展阅读</a:t>
            </a:r>
          </a:p>
        </p:txBody>
      </p:sp>
      <p:pic>
        <p:nvPicPr>
          <p:cNvPr id="9" name="编钟国乐《玄鸟》..280397474_20231214_15510586">
            <a:hlinkClick r:id="" action="ppaction://media"/>
          </p:cNvPr>
          <p:cNvPicPr/>
          <p:nvPr>
            <a:videoFile r:link="rId7"/>
            <p:custDataLst>
              <p:tags r:id="rId8"/>
            </p:custDataLst>
            <p:extLst>
              <p:ext uri="{DAA4B4D4-6D71-4841-9C94-3DE7FCFB9230}">
                <p14:media xmlns:p14="http://schemas.microsoft.com/office/powerpoint/2010/main" r:embed="rId6"/>
              </p:ext>
            </p:extLst>
          </p:nvPr>
        </p:nvPicPr>
        <p:blipFill>
          <a:blip r:embed="rId16"/>
          <a:stretch>
            <a:fillRect/>
          </a:stretch>
        </p:blipFill>
        <p:spPr>
          <a:xfrm>
            <a:off x="2423160" y="2132965"/>
            <a:ext cx="7818120" cy="4140835"/>
          </a:xfrm>
          <a:prstGeom prst="rect">
            <a:avLst/>
          </a:prstGeom>
        </p:spPr>
      </p:pic>
      <p:sp>
        <p:nvSpPr>
          <p:cNvPr id="3" name="文本框 2"/>
          <p:cNvSpPr txBox="1"/>
          <p:nvPr>
            <p:custDataLst>
              <p:tags r:id="rId9"/>
            </p:custDataLst>
          </p:nvPr>
        </p:nvSpPr>
        <p:spPr>
          <a:xfrm>
            <a:off x="4511675" y="1484630"/>
            <a:ext cx="4064000" cy="607695"/>
          </a:xfrm>
          <a:prstGeom prst="rect">
            <a:avLst/>
          </a:prstGeom>
          <a:noFill/>
        </p:spPr>
        <p:txBody>
          <a:bodyPr wrap="square" rtlCol="0">
            <a:spAutoFit/>
          </a:bodyPr>
          <a:lstStyle/>
          <a:p>
            <a:pPr>
              <a:lnSpc>
                <a:spcPct val="120000"/>
              </a:lnSpc>
            </a:pPr>
            <a:r>
              <a:rPr lang="zh-CN" altLang="en-US" sz="2800">
                <a:latin typeface="微软雅黑" panose="020B0503020204020204" charset="-122"/>
                <a:ea typeface="微软雅黑"/>
              </a:rPr>
              <a:t>编钟演奏：《玄鸟》</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9"/>
                                        </p:tgtEl>
                                      </p:cBhvr>
                                    </p:cmd>
                                  </p:childTnLst>
                                </p:cTn>
                              </p:par>
                            </p:childTnLst>
                          </p:cTn>
                        </p:par>
                      </p:childTnLst>
                    </p:cTn>
                  </p:par>
                </p:childTnLst>
              </p:cTn>
              <p:nextCondLst>
                <p:cond evt="onClick" delay="0">
                  <p:tgtEl>
                    <p:spTgt spid="9"/>
                  </p:tgtEl>
                </p:cond>
              </p:nextCondLst>
            </p:seq>
            <p:video fullScrn="1">
              <p:cMediaNode>
                <p:cTn id="7"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8" name="文本框 7"/>
          <p:cNvSpPr txBox="1"/>
          <p:nvPr>
            <p:custDataLst>
              <p:tags r:id="rId2"/>
            </p:custDataLst>
          </p:nvPr>
        </p:nvSpPr>
        <p:spPr>
          <a:xfrm>
            <a:off x="1703070" y="2204720"/>
            <a:ext cx="4900930" cy="3108960"/>
          </a:xfrm>
          <a:prstGeom prst="rect">
            <a:avLst/>
          </a:prstGeom>
          <a:noFill/>
        </p:spPr>
        <p:txBody>
          <a:bodyPr wrap="square" rtlCol="0">
            <a:noAutofit/>
          </a:bodyPr>
          <a:lstStyle/>
          <a:p>
            <a:pPr indent="720090" fontAlgn="t">
              <a:lnSpc>
                <a:spcPct val="150000"/>
              </a:lnSpc>
              <a:spcBef>
                <a:spcPct val="0"/>
              </a:spcBef>
              <a:buFont typeface="Arial" panose="020B0604020202020204" pitchFamily="34" charset="0"/>
              <a:buNone/>
              <a:defRPr/>
            </a:pPr>
            <a:r>
              <a:rPr lang="zh-CN" altLang="en-US" sz="3200">
                <a:latin typeface="宋体" panose="02010600030101010101" pitchFamily="2" charset="-122"/>
                <a:ea typeface="宋体" panose="02010600030101010101" pitchFamily="2" charset="-122"/>
                <a:cs typeface="宋体" panose="02010600030101010101" pitchFamily="2" charset="-122"/>
              </a:rPr>
              <a:t>生活中我们常用音响和喇叭增大音量，那么音量指的是声音的哪个特性呢？</a:t>
            </a:r>
          </a:p>
        </p:txBody>
      </p:sp>
      <p:pic>
        <p:nvPicPr>
          <p:cNvPr id="100" name="图片 99"/>
          <p:cNvPicPr/>
          <p:nvPr>
            <p:custDataLst>
              <p:tags r:id="rId3"/>
            </p:custDataLst>
          </p:nvPr>
        </p:nvPicPr>
        <p:blipFill>
          <a:blip r:embed="rId6"/>
          <a:stretch>
            <a:fillRect/>
          </a:stretch>
        </p:blipFill>
        <p:spPr>
          <a:xfrm>
            <a:off x="7176135" y="981075"/>
            <a:ext cx="2832100" cy="2585720"/>
          </a:xfrm>
          <a:prstGeom prst="rect">
            <a:avLst/>
          </a:prstGeom>
          <a:noFill/>
          <a:ln w="9525">
            <a:noFill/>
          </a:ln>
        </p:spPr>
      </p:pic>
      <p:pic>
        <p:nvPicPr>
          <p:cNvPr id="6" name="http://photo-static-api.fotomore.com/creative/vcg/400/version23/VCG21gic18603376.jpg?uid=386&amp;timestamp=1695362599&amp;sign=95dc1a6e0520e91c4c3123821bb9b9cc"/>
          <p:cNvPicPr>
            <a:picLocks noChangeAspect="1"/>
          </p:cNvPicPr>
          <p:nvPr>
            <p:custDataLst>
              <p:tags r:id="rId4"/>
            </p:custDataLst>
          </p:nvPr>
        </p:nvPicPr>
        <p:blipFill>
          <a:blip r:embed="rId7"/>
          <a:srcRect l="10535" r="13310"/>
          <a:stretch>
            <a:fillRect/>
          </a:stretch>
        </p:blipFill>
        <p:spPr>
          <a:xfrm>
            <a:off x="7176135" y="3731260"/>
            <a:ext cx="2832735" cy="2480310"/>
          </a:xfrm>
          <a:prstGeom prst="rect">
            <a:avLst/>
          </a:prstGeom>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79" name="文本框 11278"/>
          <p:cNvSpPr txBox="1"/>
          <p:nvPr>
            <p:custDataLst>
              <p:tags r:id="rId3"/>
            </p:custDataLst>
          </p:nvPr>
        </p:nvSpPr>
        <p:spPr>
          <a:xfrm>
            <a:off x="774065" y="4653280"/>
            <a:ext cx="10833735" cy="780415"/>
          </a:xfrm>
          <a:prstGeom prst="rect">
            <a:avLst/>
          </a:prstGeom>
          <a:noFill/>
          <a:ln w="9525">
            <a:noFill/>
          </a:ln>
        </p:spPr>
        <p:txBody>
          <a:bodyPr wrap="square">
            <a:spAutoFit/>
          </a:bodyPr>
          <a:lstStyle/>
          <a:p>
            <a:pPr algn="l" eaLnBrk="1" hangingPunct="1">
              <a:lnSpc>
                <a:spcPct val="140000"/>
              </a:lnSpc>
              <a:spcBef>
                <a:spcPct val="50000"/>
              </a:spcBef>
            </a:pPr>
            <a:r>
              <a:rPr lang="zh-CN" altLang="en-US" sz="3200" b="1">
                <a:latin typeface="微软雅黑" panose="020B0503020204020204" charset="-122"/>
                <a:ea typeface="微软雅黑"/>
              </a:rPr>
              <a:t>定义：物理学中把</a:t>
            </a:r>
            <a:r>
              <a:rPr lang="zh-CN" altLang="en-US" sz="3200" b="1">
                <a:solidFill>
                  <a:srgbClr val="FF0000"/>
                </a:solidFill>
                <a:latin typeface="微软雅黑" panose="020B0503020204020204" charset="-122"/>
                <a:ea typeface="微软雅黑"/>
              </a:rPr>
              <a:t>声音的强弱</a:t>
            </a:r>
            <a:r>
              <a:rPr lang="zh-CN" altLang="en-US" sz="3200" b="1">
                <a:latin typeface="微软雅黑" panose="020B0503020204020204" charset="-122"/>
                <a:ea typeface="微软雅黑"/>
              </a:rPr>
              <a:t>称为</a:t>
            </a:r>
            <a:r>
              <a:rPr lang="zh-CN" altLang="en-US" sz="3200" b="1">
                <a:solidFill>
                  <a:srgbClr val="FF0000"/>
                </a:solidFill>
                <a:latin typeface="微软雅黑" panose="020B0503020204020204" charset="-122"/>
                <a:ea typeface="微软雅黑"/>
              </a:rPr>
              <a:t>响度</a:t>
            </a:r>
            <a:r>
              <a:rPr lang="zh-CN" altLang="en-US" sz="3200" b="1">
                <a:latin typeface="微软雅黑" panose="020B0503020204020204" charset="-122"/>
                <a:ea typeface="微软雅黑"/>
              </a:rPr>
              <a:t>。</a:t>
            </a:r>
          </a:p>
        </p:txBody>
      </p:sp>
      <p:pic>
        <p:nvPicPr>
          <p:cNvPr id="12" name="http://photo-static-api.fotomore.com/creative/vcg/veer/400/new/VCG41N511648317.jpg?uid=386&amp;timestamp=1695363595&amp;sign=cb3a624d1a8f78c2f68f92d6b81646e7"/>
          <p:cNvPicPr>
            <a:picLocks noChangeAspect="1"/>
          </p:cNvPicPr>
          <p:nvPr>
            <p:custDataLst>
              <p:tags r:id="rId4"/>
            </p:custDataLst>
          </p:nvPr>
        </p:nvPicPr>
        <p:blipFill>
          <a:blip r:embed="rId20"/>
          <a:stretch>
            <a:fillRect/>
          </a:stretch>
        </p:blipFill>
        <p:spPr>
          <a:xfrm>
            <a:off x="911860" y="1865630"/>
            <a:ext cx="3447415" cy="2298065"/>
          </a:xfrm>
          <a:prstGeom prst="rect">
            <a:avLst/>
          </a:prstGeom>
        </p:spPr>
      </p:pic>
      <p:pic>
        <p:nvPicPr>
          <p:cNvPr id="15" name="http://photo-static-api.fotomore.com/creative/vcg/veer/400/new/VCG41N527319731.jpg?uid=386&amp;timestamp=1695363676&amp;sign=30d40a4b71534c0c9f2d89df30e5cc7a"/>
          <p:cNvPicPr>
            <a:picLocks noChangeAspect="1"/>
          </p:cNvPicPr>
          <p:nvPr>
            <p:custDataLst>
              <p:tags r:id="rId5"/>
            </p:custDataLst>
          </p:nvPr>
        </p:nvPicPr>
        <p:blipFill>
          <a:blip r:embed="rId21"/>
          <a:stretch>
            <a:fillRect/>
          </a:stretch>
        </p:blipFill>
        <p:spPr>
          <a:xfrm>
            <a:off x="4584065" y="1865630"/>
            <a:ext cx="3445510" cy="2296795"/>
          </a:xfrm>
          <a:prstGeom prst="rect">
            <a:avLst/>
          </a:prstGeom>
        </p:spPr>
      </p:pic>
      <p:sp>
        <p:nvSpPr>
          <p:cNvPr id="16" name="文本框 15"/>
          <p:cNvSpPr txBox="1"/>
          <p:nvPr>
            <p:custDataLst>
              <p:tags r:id="rId6"/>
            </p:custDataLst>
          </p:nvPr>
        </p:nvSpPr>
        <p:spPr>
          <a:xfrm>
            <a:off x="767715" y="981075"/>
            <a:ext cx="6840855" cy="585470"/>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声音不仅有高有低，还有强有弱。</a:t>
            </a:r>
          </a:p>
        </p:txBody>
      </p:sp>
      <p:sp>
        <p:nvSpPr>
          <p:cNvPr id="17" name="文本框 16"/>
          <p:cNvSpPr txBox="1"/>
          <p:nvPr>
            <p:custDataLst>
              <p:tags r:id="rId7"/>
            </p:custDataLst>
          </p:nvPr>
        </p:nvSpPr>
        <p:spPr>
          <a:xfrm>
            <a:off x="8328660" y="3357245"/>
            <a:ext cx="3376930" cy="1478915"/>
          </a:xfrm>
          <a:prstGeom prst="wedgeEllipseCallout">
            <a:avLst>
              <a:gd name="adj1" fmla="val -57822"/>
              <a:gd name="adj2" fmla="val 67904"/>
            </a:avLst>
          </a:prstGeom>
          <a:solidFill>
            <a:srgbClr val="BDD7EE"/>
          </a:solidFill>
          <a:ln>
            <a:solidFill>
              <a:schemeClr val="accent1"/>
            </a:solidFill>
          </a:ln>
        </p:spPr>
        <p:txBody>
          <a:bodyPr wrap="square" rtlCol="0">
            <a:noAutofit/>
          </a:bodyPr>
          <a:lstStyle/>
          <a:p>
            <a:r>
              <a:rPr lang="zh-CN" altLang="en-US" sz="2400"/>
              <a:t>那么响度大小与什么因素有关呢？</a:t>
            </a:r>
          </a:p>
        </p:txBody>
      </p:sp>
      <p:grpSp>
        <p:nvGrpSpPr>
          <p:cNvPr id="11" name="组合 10"/>
          <p:cNvGrpSpPr/>
          <p:nvPr>
            <p:custDataLst>
              <p:tags r:id="rId8"/>
            </p:custDataLst>
          </p:nvPr>
        </p:nvGrpSpPr>
        <p:grpSpPr>
          <a:xfrm>
            <a:off x="366650" y="1168112"/>
            <a:ext cx="295322" cy="210471"/>
            <a:chOff x="435463" y="1226414"/>
            <a:chExt cx="295380" cy="210512"/>
          </a:xfrm>
        </p:grpSpPr>
        <p:sp>
          <p:nvSpPr>
            <p:cNvPr id="3" name="矩形 2"/>
            <p:cNvSpPr/>
            <p:nvPr>
              <p:custDataLst>
                <p:tags r:id="rId1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custDataLst>
              <p:tags r:id="rId9"/>
            </p:custDataLst>
          </p:nvPr>
        </p:nvGrpSpPr>
        <p:grpSpPr>
          <a:xfrm>
            <a:off x="366650" y="5023832"/>
            <a:ext cx="295322" cy="210471"/>
            <a:chOff x="435463" y="1226414"/>
            <a:chExt cx="295380" cy="210512"/>
          </a:xfrm>
        </p:grpSpPr>
        <p:sp>
          <p:nvSpPr>
            <p:cNvPr id="7" name="矩形 6"/>
            <p:cNvSpPr/>
            <p:nvPr>
              <p:custDataLst>
                <p:tags r:id="rId12"/>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3"/>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10"/>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响度</a:t>
            </a:r>
          </a:p>
        </p:txBody>
      </p:sp>
      <p:pic>
        <p:nvPicPr>
          <p:cNvPr id="4" name="Picture 4"/>
          <p:cNvPicPr>
            <a:picLocks noChangeAspect="1"/>
          </p:cNvPicPr>
          <p:nvPr>
            <p:custDataLst>
              <p:tags r:id="rId11"/>
            </p:custDataLst>
          </p:nvPr>
        </p:nvPicPr>
        <p:blipFill>
          <a:blip r:embed="rId22"/>
          <a:stretch>
            <a:fillRect/>
          </a:stretch>
        </p:blipFill>
        <p:spPr>
          <a:xfrm flipH="1">
            <a:off x="10896600" y="10731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nodeType="afterGroup">
                            <p:stCondLst>
                              <p:cond delay="1"/>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1279"/>
                                        </p:tgtEl>
                                        <p:attrNameLst>
                                          <p:attrName>style.visibility</p:attrName>
                                        </p:attrNameLst>
                                      </p:cBhvr>
                                      <p:to>
                                        <p:strVal val="visible"/>
                                      </p:to>
                                    </p:set>
                                    <p:anim calcmode="discrete" valueType="clr">
                                      <p:cBhvr override="childStyle">
                                        <p:cTn id="21" dur="80"/>
                                        <p:tgtEl>
                                          <p:spTgt spid="1127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279"/>
                                        </p:tgtEl>
                                        <p:attrNameLst>
                                          <p:attrName>fillcolor</p:attrName>
                                        </p:attrNameLst>
                                      </p:cBhvr>
                                      <p:tavLst>
                                        <p:tav tm="0">
                                          <p:val>
                                            <p:clrVal>
                                              <a:schemeClr val="accent2"/>
                                            </p:clrVal>
                                          </p:val>
                                        </p:tav>
                                        <p:tav tm="50000">
                                          <p:val>
                                            <p:clrVal>
                                              <a:schemeClr val="hlink"/>
                                            </p:clrVal>
                                          </p:val>
                                        </p:tav>
                                      </p:tavLst>
                                    </p:anim>
                                    <p:set>
                                      <p:cBhvr>
                                        <p:cTn id="23" dur="80"/>
                                        <p:tgtEl>
                                          <p:spTgt spid="11279"/>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9" grpId="0"/>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3"/>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4"/>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5"/>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3"/>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响度</a:t>
            </a:r>
          </a:p>
        </p:txBody>
      </p:sp>
      <p:pic>
        <p:nvPicPr>
          <p:cNvPr id="6" name="12月14日(1)">
            <a:hlinkClick r:id="" action="ppaction://media"/>
          </p:cNvPr>
          <p:cNvPicPr/>
          <p:nvPr>
            <a:videoFile r:link="rId5"/>
            <p:custDataLst>
              <p:tags r:id="rId6"/>
            </p:custDataLst>
            <p:extLst>
              <p:ext uri="{DAA4B4D4-6D71-4841-9C94-3DE7FCFB9230}">
                <p14:media xmlns:p14="http://schemas.microsoft.com/office/powerpoint/2010/main" r:embed="rId4"/>
              </p:ext>
            </p:extLst>
          </p:nvPr>
        </p:nvPicPr>
        <p:blipFill>
          <a:blip r:embed="rId17"/>
          <a:stretch>
            <a:fillRect/>
          </a:stretch>
        </p:blipFill>
        <p:spPr>
          <a:xfrm>
            <a:off x="839470" y="1690370"/>
            <a:ext cx="5635625" cy="3322320"/>
          </a:xfrm>
          <a:prstGeom prst="rect">
            <a:avLst/>
          </a:prstGeom>
        </p:spPr>
      </p:pic>
      <p:sp>
        <p:nvSpPr>
          <p:cNvPr id="7" name="文本框 6"/>
          <p:cNvSpPr txBox="1"/>
          <p:nvPr>
            <p:custDataLst>
              <p:tags r:id="rId7"/>
            </p:custDataLst>
          </p:nvPr>
        </p:nvSpPr>
        <p:spPr>
          <a:xfrm>
            <a:off x="774065" y="908685"/>
            <a:ext cx="4064000" cy="681990"/>
          </a:xfrm>
          <a:prstGeom prst="rect">
            <a:avLst/>
          </a:prstGeom>
          <a:noFill/>
        </p:spPr>
        <p:txBody>
          <a:bodyPr wrap="square" rtlCol="0">
            <a:spAutoFit/>
          </a:bodyPr>
          <a:lstStyle/>
          <a:p>
            <a:pPr>
              <a:lnSpc>
                <a:spcPct val="120000"/>
              </a:lnSpc>
            </a:pPr>
            <a:r>
              <a:rPr lang="zh-CN" altLang="en-US" sz="3200">
                <a:latin typeface="微软雅黑" panose="020B0503020204020204" charset="-122"/>
                <a:ea typeface="微软雅黑"/>
              </a:rPr>
              <a:t>观察与思考</a:t>
            </a:r>
          </a:p>
        </p:txBody>
      </p:sp>
      <p:sp>
        <p:nvSpPr>
          <p:cNvPr id="8" name="文本框 7"/>
          <p:cNvSpPr txBox="1"/>
          <p:nvPr>
            <p:custDataLst>
              <p:tags r:id="rId8"/>
            </p:custDataLst>
          </p:nvPr>
        </p:nvSpPr>
        <p:spPr>
          <a:xfrm>
            <a:off x="6888480" y="2348865"/>
            <a:ext cx="4674235" cy="2663825"/>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在鼓面上撒些纸屑，击鼓时先轻敲后重敲，你看到纸屑的跳动情况与听到的鼓声大小有什么关系？</a:t>
            </a:r>
          </a:p>
        </p:txBody>
      </p:sp>
      <p:sp>
        <p:nvSpPr>
          <p:cNvPr id="9" name="文本框 8"/>
          <p:cNvSpPr txBox="1"/>
          <p:nvPr>
            <p:custDataLst>
              <p:tags r:id="rId9"/>
            </p:custDataLst>
          </p:nvPr>
        </p:nvSpPr>
        <p:spPr>
          <a:xfrm>
            <a:off x="767715" y="5149215"/>
            <a:ext cx="11183620" cy="121412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轻敲时，鼓声较小，同时纸屑跳动的幅度小，说明鼓面振动的幅度小；</a:t>
            </a:r>
          </a:p>
          <a:p>
            <a:pPr>
              <a:lnSpc>
                <a:spcPct val="120000"/>
              </a:lnSpc>
            </a:pPr>
            <a:r>
              <a:rPr lang="zh-CN" altLang="en-US" sz="2800">
                <a:latin typeface="微软雅黑" panose="020B0503020204020204" charset="-122"/>
                <a:ea typeface="微软雅黑"/>
              </a:rPr>
              <a:t>重敲时，鼓声较大，同时纸屑跳动的幅度大，说明鼓面振动的幅度大。</a:t>
            </a:r>
          </a:p>
        </p:txBody>
      </p:sp>
      <p:grpSp>
        <p:nvGrpSpPr>
          <p:cNvPr id="11" name="组合 10"/>
          <p:cNvGrpSpPr/>
          <p:nvPr>
            <p:custDataLst>
              <p:tags r:id="rId10"/>
            </p:custDataLst>
          </p:nvPr>
        </p:nvGrpSpPr>
        <p:grpSpPr>
          <a:xfrm>
            <a:off x="366650" y="1168112"/>
            <a:ext cx="295322" cy="210471"/>
            <a:chOff x="435463" y="1226414"/>
            <a:chExt cx="295380" cy="210512"/>
          </a:xfrm>
        </p:grpSpPr>
        <p:sp>
          <p:nvSpPr>
            <p:cNvPr id="3" name="矩形 2"/>
            <p:cNvSpPr/>
            <p:nvPr>
              <p:custDataLst>
                <p:tags r:id="rId11"/>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2"/>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nodeType="clickPar">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6"/>
                                        </p:tgtEl>
                                      </p:cBhvr>
                                    </p:cmd>
                                  </p:childTnLst>
                                </p:cTn>
                              </p:par>
                            </p:childTnLst>
                          </p:cTn>
                        </p:par>
                      </p:childTnLst>
                    </p:cTn>
                  </p:par>
                </p:childTnLst>
              </p:cTn>
              <p:nextCondLst>
                <p:cond evt="onClick" delay="0">
                  <p:tgtEl>
                    <p:spTgt spid="6"/>
                  </p:tgtEl>
                </p:cond>
              </p:nextCondLst>
            </p:seq>
            <p:video fullScrn="1">
              <p:cMediaNode>
                <p:cTn id="18"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custDataLst>
              <p:tags r:id="rId3"/>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响度</a:t>
            </a:r>
          </a:p>
        </p:txBody>
      </p:sp>
      <p:sp>
        <p:nvSpPr>
          <p:cNvPr id="11279" name="文本框 11278"/>
          <p:cNvSpPr txBox="1"/>
          <p:nvPr>
            <p:custDataLst>
              <p:tags r:id="rId4"/>
            </p:custDataLst>
          </p:nvPr>
        </p:nvSpPr>
        <p:spPr>
          <a:xfrm>
            <a:off x="774065" y="908685"/>
            <a:ext cx="10833735" cy="706755"/>
          </a:xfrm>
          <a:prstGeom prst="rect">
            <a:avLst/>
          </a:prstGeom>
          <a:noFill/>
          <a:ln w="9525">
            <a:noFill/>
          </a:ln>
        </p:spPr>
        <p:txBody>
          <a:bodyPr wrap="square">
            <a:spAutoFit/>
          </a:bodyPr>
          <a:lstStyle/>
          <a:p>
            <a:pPr algn="l">
              <a:lnSpc>
                <a:spcPct val="125000"/>
              </a:lnSpc>
              <a:spcBef>
                <a:spcPct val="0"/>
              </a:spcBef>
            </a:pPr>
            <a:r>
              <a:rPr lang="zh-CN" altLang="en-US" sz="3200" b="1">
                <a:solidFill>
                  <a:schemeClr val="tx1"/>
                </a:solidFill>
                <a:latin typeface="微软雅黑" panose="020B0503020204020204" charset="-122"/>
                <a:ea typeface="微软雅黑"/>
              </a:rPr>
              <a:t>振幅：</a:t>
            </a:r>
            <a:r>
              <a:rPr lang="zh-CN" altLang="en-US" sz="3200">
                <a:latin typeface="微软雅黑" panose="020B0503020204020204" charset="-122"/>
                <a:ea typeface="微软雅黑"/>
              </a:rPr>
              <a:t>表示物体振动的幅度。</a:t>
            </a:r>
          </a:p>
        </p:txBody>
      </p:sp>
      <p:sp>
        <p:nvSpPr>
          <p:cNvPr id="7" name="文本框 6"/>
          <p:cNvSpPr txBox="1"/>
          <p:nvPr>
            <p:custDataLst>
              <p:tags r:id="rId5"/>
            </p:custDataLst>
          </p:nvPr>
        </p:nvSpPr>
        <p:spPr>
          <a:xfrm>
            <a:off x="774065" y="1615440"/>
            <a:ext cx="9032875" cy="195326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响度的大小主要与</a:t>
            </a:r>
            <a:r>
              <a:rPr lang="zh-CN" altLang="en-US" sz="3200">
                <a:solidFill>
                  <a:srgbClr val="FF0000"/>
                </a:solidFill>
                <a:latin typeface="微软雅黑" panose="020B0503020204020204" charset="-122"/>
                <a:ea typeface="微软雅黑"/>
              </a:rPr>
              <a:t>声源振动的幅度大小</a:t>
            </a:r>
            <a:r>
              <a:rPr lang="zh-CN" altLang="en-US" sz="3200">
                <a:latin typeface="微软雅黑" panose="020B0503020204020204" charset="-122"/>
                <a:ea typeface="微软雅黑"/>
              </a:rPr>
              <a:t>有关，</a:t>
            </a:r>
          </a:p>
          <a:p>
            <a:pPr>
              <a:lnSpc>
                <a:spcPct val="120000"/>
              </a:lnSpc>
            </a:pPr>
            <a:r>
              <a:rPr lang="zh-CN" altLang="en-US" sz="3200">
                <a:latin typeface="微软雅黑" panose="020B0503020204020204" charset="-122"/>
                <a:ea typeface="微软雅黑"/>
              </a:rPr>
              <a:t>声源振动的幅度越大，响度越大；</a:t>
            </a:r>
          </a:p>
          <a:p>
            <a:pPr>
              <a:lnSpc>
                <a:spcPct val="120000"/>
              </a:lnSpc>
            </a:pPr>
            <a:r>
              <a:rPr lang="zh-CN" altLang="en-US" sz="3200">
                <a:latin typeface="微软雅黑" panose="020B0503020204020204" charset="-122"/>
                <a:ea typeface="微软雅黑"/>
              </a:rPr>
              <a:t>声源振动的幅度越小，响度越小。</a:t>
            </a:r>
          </a:p>
        </p:txBody>
      </p:sp>
      <p:grpSp>
        <p:nvGrpSpPr>
          <p:cNvPr id="11" name="组合 10"/>
          <p:cNvGrpSpPr/>
          <p:nvPr>
            <p:custDataLst>
              <p:tags r:id="rId6"/>
            </p:custDataLst>
          </p:nvPr>
        </p:nvGrpSpPr>
        <p:grpSpPr>
          <a:xfrm>
            <a:off x="366650" y="1168112"/>
            <a:ext cx="295322" cy="210471"/>
            <a:chOff x="435463" y="1226414"/>
            <a:chExt cx="295380" cy="210512"/>
          </a:xfrm>
        </p:grpSpPr>
        <p:sp>
          <p:nvSpPr>
            <p:cNvPr id="3" name="矩形 2"/>
            <p:cNvSpPr/>
            <p:nvPr>
              <p:custDataLst>
                <p:tags r:id="rId12"/>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13"/>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custDataLst>
              <p:tags r:id="rId7"/>
            </p:custDataLst>
          </p:nvPr>
        </p:nvSpPr>
        <p:spPr>
          <a:xfrm>
            <a:off x="1193165" y="5467350"/>
            <a:ext cx="2730500" cy="601345"/>
          </a:xfrm>
          <a:prstGeom prst="rect">
            <a:avLst/>
          </a:prstGeom>
          <a:noFill/>
          <a:ln>
            <a:solidFill>
              <a:schemeClr val="accent1">
                <a:lumMod val="75000"/>
              </a:schemeClr>
            </a:solidFill>
          </a:ln>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a:rPr>
              <a:t>振幅大，响度大</a:t>
            </a:r>
          </a:p>
        </p:txBody>
      </p:sp>
      <p:sp>
        <p:nvSpPr>
          <p:cNvPr id="13" name="文本框 12"/>
          <p:cNvSpPr txBox="1"/>
          <p:nvPr>
            <p:custDataLst>
              <p:tags r:id="rId8"/>
            </p:custDataLst>
          </p:nvPr>
        </p:nvSpPr>
        <p:spPr>
          <a:xfrm>
            <a:off x="4843145" y="5487035"/>
            <a:ext cx="2730500" cy="601345"/>
          </a:xfrm>
          <a:prstGeom prst="rect">
            <a:avLst/>
          </a:prstGeom>
          <a:noFill/>
          <a:ln>
            <a:solidFill>
              <a:schemeClr val="accent1">
                <a:lumMod val="75000"/>
              </a:schemeClr>
            </a:solidFill>
          </a:ln>
        </p:spPr>
        <p:txBody>
          <a:bodyPr wrap="square" rtlCol="0">
            <a:noAutofit/>
          </a:bodyPr>
          <a:lstStyle/>
          <a:p>
            <a:pPr>
              <a:lnSpc>
                <a:spcPct val="120000"/>
              </a:lnSpc>
            </a:pPr>
            <a:r>
              <a:rPr lang="zh-CN" altLang="en-US" sz="2800">
                <a:solidFill>
                  <a:srgbClr val="036EB8"/>
                </a:solidFill>
                <a:latin typeface="微软雅黑" panose="020B0503020204020204" charset="-122"/>
                <a:ea typeface="微软雅黑"/>
              </a:rPr>
              <a:t>振幅小，响度小</a:t>
            </a:r>
          </a:p>
        </p:txBody>
      </p:sp>
      <p:pic>
        <p:nvPicPr>
          <p:cNvPr id="14" name="图片 13"/>
          <p:cNvPicPr>
            <a:picLocks noChangeAspect="1"/>
          </p:cNvPicPr>
          <p:nvPr>
            <p:custDataLst>
              <p:tags r:id="rId9"/>
            </p:custDataLst>
          </p:nvPr>
        </p:nvPicPr>
        <p:blipFill>
          <a:blip r:embed="rId18"/>
          <a:stretch>
            <a:fillRect/>
          </a:stretch>
        </p:blipFill>
        <p:spPr>
          <a:xfrm>
            <a:off x="4583430" y="3717290"/>
            <a:ext cx="3349625" cy="1569720"/>
          </a:xfrm>
          <a:prstGeom prst="rect">
            <a:avLst/>
          </a:prstGeom>
          <a:noFill/>
          <a:ln w="9525">
            <a:noFill/>
          </a:ln>
        </p:spPr>
      </p:pic>
      <p:pic>
        <p:nvPicPr>
          <p:cNvPr id="15" name="图片 14"/>
          <p:cNvPicPr>
            <a:picLocks noChangeAspect="1"/>
          </p:cNvPicPr>
          <p:nvPr>
            <p:custDataLst>
              <p:tags r:id="rId10"/>
            </p:custDataLst>
          </p:nvPr>
        </p:nvPicPr>
        <p:blipFill>
          <a:blip r:embed="rId19"/>
          <a:stretch>
            <a:fillRect/>
          </a:stretch>
        </p:blipFill>
        <p:spPr>
          <a:xfrm>
            <a:off x="882650" y="3717290"/>
            <a:ext cx="3350895" cy="1569720"/>
          </a:xfrm>
          <a:prstGeom prst="rect">
            <a:avLst/>
          </a:prstGeom>
          <a:noFill/>
          <a:ln w="9525">
            <a:noFill/>
          </a:ln>
        </p:spPr>
      </p:pic>
      <p:sp>
        <p:nvSpPr>
          <p:cNvPr id="17" name="文本框 16"/>
          <p:cNvSpPr txBox="1"/>
          <p:nvPr>
            <p:custDataLst>
              <p:tags r:id="rId11"/>
            </p:custDataLst>
          </p:nvPr>
        </p:nvSpPr>
        <p:spPr>
          <a:xfrm>
            <a:off x="8399780" y="2781300"/>
            <a:ext cx="3376930" cy="1478915"/>
          </a:xfrm>
          <a:prstGeom prst="wedgeEllipseCallout">
            <a:avLst>
              <a:gd name="adj1" fmla="val -60680"/>
              <a:gd name="adj2" fmla="val -79712"/>
            </a:avLst>
          </a:prstGeom>
          <a:solidFill>
            <a:srgbClr val="BDD7EE"/>
          </a:solidFill>
          <a:ln>
            <a:solidFill>
              <a:schemeClr val="accent1"/>
            </a:solidFill>
          </a:ln>
        </p:spPr>
        <p:txBody>
          <a:bodyPr wrap="square" rtlCol="0">
            <a:noAutofit/>
          </a:bodyPr>
          <a:lstStyle/>
          <a:p>
            <a:r>
              <a:rPr lang="zh-CN" altLang="en-US" sz="2400"/>
              <a:t>你觉得响度还与哪些因素有关呢？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79">
                                            <p:txEl>
                                              <p:pRg st="0" end="0"/>
                                            </p:txEl>
                                          </p:spTgt>
                                        </p:tgtEl>
                                        <p:attrNameLst>
                                          <p:attrName>style.visibility</p:attrName>
                                        </p:attrNameLst>
                                      </p:cBhvr>
                                      <p:to>
                                        <p:strVal val="visible"/>
                                      </p:to>
                                    </p:set>
                                    <p:animEffect transition="in" filter="randombar(horizontal)">
                                      <p:cBhvr>
                                        <p:cTn id="7" dur="500"/>
                                        <p:tgtEl>
                                          <p:spTgt spid="11279">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9"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7">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6"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7">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2"/>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3"/>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4"/>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custDataLst>
              <p:tags r:id="rId3"/>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响度</a:t>
            </a:r>
          </a:p>
        </p:txBody>
      </p:sp>
      <p:sp>
        <p:nvSpPr>
          <p:cNvPr id="13" name="文本框 12">
            <a:hlinkClick r:id="rId16" action="ppaction://hlinkfile"/>
          </p:cNvPr>
          <p:cNvSpPr txBox="1"/>
          <p:nvPr>
            <p:custDataLst>
              <p:tags r:id="rId4"/>
            </p:custDataLst>
          </p:nvPr>
        </p:nvSpPr>
        <p:spPr>
          <a:xfrm>
            <a:off x="774065" y="914400"/>
            <a:ext cx="9723755" cy="73723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anchor="t" anchorCtr="0">
            <a:noAutofit/>
          </a:bodyPr>
          <a:lstStyle/>
          <a:p>
            <a:pPr>
              <a:lnSpc>
                <a:spcPct val="115000"/>
              </a:lnSpc>
            </a:pPr>
            <a:r>
              <a:rPr lang="zh-CN" altLang="en-US" sz="3200">
                <a:solidFill>
                  <a:schemeClr val="tx1"/>
                </a:solidFill>
                <a:latin typeface="微软雅黑" panose="020B0503020204020204" charset="-122"/>
                <a:ea typeface="微软雅黑"/>
                <a:sym typeface="微软雅黑" panose="020B0503020204020204" charset="-122"/>
              </a:rPr>
              <a:t>响度还与</a:t>
            </a:r>
            <a:r>
              <a:rPr lang="zh-CN" altLang="en-US" sz="3200">
                <a:solidFill>
                  <a:srgbClr val="FF0000"/>
                </a:solidFill>
                <a:latin typeface="微软雅黑" panose="020B0503020204020204" charset="-122"/>
                <a:ea typeface="微软雅黑"/>
                <a:sym typeface="微软雅黑" panose="020B0503020204020204" charset="-122"/>
              </a:rPr>
              <a:t>人到声源的距离</a:t>
            </a:r>
            <a:r>
              <a:rPr lang="zh-CN" altLang="en-US" sz="3200">
                <a:solidFill>
                  <a:schemeClr val="tx1"/>
                </a:solidFill>
                <a:latin typeface="微软雅黑" panose="020B0503020204020204" charset="-122"/>
                <a:ea typeface="微软雅黑"/>
                <a:sym typeface="微软雅黑" panose="020B0503020204020204" charset="-122"/>
              </a:rPr>
              <a:t>以及</a:t>
            </a:r>
            <a:r>
              <a:rPr lang="zh-CN" altLang="en-US" sz="3200">
                <a:solidFill>
                  <a:srgbClr val="FF0000"/>
                </a:solidFill>
                <a:latin typeface="微软雅黑" panose="020B0503020204020204" charset="-122"/>
                <a:ea typeface="微软雅黑"/>
                <a:sym typeface="微软雅黑" panose="020B0503020204020204" charset="-122"/>
              </a:rPr>
              <a:t>声音的分散程度</a:t>
            </a:r>
            <a:r>
              <a:rPr lang="zh-CN" altLang="en-US" sz="3200">
                <a:solidFill>
                  <a:schemeClr val="tx1"/>
                </a:solidFill>
                <a:latin typeface="微软雅黑" panose="020B0503020204020204" charset="-122"/>
                <a:ea typeface="微软雅黑"/>
                <a:sym typeface="微软雅黑" panose="020B0503020204020204" charset="-122"/>
              </a:rPr>
              <a:t>有关</a:t>
            </a:r>
            <a:r>
              <a:rPr lang="zh-CN" altLang="en-US" sz="3200" kern="100">
                <a:solidFill>
                  <a:schemeClr val="tx1"/>
                </a:solidFill>
                <a:latin typeface="微软雅黑" panose="020B0503020204020204" charset="-122"/>
                <a:ea typeface="微软雅黑"/>
                <a:cs typeface="Times New Roman" panose="02020603050405020304" pitchFamily="18" charset="0"/>
                <a:sym typeface="+mn-ea"/>
              </a:rPr>
              <a:t>。</a:t>
            </a:r>
          </a:p>
        </p:txBody>
      </p:sp>
      <p:pic>
        <p:nvPicPr>
          <p:cNvPr id="5" name="http://photo-static-api.fotomore.com/creative/vcg/400/version23/VCG41170036830.jpg?uid=386&amp;timestamp=1695366447&amp;sign=6e62c2638e6977bd3352ae566fca5c15"/>
          <p:cNvPicPr>
            <a:picLocks noChangeAspect="1"/>
          </p:cNvPicPr>
          <p:nvPr>
            <p:custDataLst>
              <p:tags r:id="rId5"/>
            </p:custDataLst>
          </p:nvPr>
        </p:nvPicPr>
        <p:blipFill>
          <a:blip r:embed="rId17"/>
          <a:stretch>
            <a:fillRect/>
          </a:stretch>
        </p:blipFill>
        <p:spPr>
          <a:xfrm>
            <a:off x="911225" y="1813560"/>
            <a:ext cx="4616450" cy="3088005"/>
          </a:xfrm>
          <a:prstGeom prst="rect">
            <a:avLst/>
          </a:prstGeom>
        </p:spPr>
      </p:pic>
      <p:pic>
        <p:nvPicPr>
          <p:cNvPr id="8" name="http://photo-static-api.fotomore.com/creative/vcg/400/version23/VCG21a25f4a9a0.jpg?uid=386&amp;timestamp=1695366621&amp;sign=74da490c0d0e2d87057b1da1ca315d06"/>
          <p:cNvPicPr>
            <a:picLocks noChangeAspect="1"/>
          </p:cNvPicPr>
          <p:nvPr>
            <p:custDataLst>
              <p:tags r:id="rId6"/>
            </p:custDataLst>
          </p:nvPr>
        </p:nvPicPr>
        <p:blipFill>
          <a:blip r:embed="rId18">
            <a:clrChange>
              <a:clrFrom>
                <a:srgbClr val="FFFFFF">
                  <a:alpha val="100000"/>
                </a:srgbClr>
              </a:clrFrom>
              <a:clrTo>
                <a:srgbClr val="FFFFFF">
                  <a:alpha val="100000"/>
                  <a:alpha val="0"/>
                </a:srgbClr>
              </a:clrTo>
            </a:clrChange>
          </a:blip>
          <a:stretch>
            <a:fillRect/>
          </a:stretch>
        </p:blipFill>
        <p:spPr>
          <a:xfrm>
            <a:off x="5735955" y="1772920"/>
            <a:ext cx="4672965" cy="3115310"/>
          </a:xfrm>
          <a:prstGeom prst="rect">
            <a:avLst/>
          </a:prstGeom>
        </p:spPr>
      </p:pic>
      <p:sp>
        <p:nvSpPr>
          <p:cNvPr id="14339" name="Rectangle 3"/>
          <p:cNvSpPr>
            <a:spLocks noChangeArrowheads="1"/>
          </p:cNvSpPr>
          <p:nvPr>
            <p:custDataLst>
              <p:tags r:id="rId7"/>
            </p:custDataLst>
          </p:nvPr>
        </p:nvSpPr>
        <p:spPr bwMode="auto">
          <a:xfrm>
            <a:off x="1415415" y="4941570"/>
            <a:ext cx="3519170" cy="116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9pPr>
          </a:lstStyle>
          <a:p>
            <a:pPr>
              <a:lnSpc>
                <a:spcPct val="125000"/>
              </a:lnSpc>
              <a:spcBef>
                <a:spcPct val="0"/>
              </a:spcBef>
              <a:buFont typeface="Arial" panose="020B0604020202020204" pitchFamily="34" charset="0"/>
              <a:buNone/>
            </a:pPr>
            <a:r>
              <a:rPr lang="zh-CN" altLang="en-US" sz="2400">
                <a:latin typeface="微软雅黑" panose="020B0503020204020204" charset="-122"/>
                <a:ea typeface="微软雅黑"/>
              </a:rPr>
              <a:t>距声源</a:t>
            </a:r>
            <a:r>
              <a:rPr lang="zh-CN" altLang="en-US" sz="2400">
                <a:latin typeface="微软雅黑" panose="020B0503020204020204" charset="-122"/>
                <a:ea typeface="微软雅黑"/>
                <a:sym typeface="+mn-ea"/>
              </a:rPr>
              <a:t>越近</a:t>
            </a:r>
            <a:r>
              <a:rPr lang="zh-CN" altLang="en-US" sz="2400">
                <a:latin typeface="微软雅黑" panose="020B0503020204020204" charset="-122"/>
                <a:ea typeface="微软雅黑"/>
              </a:rPr>
              <a:t>，响度越大</a:t>
            </a:r>
            <a:r>
              <a:rPr lang="zh-CN" altLang="en-US" sz="2400">
                <a:latin typeface="微软雅黑" panose="020B0503020204020204" charset="-122"/>
                <a:ea typeface="微软雅黑"/>
                <a:sym typeface="+mn-ea"/>
              </a:rPr>
              <a:t>；</a:t>
            </a:r>
          </a:p>
          <a:p>
            <a:pPr>
              <a:lnSpc>
                <a:spcPct val="125000"/>
              </a:lnSpc>
              <a:spcBef>
                <a:spcPct val="0"/>
              </a:spcBef>
              <a:buFont typeface="Arial" panose="020B0604020202020204" pitchFamily="34" charset="0"/>
              <a:buNone/>
            </a:pPr>
            <a:r>
              <a:rPr lang="zh-CN" altLang="en-US" sz="2400">
                <a:solidFill>
                  <a:schemeClr val="tx1"/>
                </a:solidFill>
                <a:latin typeface="微软雅黑" panose="020B0503020204020204" charset="-122"/>
                <a:ea typeface="微软雅黑"/>
              </a:rPr>
              <a:t>距声源越远，响度越小。</a:t>
            </a:r>
          </a:p>
        </p:txBody>
      </p:sp>
      <p:sp>
        <p:nvSpPr>
          <p:cNvPr id="3" name="Rectangle 3"/>
          <p:cNvSpPr>
            <a:spLocks noChangeArrowheads="1"/>
          </p:cNvSpPr>
          <p:nvPr>
            <p:custDataLst>
              <p:tags r:id="rId8"/>
            </p:custDataLst>
          </p:nvPr>
        </p:nvSpPr>
        <p:spPr bwMode="auto">
          <a:xfrm>
            <a:off x="6313170" y="4941570"/>
            <a:ext cx="3519170" cy="116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a:ea typeface="宋体" panose="02010600030101010101" pitchFamily="2" charset="-122"/>
              </a:defRPr>
            </a:lvl9pPr>
          </a:lstStyle>
          <a:p>
            <a:pPr>
              <a:lnSpc>
                <a:spcPct val="125000"/>
              </a:lnSpc>
              <a:spcBef>
                <a:spcPct val="0"/>
              </a:spcBef>
              <a:buFont typeface="Arial" panose="020B0604020202020204" pitchFamily="34" charset="0"/>
              <a:buNone/>
            </a:pPr>
            <a:r>
              <a:rPr lang="zh-CN" altLang="en-US" sz="2400">
                <a:latin typeface="微软雅黑" panose="020B0503020204020204" charset="-122"/>
                <a:ea typeface="微软雅黑"/>
              </a:rPr>
              <a:t>声音越集中，响度越大</a:t>
            </a:r>
            <a:r>
              <a:rPr lang="zh-CN" altLang="en-US" sz="2400">
                <a:latin typeface="微软雅黑" panose="020B0503020204020204" charset="-122"/>
                <a:ea typeface="微软雅黑"/>
                <a:sym typeface="+mn-ea"/>
              </a:rPr>
              <a:t>；</a:t>
            </a:r>
          </a:p>
          <a:p>
            <a:pPr>
              <a:lnSpc>
                <a:spcPct val="125000"/>
              </a:lnSpc>
              <a:spcBef>
                <a:spcPct val="0"/>
              </a:spcBef>
              <a:buFont typeface="Arial" panose="020B0604020202020204" pitchFamily="34" charset="0"/>
              <a:buNone/>
            </a:pPr>
            <a:r>
              <a:rPr lang="zh-CN" altLang="en-US" sz="2400">
                <a:solidFill>
                  <a:schemeClr val="tx1"/>
                </a:solidFill>
                <a:latin typeface="微软雅黑" panose="020B0503020204020204" charset="-122"/>
                <a:ea typeface="微软雅黑"/>
              </a:rPr>
              <a:t>声音越分散，响度越小。</a:t>
            </a:r>
          </a:p>
        </p:txBody>
      </p:sp>
      <p:grpSp>
        <p:nvGrpSpPr>
          <p:cNvPr id="11" name="组合 10"/>
          <p:cNvGrpSpPr/>
          <p:nvPr>
            <p:custDataLst>
              <p:tags r:id="rId9"/>
            </p:custDataLst>
          </p:nvPr>
        </p:nvGrpSpPr>
        <p:grpSpPr>
          <a:xfrm>
            <a:off x="366650" y="1168112"/>
            <a:ext cx="295322" cy="210471"/>
            <a:chOff x="435463" y="1226414"/>
            <a:chExt cx="295380" cy="210512"/>
          </a:xfrm>
        </p:grpSpPr>
        <p:sp>
          <p:nvSpPr>
            <p:cNvPr id="4" name="矩形 3"/>
            <p:cNvSpPr/>
            <p:nvPr>
              <p:custDataLst>
                <p:tags r:id="rId10"/>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11"/>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dissolve">
                                      <p:cBhvr>
                                        <p:cTn id="21" dur="500"/>
                                        <p:tgtEl>
                                          <p:spTgt spid="14339"/>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33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67715" y="1772920"/>
            <a:ext cx="10581005" cy="1452245"/>
          </a:xfrm>
          <a:prstGeom prst="rect">
            <a:avLst/>
          </a:prstGeom>
          <a:noFill/>
        </p:spPr>
        <p:txBody>
          <a:bodyPr wrap="square" rtlCol="0" anchor="t">
            <a:noAutofit/>
          </a:bodyPr>
          <a:lstStyle/>
          <a:p>
            <a:pPr>
              <a:lnSpc>
                <a:spcPct val="100000"/>
              </a:lnSpc>
              <a:spcBef>
                <a:spcPct val="0"/>
              </a:spcBef>
              <a:buFont typeface="Arial" panose="020B0604020202020204" pitchFamily="34" charset="0"/>
              <a:buNone/>
            </a:pPr>
            <a:r>
              <a:rPr lang="en-US" altLang="zh-CN" sz="3200">
                <a:solidFill>
                  <a:schemeClr val="tx1"/>
                </a:solidFill>
                <a:latin typeface="宋体" panose="02010600030101010101" pitchFamily="2" charset="-122"/>
                <a:cs typeface="宋体" panose="02010600030101010101" pitchFamily="2" charset="-122"/>
                <a:sym typeface="+mn-ea"/>
              </a:rPr>
              <a:t>1.</a:t>
            </a:r>
            <a:r>
              <a:rPr lang="zh-CN" altLang="en-US" sz="3200">
                <a:solidFill>
                  <a:schemeClr val="tx1"/>
                </a:solidFill>
                <a:latin typeface="宋体" panose="02010600030101010101" pitchFamily="2" charset="-122"/>
                <a:cs typeface="宋体" panose="02010600030101010101" pitchFamily="2" charset="-122"/>
                <a:sym typeface="+mn-ea"/>
              </a:rPr>
              <a:t>“引吭高歌”、“低声细语”里的“高”、“低”指的是______。 </a:t>
            </a:r>
          </a:p>
        </p:txBody>
      </p:sp>
      <p:sp>
        <p:nvSpPr>
          <p:cNvPr id="8" name="文本框 7"/>
          <p:cNvSpPr txBox="1"/>
          <p:nvPr>
            <p:custDataLst>
              <p:tags r:id="rId2"/>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3"/>
            </p:custDataLst>
          </p:nvPr>
        </p:nvGrpSpPr>
        <p:grpSpPr>
          <a:xfrm>
            <a:off x="2614295" y="444500"/>
            <a:ext cx="700405" cy="175260"/>
            <a:chOff x="4121" y="692"/>
            <a:chExt cx="1103" cy="276"/>
          </a:xfrm>
        </p:grpSpPr>
        <p:sp>
          <p:nvSpPr>
            <p:cNvPr id="26" name="等腰三角形 25"/>
            <p:cNvSpPr/>
            <p:nvPr>
              <p:custDataLst>
                <p:tags r:id="rId1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a:spLocks noChangeArrowheads="1"/>
          </p:cNvSpPr>
          <p:nvPr>
            <p:custDataLst>
              <p:tags r:id="rId4"/>
            </p:custDataLst>
          </p:nvPr>
        </p:nvSpPr>
        <p:spPr bwMode="auto">
          <a:xfrm flipH="1">
            <a:off x="1366520" y="2132965"/>
            <a:ext cx="1149985" cy="74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a:ea typeface="宋体" panose="02010600030101010101" pitchFamily="2" charset="-122"/>
              </a:defRPr>
            </a:lvl9pPr>
          </a:lstStyle>
          <a:p>
            <a:pPr algn="ctr">
              <a:lnSpc>
                <a:spcPct val="120000"/>
              </a:lnSpc>
            </a:pPr>
            <a:r>
              <a:rPr lang="zh-CN" altLang="en-US" sz="3200" b="1">
                <a:solidFill>
                  <a:srgbClr val="FF0000"/>
                </a:solidFill>
                <a:latin typeface="Times New Roman" panose="02020603050405020304" pitchFamily="18" charset="0"/>
              </a:rPr>
              <a:t>响度</a:t>
            </a:r>
          </a:p>
        </p:txBody>
      </p:sp>
      <p:sp>
        <p:nvSpPr>
          <p:cNvPr id="13" name="文本框 12"/>
          <p:cNvSpPr txBox="1">
            <a:spLocks noChangeArrowheads="1"/>
          </p:cNvSpPr>
          <p:nvPr>
            <p:custDataLst>
              <p:tags r:id="rId5"/>
            </p:custDataLst>
          </p:nvPr>
        </p:nvSpPr>
        <p:spPr bwMode="auto">
          <a:xfrm flipH="1">
            <a:off x="5231765" y="5517515"/>
            <a:ext cx="769620" cy="70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a:ea typeface="宋体" panose="02010600030101010101" pitchFamily="2" charset="-122"/>
              </a:defRPr>
            </a:lvl9pPr>
          </a:lstStyle>
          <a:p>
            <a:pPr algn="ctr">
              <a:lnSpc>
                <a:spcPct val="120000"/>
              </a:lnSpc>
            </a:pPr>
            <a:endParaRPr lang="zh-CN" altLang="en-US" sz="3200" b="1">
              <a:solidFill>
                <a:srgbClr val="FF0000"/>
              </a:solidFill>
              <a:latin typeface="Times New Roman" panose="02020603050405020304" pitchFamily="18" charset="0"/>
            </a:endParaRPr>
          </a:p>
        </p:txBody>
      </p:sp>
      <p:grpSp>
        <p:nvGrpSpPr>
          <p:cNvPr id="11" name="组合 10"/>
          <p:cNvGrpSpPr/>
          <p:nvPr>
            <p:custDataLst>
              <p:tags r:id="rId6"/>
            </p:custDataLst>
          </p:nvPr>
        </p:nvGrpSpPr>
        <p:grpSpPr>
          <a:xfrm>
            <a:off x="839470" y="2933065"/>
            <a:ext cx="10209530" cy="3529330"/>
            <a:chOff x="1219" y="4631"/>
            <a:chExt cx="16078" cy="5558"/>
          </a:xfrm>
        </p:grpSpPr>
        <p:sp>
          <p:nvSpPr>
            <p:cNvPr id="5" name="文本框 4"/>
            <p:cNvSpPr txBox="1"/>
            <p:nvPr>
              <p:custDataLst>
                <p:tags r:id="rId14"/>
              </p:custDataLst>
            </p:nvPr>
          </p:nvSpPr>
          <p:spPr>
            <a:xfrm>
              <a:off x="1219" y="4631"/>
              <a:ext cx="16078" cy="2470"/>
            </a:xfrm>
            <a:prstGeom prst="rect">
              <a:avLst/>
            </a:prstGeom>
            <a:noFill/>
          </p:spPr>
          <p:txBody>
            <a:bodyPr wrap="square">
              <a:spAutoFit/>
            </a:bodyPr>
            <a:lstStyle/>
            <a:p>
              <a:r>
                <a:rPr lang="en-US" altLang="zh-CN" sz="3200">
                  <a:effectLst/>
                  <a:latin typeface="宋体" panose="02010600030101010101" pitchFamily="2" charset="-122"/>
                  <a:cs typeface="宋体" panose="02010600030101010101" pitchFamily="2" charset="-122"/>
                </a:rPr>
                <a:t>2</a:t>
              </a:r>
              <a:r>
                <a:rPr lang="zh-CN" altLang="zh-CN" sz="3200">
                  <a:effectLst/>
                  <a:latin typeface="宋体" panose="02010600030101010101" pitchFamily="2" charset="-122"/>
                  <a:cs typeface="宋体" panose="02010600030101010101" pitchFamily="2" charset="-122"/>
                </a:rPr>
                <a:t>．如图所示是甲、乙、丙、丁四种声音输入示波器时示波器显示的波形，其中声音音调相同的是图</a:t>
              </a:r>
              <a:r>
                <a:rPr lang="en-US" altLang="zh-CN" sz="3200">
                  <a:effectLst/>
                  <a:latin typeface="宋体" panose="02010600030101010101" pitchFamily="2" charset="-122"/>
                  <a:cs typeface="宋体" panose="02010600030101010101" pitchFamily="2" charset="-122"/>
                </a:rPr>
                <a:t>________</a:t>
              </a:r>
              <a:r>
                <a:rPr lang="zh-CN" altLang="zh-CN" sz="3200">
                  <a:effectLst/>
                  <a:latin typeface="宋体" panose="02010600030101010101" pitchFamily="2" charset="-122"/>
                  <a:cs typeface="宋体" panose="02010600030101010101" pitchFamily="2" charset="-122"/>
                </a:rPr>
                <a:t>，响度相同的是图</a:t>
              </a:r>
              <a:r>
                <a:rPr lang="en-US" altLang="zh-CN" sz="3200">
                  <a:effectLst/>
                  <a:latin typeface="宋体" panose="02010600030101010101" pitchFamily="2" charset="-122"/>
                  <a:cs typeface="宋体" panose="02010600030101010101" pitchFamily="2" charset="-122"/>
                </a:rPr>
                <a:t>________</a:t>
              </a:r>
              <a:r>
                <a:rPr lang="zh-CN" altLang="zh-CN" sz="3200">
                  <a:effectLst/>
                  <a:latin typeface="宋体" panose="02010600030101010101" pitchFamily="2" charset="-122"/>
                  <a:cs typeface="宋体" panose="02010600030101010101" pitchFamily="2" charset="-122"/>
                </a:rPr>
                <a:t>。</a:t>
              </a:r>
            </a:p>
          </p:txBody>
        </p:sp>
        <p:pic>
          <p:nvPicPr>
            <p:cNvPr id="9" name="图片 8"/>
            <p:cNvPicPr>
              <a:picLocks noChangeAspect="1"/>
            </p:cNvPicPr>
            <p:nvPr>
              <p:custDataLst>
                <p:tags r:id="rId15"/>
              </p:custDataLst>
            </p:nvPr>
          </p:nvPicPr>
          <p:blipFill>
            <a:blip r:embed="rId21">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22">
                      <a14:imgEffect>
                        <a14:sharpenSoften amount="50000"/>
                      </a14:imgEffect>
                    </a14:imgLayer>
                  </a14:imgProps>
                </a:ext>
              </a:extLst>
            </a:blip>
            <a:stretch>
              <a:fillRect/>
            </a:stretch>
          </p:blipFill>
          <p:spPr>
            <a:xfrm>
              <a:off x="1549" y="7205"/>
              <a:ext cx="14589" cy="2984"/>
            </a:xfrm>
            <a:prstGeom prst="rect">
              <a:avLst/>
            </a:prstGeom>
          </p:spPr>
        </p:pic>
      </p:grpSp>
      <p:sp>
        <p:nvSpPr>
          <p:cNvPr id="10" name="文本框 9"/>
          <p:cNvSpPr txBox="1"/>
          <p:nvPr>
            <p:custDataLst>
              <p:tags r:id="rId7"/>
            </p:custDataLst>
          </p:nvPr>
        </p:nvSpPr>
        <p:spPr>
          <a:xfrm>
            <a:off x="3792116" y="3860893"/>
            <a:ext cx="1407795" cy="583565"/>
          </a:xfrm>
          <a:prstGeom prst="rect">
            <a:avLst/>
          </a:prstGeom>
          <a:noFill/>
        </p:spPr>
        <p:txBody>
          <a:bodyPr wrap="none" rtlCol="0">
            <a:spAutoFit/>
          </a:bodyPr>
          <a:lstStyle/>
          <a:p>
            <a:r>
              <a:rPr lang="zh-CN" altLang="en-US" sz="3200" b="1">
                <a:solidFill>
                  <a:srgbClr val="FF0000"/>
                </a:solidFill>
                <a:latin typeface="宋体" panose="02010600030101010101" pitchFamily="2" charset="-122"/>
                <a:ea typeface="宋体" panose="02010600030101010101" pitchFamily="2" charset="-122"/>
              </a:rPr>
              <a:t>乙、丙</a:t>
            </a:r>
          </a:p>
        </p:txBody>
      </p:sp>
      <p:sp>
        <p:nvSpPr>
          <p:cNvPr id="2" name="矩形 1"/>
          <p:cNvSpPr/>
          <p:nvPr>
            <p:custDataLst>
              <p:tags r:id="rId8"/>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响度</a:t>
            </a:r>
          </a:p>
        </p:txBody>
      </p:sp>
      <p:sp>
        <p:nvSpPr>
          <p:cNvPr id="14" name="文本框 13"/>
          <p:cNvSpPr txBox="1"/>
          <p:nvPr>
            <p:custDataLst>
              <p:tags r:id="rId9"/>
            </p:custDataLst>
          </p:nvPr>
        </p:nvSpPr>
        <p:spPr>
          <a:xfrm>
            <a:off x="774065" y="885825"/>
            <a:ext cx="4064000" cy="730885"/>
          </a:xfrm>
          <a:prstGeom prst="rect">
            <a:avLst/>
          </a:prstGeom>
          <a:noFill/>
        </p:spPr>
        <p:txBody>
          <a:bodyPr wrap="square" rtlCol="0">
            <a:spAutoFit/>
          </a:bodyPr>
          <a:lstStyle/>
          <a:p>
            <a:pPr>
              <a:lnSpc>
                <a:spcPct val="130000"/>
              </a:lnSpc>
            </a:pPr>
            <a:r>
              <a:rPr lang="zh-CN" altLang="en-US" sz="3200" b="1">
                <a:latin typeface="微软雅黑" panose="020B0503020204020204" charset="-122"/>
                <a:ea typeface="微软雅黑"/>
              </a:rPr>
              <a:t>随堂练习</a:t>
            </a:r>
          </a:p>
        </p:txBody>
      </p:sp>
      <p:sp>
        <p:nvSpPr>
          <p:cNvPr id="3" name="文本框 2"/>
          <p:cNvSpPr txBox="1">
            <a:spLocks noChangeArrowheads="1"/>
          </p:cNvSpPr>
          <p:nvPr>
            <p:custDataLst>
              <p:tags r:id="rId10"/>
            </p:custDataLst>
          </p:nvPr>
        </p:nvSpPr>
        <p:spPr bwMode="auto">
          <a:xfrm flipH="1">
            <a:off x="8904605" y="3302000"/>
            <a:ext cx="1443355" cy="79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a:ea typeface="宋体" panose="02010600030101010101" pitchFamily="2" charset="-122"/>
              </a:defRPr>
            </a:lvl9pPr>
          </a:lstStyle>
          <a:p>
            <a:pPr algn="ctr">
              <a:lnSpc>
                <a:spcPct val="120000"/>
              </a:lnSpc>
            </a:pPr>
            <a:r>
              <a:rPr lang="zh-CN" altLang="en-US" sz="3200" b="1">
                <a:solidFill>
                  <a:srgbClr val="FF0000"/>
                </a:solidFill>
                <a:latin typeface="Times New Roman" panose="02020603050405020304" pitchFamily="18" charset="0"/>
              </a:rPr>
              <a:t>甲、乙</a:t>
            </a:r>
          </a:p>
        </p:txBody>
      </p:sp>
      <p:grpSp>
        <p:nvGrpSpPr>
          <p:cNvPr id="7" name="组合 6"/>
          <p:cNvGrpSpPr/>
          <p:nvPr>
            <p:custDataLst>
              <p:tags r:id="rId11"/>
            </p:custDataLst>
          </p:nvPr>
        </p:nvGrpSpPr>
        <p:grpSpPr>
          <a:xfrm>
            <a:off x="366650" y="1168112"/>
            <a:ext cx="295322" cy="210471"/>
            <a:chOff x="435463" y="1226414"/>
            <a:chExt cx="295380" cy="210512"/>
          </a:xfrm>
        </p:grpSpPr>
        <p:sp>
          <p:nvSpPr>
            <p:cNvPr id="15" name="矩形 14"/>
            <p:cNvSpPr/>
            <p:nvPr>
              <p:custDataLst>
                <p:tags r:id="rId12"/>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3"/>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0"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21"/>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22"/>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23"/>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custDataLst>
              <p:tags r:id="rId3"/>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音色</a:t>
            </a:r>
          </a:p>
        </p:txBody>
      </p:sp>
      <p:sp>
        <p:nvSpPr>
          <p:cNvPr id="3" name="文本框 2"/>
          <p:cNvSpPr txBox="1"/>
          <p:nvPr>
            <p:custDataLst>
              <p:tags r:id="rId4"/>
            </p:custDataLst>
          </p:nvPr>
        </p:nvSpPr>
        <p:spPr>
          <a:xfrm>
            <a:off x="774065" y="932815"/>
            <a:ext cx="4064000" cy="681990"/>
          </a:xfrm>
          <a:prstGeom prst="rect">
            <a:avLst/>
          </a:prstGeom>
          <a:noFill/>
        </p:spPr>
        <p:txBody>
          <a:bodyPr wrap="square" rtlCol="0">
            <a:spAutoFit/>
          </a:bodyPr>
          <a:lstStyle/>
          <a:p>
            <a:pPr>
              <a:lnSpc>
                <a:spcPct val="120000"/>
              </a:lnSpc>
            </a:pPr>
            <a:r>
              <a:rPr lang="zh-CN" altLang="en-US" sz="3200">
                <a:latin typeface="微软雅黑" panose="020B0503020204020204" charset="-122"/>
                <a:ea typeface="微软雅黑"/>
              </a:rPr>
              <a:t>活动：听声辨乐器</a:t>
            </a:r>
          </a:p>
        </p:txBody>
      </p:sp>
      <p:sp>
        <p:nvSpPr>
          <p:cNvPr id="4" name="文本框 3"/>
          <p:cNvSpPr txBox="1"/>
          <p:nvPr>
            <p:custDataLst>
              <p:tags r:id="rId5"/>
            </p:custDataLst>
          </p:nvPr>
        </p:nvSpPr>
        <p:spPr>
          <a:xfrm>
            <a:off x="1199515" y="1772920"/>
            <a:ext cx="10052685" cy="623570"/>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请听一下下面三个乐器发出的声音，说出它们分别是什么乐器。</a:t>
            </a:r>
          </a:p>
        </p:txBody>
      </p:sp>
      <p:pic>
        <p:nvPicPr>
          <p:cNvPr id="11296" name="唢呐1863.WAV">
            <a:hlinkClick r:id="" action="ppaction://media"/>
          </p:cNvPr>
          <p:cNvPicPr>
            <a:picLocks noChangeAspect="1" noChangeArrowheads="1"/>
          </p:cNvPicPr>
          <p:nvPr>
            <a:audioFile r:link="rId7"/>
            <p:custDataLst>
              <p:tags r:id="rId8"/>
            </p:custDataLst>
            <p:extLst>
              <p:ext uri="{DAA4B4D4-6D71-4841-9C94-3DE7FCFB9230}">
                <p14:media xmlns:p14="http://schemas.microsoft.com/office/powerpoint/2010/main" r:embed="rId6"/>
              </p:ext>
            </p:extLst>
          </p:nvPr>
        </p:nvPicPr>
        <p:blipFill>
          <a:blip r:embed="rId25">
            <a:extLst>
              <a:ext uri="{28A0092B-C50C-407E-A947-70E740481C1C}">
                <a14:useLocalDpi xmlns:a14="http://schemas.microsoft.com/office/drawing/2010/main" val="0"/>
              </a:ext>
            </a:extLst>
          </a:blip>
          <a:stretch>
            <a:fillRect/>
          </a:stretch>
        </p:blipFill>
        <p:spPr bwMode="auto">
          <a:xfrm>
            <a:off x="8369611" y="2483263"/>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琵琶1863.WAV">
            <a:hlinkClick r:id="" action="ppaction://media"/>
          </p:cNvPr>
          <p:cNvPicPr>
            <a:picLocks noChangeAspect="1" noChangeArrowheads="1"/>
          </p:cNvPicPr>
          <p:nvPr>
            <a:audioFile r:link="rId10"/>
            <p:custDataLst>
              <p:tags r:id="rId11"/>
            </p:custDataLst>
            <p:extLst>
              <p:ext uri="{DAA4B4D4-6D71-4841-9C94-3DE7FCFB9230}">
                <p14:media xmlns:p14="http://schemas.microsoft.com/office/powerpoint/2010/main" r:embed="rId9"/>
              </p:ext>
            </p:extLst>
          </p:nvPr>
        </p:nvPicPr>
        <p:blipFill>
          <a:blip r:embed="rId25">
            <a:extLst>
              <a:ext uri="{28A0092B-C50C-407E-A947-70E740481C1C}">
                <a14:useLocalDpi xmlns:a14="http://schemas.microsoft.com/office/drawing/2010/main" val="0"/>
              </a:ext>
            </a:extLst>
          </a:blip>
          <a:stretch>
            <a:fillRect/>
          </a:stretch>
        </p:blipFill>
        <p:spPr bwMode="auto">
          <a:xfrm>
            <a:off x="3521899" y="2493645"/>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二胡1863.WAV">
            <a:hlinkClick r:id="" action="ppaction://media"/>
          </p:cNvPr>
          <p:cNvPicPr>
            <a:picLocks noChangeAspect="1" noChangeArrowheads="1"/>
          </p:cNvPicPr>
          <p:nvPr>
            <a:audioFile r:link="rId13"/>
            <p:custDataLst>
              <p:tags r:id="rId14"/>
            </p:custDataLst>
            <p:extLst>
              <p:ext uri="{DAA4B4D4-6D71-4841-9C94-3DE7FCFB9230}">
                <p14:media xmlns:p14="http://schemas.microsoft.com/office/powerpoint/2010/main" r:embed="rId12"/>
              </p:ext>
            </p:extLst>
          </p:nvPr>
        </p:nvPicPr>
        <p:blipFill>
          <a:blip r:embed="rId25">
            <a:extLst>
              <a:ext uri="{28A0092B-C50C-407E-A947-70E740481C1C}">
                <a14:useLocalDpi xmlns:a14="http://schemas.microsoft.com/office/drawing/2010/main" val="0"/>
              </a:ext>
            </a:extLst>
          </a:blip>
          <a:stretch>
            <a:fillRect/>
          </a:stretch>
        </p:blipFill>
        <p:spPr bwMode="auto">
          <a:xfrm>
            <a:off x="5961217" y="2482628"/>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ttps://photo-static-api.fotomore.com/creative/vcg/veer/400/new/VCG41N187013642.jpg?uid=386&amp;timestamp=1702535440&amp;sign=5bf3408ca980bbb4d539a521113142b9"/>
          <p:cNvPicPr>
            <a:picLocks noChangeAspect="1"/>
          </p:cNvPicPr>
          <p:nvPr>
            <p:custDataLst>
              <p:tags r:id="rId15"/>
            </p:custDataLst>
          </p:nvPr>
        </p:nvPicPr>
        <p:blipFill>
          <a:blip r:embed="rId26">
            <a:clrChange>
              <a:clrFrom>
                <a:srgbClr val="FAFAFA">
                  <a:alpha val="100000"/>
                </a:srgbClr>
              </a:clrFrom>
              <a:clrTo>
                <a:srgbClr val="FAFAFA">
                  <a:alpha val="100000"/>
                  <a:alpha val="0"/>
                </a:srgbClr>
              </a:clrTo>
            </a:clrChange>
          </a:blip>
          <a:stretch>
            <a:fillRect/>
          </a:stretch>
        </p:blipFill>
        <p:spPr>
          <a:xfrm>
            <a:off x="2495550" y="2709545"/>
            <a:ext cx="2320290" cy="3488055"/>
          </a:xfrm>
          <a:prstGeom prst="rect">
            <a:avLst/>
          </a:prstGeom>
        </p:spPr>
      </p:pic>
      <p:pic>
        <p:nvPicPr>
          <p:cNvPr id="8" name="https://photo-static-api.fotomore.com/creative/vcg/veer/400/new/VCG41N140277180.jpg?uid=386&amp;timestamp=1702535483&amp;sign=c7d7ccdf6e8806565cb734feb2f3c27d"/>
          <p:cNvPicPr>
            <a:picLocks noChangeAspect="1"/>
          </p:cNvPicPr>
          <p:nvPr>
            <p:custDataLst>
              <p:tags r:id="rId16"/>
            </p:custDataLst>
          </p:nvPr>
        </p:nvPicPr>
        <p:blipFill>
          <a:blip r:embed="rId27">
            <a:clrChange>
              <a:clrFrom>
                <a:srgbClr val="FFFFFF">
                  <a:alpha val="100000"/>
                </a:srgbClr>
              </a:clrFrom>
              <a:clrTo>
                <a:srgbClr val="FFFFFF">
                  <a:alpha val="100000"/>
                  <a:alpha val="0"/>
                </a:srgbClr>
              </a:clrTo>
            </a:clrChange>
          </a:blip>
          <a:stretch>
            <a:fillRect/>
          </a:stretch>
        </p:blipFill>
        <p:spPr>
          <a:xfrm>
            <a:off x="4943475" y="2853690"/>
            <a:ext cx="2203450" cy="3306445"/>
          </a:xfrm>
          <a:prstGeom prst="rect">
            <a:avLst/>
          </a:prstGeom>
        </p:spPr>
      </p:pic>
      <p:pic>
        <p:nvPicPr>
          <p:cNvPr id="102" name="图片 101"/>
          <p:cNvPicPr/>
          <p:nvPr>
            <p:custDataLst>
              <p:tags r:id="rId17"/>
            </p:custDataLst>
          </p:nvPr>
        </p:nvPicPr>
        <p:blipFill>
          <a:blip r:embed="rId28">
            <a:clrChange>
              <a:clrFrom>
                <a:srgbClr val="FFFFFF">
                  <a:alpha val="100000"/>
                </a:srgbClr>
              </a:clrFrom>
              <a:clrTo>
                <a:srgbClr val="FFFFFF">
                  <a:alpha val="100000"/>
                  <a:alpha val="0"/>
                </a:srgbClr>
              </a:clrTo>
            </a:clrChange>
          </a:blip>
          <a:stretch>
            <a:fillRect/>
          </a:stretch>
        </p:blipFill>
        <p:spPr>
          <a:xfrm>
            <a:off x="7031990" y="2853055"/>
            <a:ext cx="2505075" cy="3307080"/>
          </a:xfrm>
          <a:prstGeom prst="rect">
            <a:avLst/>
          </a:prstGeom>
          <a:noFill/>
          <a:ln w="9525">
            <a:noFill/>
          </a:ln>
        </p:spPr>
      </p:pic>
      <p:grpSp>
        <p:nvGrpSpPr>
          <p:cNvPr id="9" name="组合 8"/>
          <p:cNvGrpSpPr/>
          <p:nvPr>
            <p:custDataLst>
              <p:tags r:id="rId18"/>
            </p:custDataLst>
          </p:nvPr>
        </p:nvGrpSpPr>
        <p:grpSpPr>
          <a:xfrm>
            <a:off x="366650" y="1168112"/>
            <a:ext cx="295322" cy="210471"/>
            <a:chOff x="435463" y="1226414"/>
            <a:chExt cx="295380" cy="210512"/>
          </a:xfrm>
        </p:grpSpPr>
        <p:sp>
          <p:nvSpPr>
            <p:cNvPr id="15" name="矩形 14"/>
            <p:cNvSpPr/>
            <p:nvPr>
              <p:custDataLst>
                <p:tags r:id="rId19"/>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20"/>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1296"/>
                    </p:tgtEl>
                  </p:cond>
                </p:stCondLst>
                <p:endSync evt="end" delay="0">
                  <p:rtn val="all"/>
                </p:endSync>
                <p:childTnLst>
                  <p:par>
                    <p:cTn id="19" fill="hold" nodeType="clickPar">
                      <p:stCondLst>
                        <p:cond delay="0"/>
                        <p:cond evt="onBegin" delay="0">
                          <p:tn val="18"/>
                        </p:cond>
                      </p:stCondLst>
                      <p:childTnLst>
                        <p:par>
                          <p:cTn id="20" fill="hold" nodeType="afterGroup">
                            <p:stCondLst>
                              <p:cond delay="0"/>
                            </p:stCondLst>
                            <p:childTnLst>
                              <p:par>
                                <p:cTn id="21" presetID="1" presetClass="mediacall" presetSubtype="0" fill="hold" nodeType="afterEffect">
                                  <p:stCondLst>
                                    <p:cond delay="0"/>
                                  </p:stCondLst>
                                  <p:childTnLst>
                                    <p:cmd type="call" cmd="playFrom(0.0)">
                                      <p:cBhvr>
                                        <p:cTn id="22" dur="1" fill="hold"/>
                                        <p:tgtEl>
                                          <p:spTgt spid="11296"/>
                                        </p:tgtEl>
                                      </p:cBhvr>
                                    </p:cmd>
                                  </p:childTnLst>
                                </p:cTn>
                              </p:par>
                            </p:childTnLst>
                          </p:cTn>
                        </p:par>
                      </p:childTnLst>
                    </p:cTn>
                  </p:par>
                </p:childTnLst>
              </p:cTn>
              <p:nextCondLst>
                <p:cond evt="onClick" delay="0">
                  <p:tgtEl>
                    <p:spTgt spid="11296"/>
                  </p:tgtEl>
                </p:cond>
              </p:nextCondLst>
            </p:seq>
            <p:audio>
              <p:cMediaNode>
                <p:cTn id="23" fill="hold" display="0">
                  <p:stCondLst>
                    <p:cond delay="indefinite"/>
                  </p:stCondLst>
                  <p:endCondLst>
                    <p:cond evt="onPrev" delay="0">
                      <p:tgtEl>
                        <p:sldTgt/>
                      </p:tgtEl>
                    </p:cond>
                    <p:cond evt="onStopAudio" delay="0">
                      <p:tgtEl>
                        <p:sldTgt/>
                      </p:tgtEl>
                    </p:cond>
                  </p:endCondLst>
                </p:cTn>
                <p:tgtEl>
                  <p:spTgt spid="11296"/>
                </p:tgtEl>
              </p:cMediaNode>
            </p:audio>
            <p:seq concurrent="1" nextAc="seek">
              <p:cTn id="24" restart="whenNotActive" fill="hold" evtFilter="cancelBubble" nodeType="interactiveSeq">
                <p:stCondLst>
                  <p:cond evt="onClick" delay="0">
                    <p:tgtEl>
                      <p:spTgt spid="5"/>
                    </p:tgtEl>
                  </p:cond>
                </p:stCondLst>
                <p:endSync evt="end" delay="0">
                  <p:rtn val="all"/>
                </p:endSync>
                <p:childTnLst>
                  <p:par>
                    <p:cTn id="25" fill="hold" nodeType="clickPar">
                      <p:stCondLst>
                        <p:cond delay="0"/>
                        <p:cond evt="onBegin" delay="0">
                          <p:tn val="24"/>
                        </p:cond>
                      </p:stCondLst>
                      <p:childTnLst>
                        <p:par>
                          <p:cTn id="26" fill="hold" nodeType="afterGroup">
                            <p:stCondLst>
                              <p:cond delay="0"/>
                            </p:stCondLst>
                            <p:childTnLst>
                              <p:par>
                                <p:cTn id="27" presetID="1" presetClass="mediacall" presetSubtype="0" fill="hold" nodeType="afterEffect">
                                  <p:stCondLst>
                                    <p:cond delay="0"/>
                                  </p:stCondLst>
                                  <p:childTnLst>
                                    <p:cmd type="call" cmd="playFrom(0.0)">
                                      <p:cBhvr>
                                        <p:cTn id="28" dur="1" fill="hold"/>
                                        <p:tgtEl>
                                          <p:spTgt spid="5"/>
                                        </p:tgtEl>
                                      </p:cBhvr>
                                    </p:cmd>
                                  </p:childTnLst>
                                </p:cTn>
                              </p:par>
                            </p:childTnLst>
                          </p:cTn>
                        </p:par>
                      </p:childTnLst>
                    </p:cTn>
                  </p:par>
                </p:childTnLst>
              </p:cTn>
              <p:nextCondLst>
                <p:cond evt="onClick" delay="0">
                  <p:tgtEl>
                    <p:spTgt spid="5"/>
                  </p:tgtEl>
                </p:cond>
              </p:nextCondLst>
            </p:seq>
            <p:audio>
              <p:cMediaNode>
                <p:cTn id="29" fill="hold" display="0">
                  <p:stCondLst>
                    <p:cond delay="indefinite"/>
                  </p:stCondLst>
                  <p:endCondLst>
                    <p:cond evt="onPrev" delay="0">
                      <p:tgtEl>
                        <p:sldTgt/>
                      </p:tgtEl>
                    </p:cond>
                    <p:cond evt="onStopAudio" delay="0">
                      <p:tgtEl>
                        <p:sldTgt/>
                      </p:tgtEl>
                    </p:cond>
                  </p:endCondLst>
                </p:cTn>
                <p:tgtEl>
                  <p:spTgt spid="5"/>
                </p:tgtEl>
              </p:cMediaNode>
            </p:audio>
            <p:seq concurrent="1" nextAc="seek">
              <p:cTn id="30" restart="whenNotActive" fill="hold" evtFilter="cancelBubble" nodeType="interactiveSeq">
                <p:stCondLst>
                  <p:cond evt="onClick" delay="0">
                    <p:tgtEl>
                      <p:spTgt spid="6"/>
                    </p:tgtEl>
                  </p:cond>
                </p:stCondLst>
                <p:endSync evt="end" delay="0">
                  <p:rtn val="all"/>
                </p:endSync>
                <p:childTnLst>
                  <p:par>
                    <p:cTn id="31" fill="hold" nodeType="clickPar">
                      <p:stCondLst>
                        <p:cond delay="0"/>
                        <p:cond evt="onBegin" delay="0">
                          <p:tn val="30"/>
                        </p:cond>
                      </p:stCondLst>
                      <p:childTnLst>
                        <p:par>
                          <p:cTn id="32" fill="hold" nodeType="afterGroup">
                            <p:stCondLst>
                              <p:cond delay="0"/>
                            </p:stCondLst>
                            <p:childTnLst>
                              <p:par>
                                <p:cTn id="33" presetID="1" presetClass="mediacall" presetSubtype="0" fill="hold" nodeType="afterEffect">
                                  <p:stCondLst>
                                    <p:cond delay="0"/>
                                  </p:stCondLst>
                                  <p:childTnLst>
                                    <p:cmd type="call" cmd="playFrom(0.0)">
                                      <p:cBhvr>
                                        <p:cTn id="34" dur="1" fill="hold"/>
                                        <p:tgtEl>
                                          <p:spTgt spid="6"/>
                                        </p:tgtEl>
                                      </p:cBhvr>
                                    </p:cmd>
                                  </p:childTnLst>
                                </p:cTn>
                              </p:par>
                            </p:childTnLst>
                          </p:cTn>
                        </p:par>
                      </p:childTnLst>
                    </p:cTn>
                  </p:par>
                </p:childTnLst>
              </p:cTn>
              <p:nextCondLst>
                <p:cond evt="onClick" delay="0">
                  <p:tgtEl>
                    <p:spTgt spid="6"/>
                  </p:tgtEl>
                </p:cond>
              </p:nextCondLst>
            </p:seq>
            <p:audio>
              <p:cMediaNode>
                <p:cTn id="35"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custDataLst>
              <p:tags r:id="rId2"/>
            </p:custDataLst>
          </p:nvPr>
        </p:nvGrpSpPr>
        <p:grpSpPr>
          <a:xfrm>
            <a:off x="2614295" y="444500"/>
            <a:ext cx="700405" cy="175260"/>
            <a:chOff x="4121" y="692"/>
            <a:chExt cx="1103" cy="276"/>
          </a:xfrm>
        </p:grpSpPr>
        <p:sp>
          <p:nvSpPr>
            <p:cNvPr id="26" name="等腰三角形 25"/>
            <p:cNvSpPr/>
            <p:nvPr>
              <p:custDataLst>
                <p:tags r:id="rId17"/>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8"/>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9"/>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custDataLst>
              <p:tags r:id="rId3"/>
            </p:custDataLst>
          </p:nvPr>
        </p:nvSpPr>
        <p:spPr>
          <a:xfrm>
            <a:off x="3437579" y="188825"/>
            <a:ext cx="970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音色</a:t>
            </a:r>
          </a:p>
        </p:txBody>
      </p:sp>
      <p:sp>
        <p:nvSpPr>
          <p:cNvPr id="11279" name="文本框 11278"/>
          <p:cNvSpPr txBox="1"/>
          <p:nvPr>
            <p:custDataLst>
              <p:tags r:id="rId4"/>
            </p:custDataLst>
          </p:nvPr>
        </p:nvSpPr>
        <p:spPr>
          <a:xfrm>
            <a:off x="774065" y="908685"/>
            <a:ext cx="10833735" cy="1322070"/>
          </a:xfrm>
          <a:prstGeom prst="rect">
            <a:avLst/>
          </a:prstGeom>
          <a:noFill/>
          <a:ln w="9525">
            <a:noFill/>
          </a:ln>
        </p:spPr>
        <p:txBody>
          <a:bodyPr wrap="square">
            <a:spAutoFit/>
          </a:bodyPr>
          <a:lstStyle/>
          <a:p>
            <a:pPr algn="l">
              <a:lnSpc>
                <a:spcPct val="125000"/>
              </a:lnSpc>
              <a:spcBef>
                <a:spcPct val="0"/>
              </a:spcBef>
            </a:pPr>
            <a:r>
              <a:rPr lang="zh-CN" altLang="en-US" sz="3200" b="1">
                <a:solidFill>
                  <a:srgbClr val="FF0000"/>
                </a:solidFill>
                <a:latin typeface="微软雅黑" panose="020B0503020204020204" charset="-122"/>
                <a:ea typeface="微软雅黑"/>
              </a:rPr>
              <a:t>音色</a:t>
            </a:r>
            <a:r>
              <a:rPr lang="zh-CN" altLang="en-US" sz="3200" b="1">
                <a:latin typeface="微软雅黑" panose="020B0503020204020204" charset="-122"/>
                <a:ea typeface="微软雅黑"/>
              </a:rPr>
              <a:t>：反映了每个物体发出的声音</a:t>
            </a:r>
            <a:r>
              <a:rPr lang="zh-CN" altLang="en-US" sz="3200" b="1">
                <a:solidFill>
                  <a:srgbClr val="FF0000"/>
                </a:solidFill>
                <a:latin typeface="微软雅黑" panose="020B0503020204020204" charset="-122"/>
                <a:ea typeface="微软雅黑"/>
              </a:rPr>
              <a:t>特有的品质</a:t>
            </a:r>
            <a:r>
              <a:rPr lang="zh-CN" altLang="en-US" sz="3200" b="1">
                <a:latin typeface="微软雅黑" panose="020B0503020204020204" charset="-122"/>
                <a:ea typeface="微软雅黑"/>
              </a:rPr>
              <a:t>，也叫音品。</a:t>
            </a:r>
          </a:p>
          <a:p>
            <a:pPr algn="l">
              <a:lnSpc>
                <a:spcPct val="125000"/>
              </a:lnSpc>
              <a:spcBef>
                <a:spcPct val="0"/>
              </a:spcBef>
            </a:pPr>
            <a:r>
              <a:rPr lang="zh-CN" altLang="en-US" sz="3200">
                <a:latin typeface="微软雅黑" panose="020B0503020204020204" charset="-122"/>
                <a:ea typeface="微软雅黑"/>
              </a:rPr>
              <a:t>音色与发声体的</a:t>
            </a:r>
            <a:r>
              <a:rPr lang="zh-CN" altLang="en-US" sz="3200">
                <a:solidFill>
                  <a:srgbClr val="FF0000"/>
                </a:solidFill>
                <a:latin typeface="微软雅黑" panose="020B0503020204020204" charset="-122"/>
                <a:ea typeface="微软雅黑"/>
              </a:rPr>
              <a:t>材料、结构和振动方式</a:t>
            </a:r>
            <a:r>
              <a:rPr lang="zh-CN" altLang="en-US" sz="3200">
                <a:latin typeface="微软雅黑" panose="020B0503020204020204" charset="-122"/>
                <a:ea typeface="微软雅黑"/>
              </a:rPr>
              <a:t>等因素有关。</a:t>
            </a:r>
          </a:p>
        </p:txBody>
      </p:sp>
      <p:sp>
        <p:nvSpPr>
          <p:cNvPr id="4" name="文本框 3"/>
          <p:cNvSpPr txBox="1"/>
          <p:nvPr>
            <p:custDataLst>
              <p:tags r:id="rId5"/>
            </p:custDataLst>
          </p:nvPr>
        </p:nvSpPr>
        <p:spPr>
          <a:xfrm>
            <a:off x="767080" y="2348865"/>
            <a:ext cx="9349105" cy="1177925"/>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我们能辨别不同乐器或不同人的声音，就是因为每种乐器和每个人的音色不同。</a:t>
            </a:r>
          </a:p>
        </p:txBody>
      </p:sp>
      <p:grpSp>
        <p:nvGrpSpPr>
          <p:cNvPr id="8" name="组合 7"/>
          <p:cNvGrpSpPr/>
          <p:nvPr>
            <p:custDataLst>
              <p:tags r:id="rId6"/>
            </p:custDataLst>
          </p:nvPr>
        </p:nvGrpSpPr>
        <p:grpSpPr>
          <a:xfrm>
            <a:off x="876935" y="4717415"/>
            <a:ext cx="7395845" cy="1680845"/>
            <a:chOff x="1053" y="4138"/>
            <a:chExt cx="13680" cy="3935"/>
          </a:xfrm>
        </p:grpSpPr>
        <p:pic>
          <p:nvPicPr>
            <p:cNvPr id="44036" name="Picture 3"/>
            <p:cNvPicPr>
              <a:picLocks noChangeAspect="1" noChangeArrowheads="1"/>
            </p:cNvPicPr>
            <p:nvPr>
              <p:custDataLst>
                <p:tags r:id="rId11"/>
              </p:custDataLst>
            </p:nvPr>
          </p:nvPicPr>
          <p:blipFill>
            <a:blip r:embed="rId21">
              <a:extLst>
                <a:ext uri="{28A0092B-C50C-407E-A947-70E740481C1C}">
                  <a14:useLocalDpi xmlns:a14="http://schemas.microsoft.com/office/drawing/2010/main" val="0"/>
                </a:ext>
              </a:extLst>
            </a:blip>
            <a:stretch>
              <a:fillRect/>
            </a:stretch>
          </p:blipFill>
          <p:spPr bwMode="auto">
            <a:xfrm>
              <a:off x="1053" y="4138"/>
              <a:ext cx="4440"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noChangeArrowheads="1"/>
            </p:cNvPicPr>
            <p:nvPr>
              <p:custDataLst>
                <p:tags r:id="rId12"/>
              </p:custDataLst>
            </p:nvPr>
          </p:nvPicPr>
          <p:blipFill>
            <a:blip r:embed="rId22">
              <a:extLst>
                <a:ext uri="{28A0092B-C50C-407E-A947-70E740481C1C}">
                  <a14:useLocalDpi xmlns:a14="http://schemas.microsoft.com/office/drawing/2010/main" val="0"/>
                </a:ext>
              </a:extLst>
            </a:blip>
            <a:stretch>
              <a:fillRect/>
            </a:stretch>
          </p:blipFill>
          <p:spPr bwMode="auto">
            <a:xfrm>
              <a:off x="5493" y="4138"/>
              <a:ext cx="4560" cy="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p:cNvPicPr>
              <a:picLocks noChangeAspect="1" noChangeArrowheads="1"/>
            </p:cNvPicPr>
            <p:nvPr>
              <p:custDataLst>
                <p:tags r:id="rId13"/>
              </p:custDataLst>
            </p:nvPr>
          </p:nvPicPr>
          <p:blipFill>
            <a:blip r:embed="rId23">
              <a:extLst>
                <a:ext uri="{28A0092B-C50C-407E-A947-70E740481C1C}">
                  <a14:useLocalDpi xmlns:a14="http://schemas.microsoft.com/office/drawing/2010/main" val="0"/>
                </a:ext>
              </a:extLst>
            </a:blip>
            <a:stretch>
              <a:fillRect/>
            </a:stretch>
          </p:blipFill>
          <p:spPr bwMode="auto">
            <a:xfrm>
              <a:off x="10173" y="4138"/>
              <a:ext cx="4560" cy="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6"/>
            <p:cNvSpPr txBox="1">
              <a:spLocks noChangeArrowheads="1"/>
            </p:cNvSpPr>
            <p:nvPr>
              <p:custDataLst>
                <p:tags r:id="rId14"/>
              </p:custDataLst>
            </p:nvPr>
          </p:nvSpPr>
          <p:spPr bwMode="auto">
            <a:xfrm>
              <a:off x="1915" y="7378"/>
              <a:ext cx="1791"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9pPr>
            </a:lstStyle>
            <a:p>
              <a:pPr>
                <a:lnSpc>
                  <a:spcPct val="100000"/>
                </a:lnSpc>
                <a:spcBef>
                  <a:spcPct val="20000"/>
                </a:spcBef>
                <a:buFontTx/>
                <a:buNone/>
              </a:pPr>
              <a:r>
                <a:rPr lang="zh-CN" altLang="en-US" sz="2000" b="1">
                  <a:latin typeface="华文中宋" panose="02010600040101010101" pitchFamily="2" charset="-122"/>
                  <a:ea typeface="华文中宋" panose="02010600040101010101" pitchFamily="2" charset="-122"/>
                </a:rPr>
                <a:t>音叉</a:t>
              </a:r>
            </a:p>
          </p:txBody>
        </p:sp>
        <p:sp>
          <p:nvSpPr>
            <p:cNvPr id="44040" name="Text Box 7"/>
            <p:cNvSpPr txBox="1">
              <a:spLocks noChangeArrowheads="1"/>
            </p:cNvSpPr>
            <p:nvPr>
              <p:custDataLst>
                <p:tags r:id="rId15"/>
              </p:custDataLst>
            </p:nvPr>
          </p:nvSpPr>
          <p:spPr bwMode="auto">
            <a:xfrm>
              <a:off x="6774" y="7419"/>
              <a:ext cx="1888"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9pPr>
            </a:lstStyle>
            <a:p>
              <a:pPr>
                <a:lnSpc>
                  <a:spcPct val="100000"/>
                </a:lnSpc>
                <a:spcBef>
                  <a:spcPct val="20000"/>
                </a:spcBef>
                <a:buFontTx/>
                <a:buNone/>
              </a:pPr>
              <a:r>
                <a:rPr lang="zh-CN" altLang="en-US" sz="2000" b="1">
                  <a:latin typeface="华文中宋" panose="02010600040101010101" pitchFamily="2" charset="-122"/>
                  <a:ea typeface="华文中宋" panose="02010600040101010101" pitchFamily="2" charset="-122"/>
                </a:rPr>
                <a:t>钢琴</a:t>
              </a:r>
            </a:p>
          </p:txBody>
        </p:sp>
        <p:sp>
          <p:nvSpPr>
            <p:cNvPr id="44041" name="Text Box 8"/>
            <p:cNvSpPr txBox="1">
              <a:spLocks noChangeArrowheads="1"/>
            </p:cNvSpPr>
            <p:nvPr>
              <p:custDataLst>
                <p:tags r:id="rId16"/>
              </p:custDataLst>
            </p:nvPr>
          </p:nvSpPr>
          <p:spPr bwMode="auto">
            <a:xfrm>
              <a:off x="11493" y="7286"/>
              <a:ext cx="1949"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342900" indent="-342900">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a:defRPr>
              </a:lvl9pPr>
            </a:lstStyle>
            <a:p>
              <a:pPr>
                <a:lnSpc>
                  <a:spcPct val="100000"/>
                </a:lnSpc>
                <a:spcBef>
                  <a:spcPct val="20000"/>
                </a:spcBef>
                <a:buFontTx/>
                <a:buNone/>
              </a:pPr>
              <a:r>
                <a:rPr lang="zh-CN" altLang="en-US" sz="2000" b="1">
                  <a:latin typeface="华文中宋" panose="02010600040101010101" pitchFamily="2" charset="-122"/>
                  <a:ea typeface="华文中宋" panose="02010600040101010101" pitchFamily="2" charset="-122"/>
                </a:rPr>
                <a:t>长笛</a:t>
              </a:r>
            </a:p>
          </p:txBody>
        </p:sp>
      </p:grpSp>
      <p:sp>
        <p:nvSpPr>
          <p:cNvPr id="6" name="文本框 5"/>
          <p:cNvSpPr txBox="1"/>
          <p:nvPr>
            <p:custDataLst>
              <p:tags r:id="rId7"/>
            </p:custDataLst>
          </p:nvPr>
        </p:nvSpPr>
        <p:spPr>
          <a:xfrm>
            <a:off x="767080" y="3501390"/>
            <a:ext cx="9428480" cy="105473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用不同的乐器演奏同一音符时，发现它们的</a:t>
            </a:r>
            <a:r>
              <a:rPr lang="zh-CN" altLang="en-US" sz="2800">
                <a:solidFill>
                  <a:srgbClr val="FF0000"/>
                </a:solidFill>
                <a:latin typeface="微软雅黑" panose="020B0503020204020204" charset="-122"/>
                <a:ea typeface="微软雅黑"/>
              </a:rPr>
              <a:t>波形</a:t>
            </a:r>
            <a:r>
              <a:rPr lang="zh-CN" altLang="en-US" sz="2800">
                <a:latin typeface="微软雅黑" panose="020B0503020204020204" charset="-122"/>
                <a:ea typeface="微软雅黑"/>
              </a:rPr>
              <a:t>不同。</a:t>
            </a:r>
          </a:p>
          <a:p>
            <a:pPr>
              <a:lnSpc>
                <a:spcPct val="120000"/>
              </a:lnSpc>
            </a:pPr>
            <a:r>
              <a:rPr lang="zh-CN" altLang="en-US" sz="2800">
                <a:latin typeface="微软雅黑" panose="020B0503020204020204" charset="-122"/>
                <a:ea typeface="微软雅黑"/>
              </a:rPr>
              <a:t>波形图的形状就反映了声音的音色。</a:t>
            </a:r>
          </a:p>
        </p:txBody>
      </p:sp>
      <p:grpSp>
        <p:nvGrpSpPr>
          <p:cNvPr id="9" name="组合 8"/>
          <p:cNvGrpSpPr/>
          <p:nvPr>
            <p:custDataLst>
              <p:tags r:id="rId8"/>
            </p:custDataLst>
          </p:nvPr>
        </p:nvGrpSpPr>
        <p:grpSpPr>
          <a:xfrm>
            <a:off x="366650" y="1168112"/>
            <a:ext cx="295322" cy="210471"/>
            <a:chOff x="435463" y="1226414"/>
            <a:chExt cx="295380" cy="210512"/>
          </a:xfrm>
        </p:grpSpPr>
        <p:sp>
          <p:nvSpPr>
            <p:cNvPr id="15" name="矩形 14"/>
            <p:cNvSpPr/>
            <p:nvPr>
              <p:custDataLst>
                <p:tags r:id="rId9"/>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0"/>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79">
                                            <p:txEl>
                                              <p:pRg st="0" end="0"/>
                                            </p:txEl>
                                          </p:spTgt>
                                        </p:tgtEl>
                                        <p:attrNameLst>
                                          <p:attrName>style.visibility</p:attrName>
                                        </p:attrNameLst>
                                      </p:cBhvr>
                                      <p:to>
                                        <p:strVal val="visible"/>
                                      </p:to>
                                    </p:set>
                                    <p:animEffect transition="in" filter="randombar(horizontal)">
                                      <p:cBhvr>
                                        <p:cTn id="7" dur="500"/>
                                        <p:tgtEl>
                                          <p:spTgt spid="11279">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79">
                                            <p:txEl>
                                              <p:pRg st="1" end="1"/>
                                            </p:txEl>
                                          </p:spTgt>
                                        </p:tgtEl>
                                        <p:attrNameLst>
                                          <p:attrName>style.visibility</p:attrName>
                                        </p:attrNameLst>
                                      </p:cBhvr>
                                      <p:to>
                                        <p:strVal val="visible"/>
                                      </p:to>
                                    </p:set>
                                    <p:animEffect transition="in" filter="randombar(horizontal)">
                                      <p:cBhvr>
                                        <p:cTn id="12" dur="500"/>
                                        <p:tgtEl>
                                          <p:spTgt spid="11279">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YmE1MWRiMjIzZDMwOTFhNDdhYzA4OWUzYjdhZDA4NzYifQ=="/>
  <p:tag name="KSO_WPP_MARK_KEY" val="0bdc71da-dbe0-4495-b4e9-319b3fea4dc2"/>
  <p:tag name="RESOURCE_RECORD_KEY" val="{&quot;29&quot;:[20426302]}"/>
</p:tagLst>
</file>

<file path=ppt/tags/tag10.xml><?xml version="1.0" encoding="utf-8"?>
<p:tagLst xmlns:a="http://schemas.openxmlformats.org/drawingml/2006/main" xmlns:r="http://schemas.openxmlformats.org/officeDocument/2006/relationships" xmlns:p="http://schemas.openxmlformats.org/presentationml/2006/main">
  <p:tag name="AS_UNIQUEID" val="664"/>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AS_UNIQUEID" val="752"/>
</p:tagLst>
</file>

<file path=ppt/tags/tag101.xml><?xml version="1.0" encoding="utf-8"?>
<p:tagLst xmlns:a="http://schemas.openxmlformats.org/drawingml/2006/main" xmlns:r="http://schemas.openxmlformats.org/officeDocument/2006/relationships" xmlns:p="http://schemas.openxmlformats.org/presentationml/2006/main">
  <p:tag name="AS_UNIQUEID" val="746"/>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AS_UNIQUEID" val="747"/>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AS_UNIQUEID" val="754"/>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AS_UNIQUEID" val="755"/>
</p:tagLst>
</file>

<file path=ppt/tags/tag108.xml><?xml version="1.0" encoding="utf-8"?>
<p:tagLst xmlns:a="http://schemas.openxmlformats.org/drawingml/2006/main" xmlns:r="http://schemas.openxmlformats.org/officeDocument/2006/relationships" xmlns:p="http://schemas.openxmlformats.org/presentationml/2006/main">
  <p:tag name="AS_UNIQUEID" val="75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9.xml><?xml version="1.0" encoding="utf-8"?>
<p:tagLst xmlns:a="http://schemas.openxmlformats.org/drawingml/2006/main" xmlns:r="http://schemas.openxmlformats.org/officeDocument/2006/relationships" xmlns:p="http://schemas.openxmlformats.org/presentationml/2006/main">
  <p:tag name="AS_UNIQUEID" val="3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xml><?xml version="1.0" encoding="utf-8"?>
<p:tagLst xmlns:a="http://schemas.openxmlformats.org/drawingml/2006/main" xmlns:r="http://schemas.openxmlformats.org/officeDocument/2006/relationships" xmlns:p="http://schemas.openxmlformats.org/presentationml/2006/main">
  <p:tag name="AS_UNIQUEID" val="637"/>
</p:tagLst>
</file>

<file path=ppt/tags/tag110.xml><?xml version="1.0" encoding="utf-8"?>
<p:tagLst xmlns:a="http://schemas.openxmlformats.org/drawingml/2006/main" xmlns:r="http://schemas.openxmlformats.org/officeDocument/2006/relationships" xmlns:p="http://schemas.openxmlformats.org/presentationml/2006/main">
  <p:tag name="AS_UNIQUEID" val="76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1.xml><?xml version="1.0" encoding="utf-8"?>
<p:tagLst xmlns:a="http://schemas.openxmlformats.org/drawingml/2006/main" xmlns:r="http://schemas.openxmlformats.org/officeDocument/2006/relationships" xmlns:p="http://schemas.openxmlformats.org/presentationml/2006/main">
  <p:tag name="AS_UNIQUEID" val="76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12.xml><?xml version="1.0" encoding="utf-8"?>
<p:tagLst xmlns:a="http://schemas.openxmlformats.org/drawingml/2006/main" xmlns:r="http://schemas.openxmlformats.org/officeDocument/2006/relationships" xmlns:p="http://schemas.openxmlformats.org/presentationml/2006/main">
  <p:tag name="AS_UNIQUEID" val="762"/>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AS_UNIQUEID" val="763"/>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AS_UNIQUEID" val="76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5.xml><?xml version="1.0" encoding="utf-8"?>
<p:tagLst xmlns:a="http://schemas.openxmlformats.org/drawingml/2006/main" xmlns:r="http://schemas.openxmlformats.org/officeDocument/2006/relationships" xmlns:p="http://schemas.openxmlformats.org/presentationml/2006/main">
  <p:tag name="AS_UNIQUEID" val="765"/>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AS_UNIQUEID" val="766"/>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AS_UNIQUEID" val="756"/>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AS_UNIQUEID" val="757"/>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AS_UNIQUEID" val="758"/>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638"/>
</p:tagLst>
</file>

<file path=ppt/tags/tag120.xml><?xml version="1.0" encoding="utf-8"?>
<p:tagLst xmlns:a="http://schemas.openxmlformats.org/drawingml/2006/main" xmlns:r="http://schemas.openxmlformats.org/officeDocument/2006/relationships" xmlns:p="http://schemas.openxmlformats.org/presentationml/2006/main">
  <p:tag name="AS_UNIQUEID" val="77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1.xml><?xml version="1.0" encoding="utf-8"?>
<p:tagLst xmlns:a="http://schemas.openxmlformats.org/drawingml/2006/main" xmlns:r="http://schemas.openxmlformats.org/officeDocument/2006/relationships" xmlns:p="http://schemas.openxmlformats.org/presentationml/2006/main">
  <p:tag name="AS_UNIQUEID" val="773"/>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AS_UNIQUEID" val="774"/>
</p:tagLst>
</file>

<file path=ppt/tags/tag123.xml><?xml version="1.0" encoding="utf-8"?>
<p:tagLst xmlns:a="http://schemas.openxmlformats.org/drawingml/2006/main" xmlns:r="http://schemas.openxmlformats.org/officeDocument/2006/relationships" xmlns:p="http://schemas.openxmlformats.org/presentationml/2006/main">
  <p:tag name="AS_UNIQUEID" val="77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24.xml><?xml version="1.0" encoding="utf-8"?>
<p:tagLst xmlns:a="http://schemas.openxmlformats.org/drawingml/2006/main" xmlns:r="http://schemas.openxmlformats.org/officeDocument/2006/relationships" xmlns:p="http://schemas.openxmlformats.org/presentationml/2006/main">
  <p:tag name="AS_UNIQUEID" val="77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5.xml><?xml version="1.0" encoding="utf-8"?>
<p:tagLst xmlns:a="http://schemas.openxmlformats.org/drawingml/2006/main" xmlns:r="http://schemas.openxmlformats.org/officeDocument/2006/relationships" xmlns:p="http://schemas.openxmlformats.org/presentationml/2006/main">
  <p:tag name="AS_UNIQUEID" val="780"/>
</p:tagLst>
</file>

<file path=ppt/tags/tag126.xml><?xml version="1.0" encoding="utf-8"?>
<p:tagLst xmlns:a="http://schemas.openxmlformats.org/drawingml/2006/main" xmlns:r="http://schemas.openxmlformats.org/officeDocument/2006/relationships" xmlns:p="http://schemas.openxmlformats.org/presentationml/2006/main">
  <p:tag name="AS_UNIQUEID" val="55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7.xml><?xml version="1.0" encoding="utf-8"?>
<p:tagLst xmlns:a="http://schemas.openxmlformats.org/drawingml/2006/main" xmlns:r="http://schemas.openxmlformats.org/officeDocument/2006/relationships" xmlns:p="http://schemas.openxmlformats.org/presentationml/2006/main">
  <p:tag name="AS_UNIQUEID" val="78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8.xml><?xml version="1.0" encoding="utf-8"?>
<p:tagLst xmlns:a="http://schemas.openxmlformats.org/drawingml/2006/main" xmlns:r="http://schemas.openxmlformats.org/officeDocument/2006/relationships" xmlns:p="http://schemas.openxmlformats.org/presentationml/2006/main">
  <p:tag name="AS_UNIQUEID" val="782"/>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AS_UNIQUEID" val="78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xml><?xml version="1.0" encoding="utf-8"?>
<p:tagLst xmlns:a="http://schemas.openxmlformats.org/drawingml/2006/main" xmlns:r="http://schemas.openxmlformats.org/officeDocument/2006/relationships" xmlns:p="http://schemas.openxmlformats.org/presentationml/2006/main">
  <p:tag name="AS_UNIQUEID" val="639"/>
</p:tagLst>
</file>

<file path=ppt/tags/tag130.xml><?xml version="1.0" encoding="utf-8"?>
<p:tagLst xmlns:a="http://schemas.openxmlformats.org/drawingml/2006/main" xmlns:r="http://schemas.openxmlformats.org/officeDocument/2006/relationships" xmlns:p="http://schemas.openxmlformats.org/presentationml/2006/main">
  <p:tag name="AS_UNIQUEID" val="78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1.xml><?xml version="1.0" encoding="utf-8"?>
<p:tagLst xmlns:a="http://schemas.openxmlformats.org/drawingml/2006/main" xmlns:r="http://schemas.openxmlformats.org/officeDocument/2006/relationships" xmlns:p="http://schemas.openxmlformats.org/presentationml/2006/main">
  <p:tag name="AS_UNIQUEID" val="785"/>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AS_UNIQUEID" val="786"/>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AS_UNIQUEID" val="55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4.xml><?xml version="1.0" encoding="utf-8"?>
<p:tagLst xmlns:a="http://schemas.openxmlformats.org/drawingml/2006/main" xmlns:r="http://schemas.openxmlformats.org/officeDocument/2006/relationships" xmlns:p="http://schemas.openxmlformats.org/presentationml/2006/main">
  <p:tag name="AS_UNIQUEID" val="55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5.xml><?xml version="1.0" encoding="utf-8"?>
<p:tagLst xmlns:a="http://schemas.openxmlformats.org/drawingml/2006/main" xmlns:r="http://schemas.openxmlformats.org/officeDocument/2006/relationships" xmlns:p="http://schemas.openxmlformats.org/presentationml/2006/main">
  <p:tag name="AS_UNIQUEID" val="775"/>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AS_UNIQUEID" val="776"/>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AS_UNIQUEID" val="777"/>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AS_UNIQUEID" val="768"/>
</p:tagLst>
</file>

<file path=ppt/tags/tag139.xml><?xml version="1.0" encoding="utf-8"?>
<p:tagLst xmlns:a="http://schemas.openxmlformats.org/drawingml/2006/main" xmlns:r="http://schemas.openxmlformats.org/officeDocument/2006/relationships" xmlns:p="http://schemas.openxmlformats.org/presentationml/2006/main">
  <p:tag name="AS_UNIQUEID" val="769"/>
</p:tagLst>
</file>

<file path=ppt/tags/tag14.xml><?xml version="1.0" encoding="utf-8"?>
<p:tagLst xmlns:a="http://schemas.openxmlformats.org/drawingml/2006/main" xmlns:r="http://schemas.openxmlformats.org/officeDocument/2006/relationships" xmlns:p="http://schemas.openxmlformats.org/presentationml/2006/main">
  <p:tag name="AS_UNIQUEID" val="640"/>
</p:tagLst>
</file>

<file path=ppt/tags/tag140.xml><?xml version="1.0" encoding="utf-8"?>
<p:tagLst xmlns:a="http://schemas.openxmlformats.org/drawingml/2006/main" xmlns:r="http://schemas.openxmlformats.org/officeDocument/2006/relationships" xmlns:p="http://schemas.openxmlformats.org/presentationml/2006/main">
  <p:tag name="AS_UNIQUEID" val="770"/>
</p:tagLst>
</file>

<file path=ppt/tags/tag141.xml><?xml version="1.0" encoding="utf-8"?>
<p:tagLst xmlns:a="http://schemas.openxmlformats.org/drawingml/2006/main" xmlns:r="http://schemas.openxmlformats.org/officeDocument/2006/relationships" xmlns:p="http://schemas.openxmlformats.org/presentationml/2006/main">
  <p:tag name="AS_UNIQUEID" val="788"/>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AS_UNIQUEID" val="789"/>
</p:tagLst>
</file>

<file path=ppt/tags/tag143.xml><?xml version="1.0" encoding="utf-8"?>
<p:tagLst xmlns:a="http://schemas.openxmlformats.org/drawingml/2006/main" xmlns:r="http://schemas.openxmlformats.org/officeDocument/2006/relationships" xmlns:p="http://schemas.openxmlformats.org/presentationml/2006/main">
  <p:tag name="AS_UNIQUEID" val="79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4.xml><?xml version="1.0" encoding="utf-8"?>
<p:tagLst xmlns:a="http://schemas.openxmlformats.org/drawingml/2006/main" xmlns:r="http://schemas.openxmlformats.org/officeDocument/2006/relationships" xmlns:p="http://schemas.openxmlformats.org/presentationml/2006/main">
  <p:tag name="AS_UNIQUEID" val="794"/>
</p:tagLst>
</file>

<file path=ppt/tags/tag145.xml><?xml version="1.0" encoding="utf-8"?>
<p:tagLst xmlns:a="http://schemas.openxmlformats.org/drawingml/2006/main" xmlns:r="http://schemas.openxmlformats.org/officeDocument/2006/relationships" xmlns:p="http://schemas.openxmlformats.org/presentationml/2006/main">
  <p:tag name="AS_UNIQUEID" val="795"/>
</p:tagLst>
</file>

<file path=ppt/tags/tag146.xml><?xml version="1.0" encoding="utf-8"?>
<p:tagLst xmlns:a="http://schemas.openxmlformats.org/drawingml/2006/main" xmlns:r="http://schemas.openxmlformats.org/officeDocument/2006/relationships" xmlns:p="http://schemas.openxmlformats.org/presentationml/2006/main">
  <p:tag name="AS_UNIQUEID" val="796"/>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AS_UNIQUEID" val="797"/>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AS_UNIQUEID" val="798"/>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AS_UNIQUEID" val="799"/>
</p:tagLst>
</file>

<file path=ppt/tags/tag15.xml><?xml version="1.0" encoding="utf-8"?>
<p:tagLst xmlns:a="http://schemas.openxmlformats.org/drawingml/2006/main" xmlns:r="http://schemas.openxmlformats.org/officeDocument/2006/relationships" xmlns:p="http://schemas.openxmlformats.org/presentationml/2006/main">
  <p:tag name="AS_UNIQUEID" val="641"/>
</p:tagLst>
</file>

<file path=ppt/tags/tag150.xml><?xml version="1.0" encoding="utf-8"?>
<p:tagLst xmlns:a="http://schemas.openxmlformats.org/drawingml/2006/main" xmlns:r="http://schemas.openxmlformats.org/officeDocument/2006/relationships" xmlns:p="http://schemas.openxmlformats.org/presentationml/2006/main">
  <p:tag name="AS_UNIQUEID" val="800"/>
</p:tagLst>
</file>

<file path=ppt/tags/tag151.xml><?xml version="1.0" encoding="utf-8"?>
<p:tagLst xmlns:a="http://schemas.openxmlformats.org/drawingml/2006/main" xmlns:r="http://schemas.openxmlformats.org/officeDocument/2006/relationships" xmlns:p="http://schemas.openxmlformats.org/presentationml/2006/main">
  <p:tag name="AS_UNIQUEID" val="801"/>
</p:tagLst>
</file>

<file path=ppt/tags/tag152.xml><?xml version="1.0" encoding="utf-8"?>
<p:tagLst xmlns:a="http://schemas.openxmlformats.org/drawingml/2006/main" xmlns:r="http://schemas.openxmlformats.org/officeDocument/2006/relationships" xmlns:p="http://schemas.openxmlformats.org/presentationml/2006/main">
  <p:tag name="AS_UNIQUEID" val="80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3.xml><?xml version="1.0" encoding="utf-8"?>
<p:tagLst xmlns:a="http://schemas.openxmlformats.org/drawingml/2006/main" xmlns:r="http://schemas.openxmlformats.org/officeDocument/2006/relationships" xmlns:p="http://schemas.openxmlformats.org/presentationml/2006/main">
  <p:tag name="AS_UNIQUEID" val="803"/>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AS_UNIQUEID" val="804"/>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AS_UNIQUEID" val="790"/>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791"/>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AS_UNIQUEID" val="792"/>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AS_UNIQUEID" val="806"/>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AS_UNIQUEID" val="807"/>
</p:tagLst>
</file>

<file path=ppt/tags/tag16.xml><?xml version="1.0" encoding="utf-8"?>
<p:tagLst xmlns:a="http://schemas.openxmlformats.org/drawingml/2006/main" xmlns:r="http://schemas.openxmlformats.org/officeDocument/2006/relationships" xmlns:p="http://schemas.openxmlformats.org/presentationml/2006/main">
  <p:tag name="AS_UNIQUEID" val="643"/>
</p:tagLst>
</file>

<file path=ppt/tags/tag160.xml><?xml version="1.0" encoding="utf-8"?>
<p:tagLst xmlns:a="http://schemas.openxmlformats.org/drawingml/2006/main" xmlns:r="http://schemas.openxmlformats.org/officeDocument/2006/relationships" xmlns:p="http://schemas.openxmlformats.org/presentationml/2006/main">
  <p:tag name="AS_UNIQUEID" val="81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1.xml><?xml version="1.0" encoding="utf-8"?>
<p:tagLst xmlns:a="http://schemas.openxmlformats.org/drawingml/2006/main" xmlns:r="http://schemas.openxmlformats.org/officeDocument/2006/relationships" xmlns:p="http://schemas.openxmlformats.org/presentationml/2006/main">
  <p:tag name="AS_UNIQUEID" val="812"/>
</p:tagLst>
</file>

<file path=ppt/tags/tag162.xml><?xml version="1.0" encoding="utf-8"?>
<p:tagLst xmlns:a="http://schemas.openxmlformats.org/drawingml/2006/main" xmlns:r="http://schemas.openxmlformats.org/officeDocument/2006/relationships" xmlns:p="http://schemas.openxmlformats.org/presentationml/2006/main">
  <p:tag name="AS_UNIQUEID" val="813"/>
</p:tagLst>
</file>

<file path=ppt/tags/tag163.xml><?xml version="1.0" encoding="utf-8"?>
<p:tagLst xmlns:a="http://schemas.openxmlformats.org/drawingml/2006/main" xmlns:r="http://schemas.openxmlformats.org/officeDocument/2006/relationships" xmlns:p="http://schemas.openxmlformats.org/presentationml/2006/main">
  <p:tag name="AS_UNIQUEID" val="81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4.xml><?xml version="1.0" encoding="utf-8"?>
<p:tagLst xmlns:a="http://schemas.openxmlformats.org/drawingml/2006/main" xmlns:r="http://schemas.openxmlformats.org/officeDocument/2006/relationships" xmlns:p="http://schemas.openxmlformats.org/presentationml/2006/main">
  <p:tag name="AS_UNIQUEID" val="821"/>
</p:tagLst>
</file>

<file path=ppt/tags/tag165.xml><?xml version="1.0" encoding="utf-8"?>
<p:tagLst xmlns:a="http://schemas.openxmlformats.org/drawingml/2006/main" xmlns:r="http://schemas.openxmlformats.org/officeDocument/2006/relationships" xmlns:p="http://schemas.openxmlformats.org/presentationml/2006/main">
  <p:tag name="AS_UNIQUEID" val="82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6.xml><?xml version="1.0" encoding="utf-8"?>
<p:tagLst xmlns:a="http://schemas.openxmlformats.org/drawingml/2006/main" xmlns:r="http://schemas.openxmlformats.org/officeDocument/2006/relationships" xmlns:p="http://schemas.openxmlformats.org/presentationml/2006/main">
  <p:tag name="AS_UNIQUEID" val="823"/>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AS_UNIQUEID" val="824"/>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AS_UNIQUEID" val="81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9.xml><?xml version="1.0" encoding="utf-8"?>
<p:tagLst xmlns:a="http://schemas.openxmlformats.org/drawingml/2006/main" xmlns:r="http://schemas.openxmlformats.org/officeDocument/2006/relationships" xmlns:p="http://schemas.openxmlformats.org/presentationml/2006/main">
  <p:tag name="AS_UNIQUEID" val="81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7.xml><?xml version="1.0" encoding="utf-8"?>
<p:tagLst xmlns:a="http://schemas.openxmlformats.org/drawingml/2006/main" xmlns:r="http://schemas.openxmlformats.org/officeDocument/2006/relationships" xmlns:p="http://schemas.openxmlformats.org/presentationml/2006/main">
  <p:tag name="AS_UNIQUEID" val="644"/>
</p:tagLst>
</file>

<file path=ppt/tags/tag170.xml><?xml version="1.0" encoding="utf-8"?>
<p:tagLst xmlns:a="http://schemas.openxmlformats.org/drawingml/2006/main" xmlns:r="http://schemas.openxmlformats.org/officeDocument/2006/relationships" xmlns:p="http://schemas.openxmlformats.org/presentationml/2006/main">
  <p:tag name="AS_UNIQUEID" val="81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71.xml><?xml version="1.0" encoding="utf-8"?>
<p:tagLst xmlns:a="http://schemas.openxmlformats.org/drawingml/2006/main" xmlns:r="http://schemas.openxmlformats.org/officeDocument/2006/relationships" xmlns:p="http://schemas.openxmlformats.org/presentationml/2006/main">
  <p:tag name="AS_UNIQUEID" val="818"/>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AS_UNIQUEID" val="819"/>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AS_UNIQUEID" val="820"/>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AS_UNIQUEID" val="808"/>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AS_UNIQUEID" val="809"/>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AS_UNIQUEID" val="810"/>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826"/>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827"/>
</p:tagLst>
</file>

<file path=ppt/tags/tag179.xml><?xml version="1.0" encoding="utf-8"?>
<p:tagLst xmlns:a="http://schemas.openxmlformats.org/drawingml/2006/main" xmlns:r="http://schemas.openxmlformats.org/officeDocument/2006/relationships" xmlns:p="http://schemas.openxmlformats.org/presentationml/2006/main">
  <p:tag name="AS_UNIQUEID" val="831"/>
</p:tagLst>
</file>

<file path=ppt/tags/tag18.xml><?xml version="1.0" encoding="utf-8"?>
<p:tagLst xmlns:a="http://schemas.openxmlformats.org/drawingml/2006/main" xmlns:r="http://schemas.openxmlformats.org/officeDocument/2006/relationships" xmlns:p="http://schemas.openxmlformats.org/presentationml/2006/main">
  <p:tag name="AS_UNIQUEID" val="645"/>
</p:tagLst>
</file>

<file path=ppt/tags/tag180.xml><?xml version="1.0" encoding="utf-8"?>
<p:tagLst xmlns:a="http://schemas.openxmlformats.org/drawingml/2006/main" xmlns:r="http://schemas.openxmlformats.org/officeDocument/2006/relationships" xmlns:p="http://schemas.openxmlformats.org/presentationml/2006/main">
  <p:tag name="AS_UNIQUEID" val="83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1.xml><?xml version="1.0" encoding="utf-8"?>
<p:tagLst xmlns:a="http://schemas.openxmlformats.org/drawingml/2006/main" xmlns:r="http://schemas.openxmlformats.org/officeDocument/2006/relationships" xmlns:p="http://schemas.openxmlformats.org/presentationml/2006/main">
  <p:tag name="AS_UNIQUEID" val="835"/>
</p:tagLst>
</file>

<file path=ppt/tags/tag182.xml><?xml version="1.0" encoding="utf-8"?>
<p:tagLst xmlns:a="http://schemas.openxmlformats.org/drawingml/2006/main" xmlns:r="http://schemas.openxmlformats.org/officeDocument/2006/relationships" xmlns:p="http://schemas.openxmlformats.org/presentationml/2006/main">
  <p:tag name="AS_UNIQUEID" val="836"/>
</p:tagLst>
</file>

<file path=ppt/tags/tag183.xml><?xml version="1.0" encoding="utf-8"?>
<p:tagLst xmlns:a="http://schemas.openxmlformats.org/drawingml/2006/main" xmlns:r="http://schemas.openxmlformats.org/officeDocument/2006/relationships" xmlns:p="http://schemas.openxmlformats.org/presentationml/2006/main">
  <p:tag name="AS_UNIQUEID" val="83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4.xml><?xml version="1.0" encoding="utf-8"?>
<p:tagLst xmlns:a="http://schemas.openxmlformats.org/drawingml/2006/main" xmlns:r="http://schemas.openxmlformats.org/officeDocument/2006/relationships" xmlns:p="http://schemas.openxmlformats.org/presentationml/2006/main">
  <p:tag name="AS_UNIQUEID" val="837"/>
</p:tagLst>
</file>

<file path=ppt/tags/tag185.xml><?xml version="1.0" encoding="utf-8"?>
<p:tagLst xmlns:a="http://schemas.openxmlformats.org/drawingml/2006/main" xmlns:r="http://schemas.openxmlformats.org/officeDocument/2006/relationships" xmlns:p="http://schemas.openxmlformats.org/presentationml/2006/main">
  <p:tag name="AS_UNIQUEID" val="838"/>
</p:tagLst>
</file>

<file path=ppt/tags/tag186.xml><?xml version="1.0" encoding="utf-8"?>
<p:tagLst xmlns:a="http://schemas.openxmlformats.org/drawingml/2006/main" xmlns:r="http://schemas.openxmlformats.org/officeDocument/2006/relationships" xmlns:p="http://schemas.openxmlformats.org/presentationml/2006/main">
  <p:tag name="AS_UNIQUEID" val="832"/>
</p:tagLst>
</file>

<file path=ppt/tags/tag187.xml><?xml version="1.0" encoding="utf-8"?>
<p:tagLst xmlns:a="http://schemas.openxmlformats.org/drawingml/2006/main" xmlns:r="http://schemas.openxmlformats.org/officeDocument/2006/relationships" xmlns:p="http://schemas.openxmlformats.org/presentationml/2006/main">
  <p:tag name="AS_UNIQUEID" val="833"/>
</p:tagLst>
</file>

<file path=ppt/tags/tag188.xml><?xml version="1.0" encoding="utf-8"?>
<p:tagLst xmlns:a="http://schemas.openxmlformats.org/drawingml/2006/main" xmlns:r="http://schemas.openxmlformats.org/officeDocument/2006/relationships" xmlns:p="http://schemas.openxmlformats.org/presentationml/2006/main">
  <p:tag name="AS_UNIQUEID" val="828"/>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AS_UNIQUEID" val="829"/>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AS_UNIQUEID" val="647"/>
</p:tagLst>
</file>

<file path=ppt/tags/tag190.xml><?xml version="1.0" encoding="utf-8"?>
<p:tagLst xmlns:a="http://schemas.openxmlformats.org/drawingml/2006/main" xmlns:r="http://schemas.openxmlformats.org/officeDocument/2006/relationships" xmlns:p="http://schemas.openxmlformats.org/presentationml/2006/main">
  <p:tag name="AS_UNIQUEID" val="830"/>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AS_UNIQUEID" val="841"/>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AS_UNIQUEID" val="842"/>
</p:tagLst>
</file>

<file path=ppt/tags/tag193.xml><?xml version="1.0" encoding="utf-8"?>
<p:tagLst xmlns:a="http://schemas.openxmlformats.org/drawingml/2006/main" xmlns:r="http://schemas.openxmlformats.org/officeDocument/2006/relationships" xmlns:p="http://schemas.openxmlformats.org/presentationml/2006/main">
  <p:tag name="AS_UNIQUEID" val="846"/>
</p:tagLst>
</file>

<file path=ppt/tags/tag194.xml><?xml version="1.0" encoding="utf-8"?>
<p:tagLst xmlns:a="http://schemas.openxmlformats.org/drawingml/2006/main" xmlns:r="http://schemas.openxmlformats.org/officeDocument/2006/relationships" xmlns:p="http://schemas.openxmlformats.org/presentationml/2006/main">
  <p:tag name="AS_UNIQUEID" val="847"/>
  <p:tag name="KSO_WM_UNIT_TABLE_BEAUTIFY" val="smartTable{f4ceb553-f85b-4605-b77d-ff6f546a472c}"/>
  <p:tag name="TABLE_ENDDRAG_ORIGIN_RECT" val="922*281"/>
  <p:tag name="TABLE_ENDDRAG_RECT" val="26*149*922*281"/>
</p:tagLst>
</file>

<file path=ppt/tags/tag195.xml><?xml version="1.0" encoding="utf-8"?>
<p:tagLst xmlns:a="http://schemas.openxmlformats.org/drawingml/2006/main" xmlns:r="http://schemas.openxmlformats.org/officeDocument/2006/relationships" xmlns:p="http://schemas.openxmlformats.org/presentationml/2006/main">
  <p:tag name="AS_UNIQUEID" val="848"/>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AS_UNIQUEID" val="849"/>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AS_UNIQUEID" val="850"/>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AS_UNIQUEID" val="851"/>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AS_UNIQUEID" val="852"/>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658"/>
</p:tagLst>
</file>

<file path=ppt/tags/tag20.xml><?xml version="1.0" encoding="utf-8"?>
<p:tagLst xmlns:a="http://schemas.openxmlformats.org/drawingml/2006/main" xmlns:r="http://schemas.openxmlformats.org/officeDocument/2006/relationships" xmlns:p="http://schemas.openxmlformats.org/presentationml/2006/main">
  <p:tag name="AS_UNIQUEID" val="648"/>
</p:tagLst>
</file>

<file path=ppt/tags/tag200.xml><?xml version="1.0" encoding="utf-8"?>
<p:tagLst xmlns:a="http://schemas.openxmlformats.org/drawingml/2006/main" xmlns:r="http://schemas.openxmlformats.org/officeDocument/2006/relationships" xmlns:p="http://schemas.openxmlformats.org/presentationml/2006/main">
  <p:tag name="AS_UNIQUEID" val="853"/>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AS_UNIQUEID" val="854"/>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AS_UNIQUEID" val="855"/>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AS_UNIQUEID" val="856"/>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AS_UNIQUEID" val="857"/>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AS_UNIQUEID" val="843"/>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AS_UNIQUEID" val="844"/>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AS_UNIQUEID" val="845"/>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AS_UNIQUEID" val="859"/>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AS_UNIQUEID" val="860"/>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AS_UNIQUEID" val="649"/>
</p:tagLst>
</file>

<file path=ppt/tags/tag210.xml><?xml version="1.0" encoding="utf-8"?>
<p:tagLst xmlns:a="http://schemas.openxmlformats.org/drawingml/2006/main" xmlns:r="http://schemas.openxmlformats.org/officeDocument/2006/relationships" xmlns:p="http://schemas.openxmlformats.org/presentationml/2006/main">
  <p:tag name="AS_UNIQUEID" val="861"/>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AS_UNIQUEID" val="863"/>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AS_UNIQUEID" val="633"/>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AS_UNIQUEID" val="634"/>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AS_UNIQUEID" val="864"/>
</p:tagLst>
</file>

<file path=ppt/tags/tag215.xml><?xml version="1.0" encoding="utf-8"?>
<p:tagLst xmlns:a="http://schemas.openxmlformats.org/drawingml/2006/main" xmlns:r="http://schemas.openxmlformats.org/officeDocument/2006/relationships" xmlns:p="http://schemas.openxmlformats.org/presentationml/2006/main">
  <p:tag name="AS_UNIQUEID" val="866"/>
</p:tagLst>
</file>

<file path=ppt/tags/tag216.xml><?xml version="1.0" encoding="utf-8"?>
<p:tagLst xmlns:a="http://schemas.openxmlformats.org/drawingml/2006/main" xmlns:r="http://schemas.openxmlformats.org/officeDocument/2006/relationships" xmlns:p="http://schemas.openxmlformats.org/presentationml/2006/main">
  <p:tag name="AS_UNIQUEID" val="867"/>
</p:tagLst>
</file>

<file path=ppt/tags/tag217.xml><?xml version="1.0" encoding="utf-8"?>
<p:tagLst xmlns:a="http://schemas.openxmlformats.org/drawingml/2006/main" xmlns:r="http://schemas.openxmlformats.org/officeDocument/2006/relationships" xmlns:p="http://schemas.openxmlformats.org/presentationml/2006/main">
  <p:tag name="AS_UNIQUEID" val="868"/>
</p:tagLst>
</file>

<file path=ppt/tags/tag218.xml><?xml version="1.0" encoding="utf-8"?>
<p:tagLst xmlns:a="http://schemas.openxmlformats.org/drawingml/2006/main" xmlns:r="http://schemas.openxmlformats.org/officeDocument/2006/relationships" xmlns:p="http://schemas.openxmlformats.org/presentationml/2006/main">
  <p:tag name="AS_UNIQUEID" val="869"/>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871"/>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AS_UNIQUEID" val="653"/>
</p:tagLst>
</file>

<file path=ppt/tags/tag220.xml><?xml version="1.0" encoding="utf-8"?>
<p:tagLst xmlns:a="http://schemas.openxmlformats.org/drawingml/2006/main" xmlns:r="http://schemas.openxmlformats.org/officeDocument/2006/relationships" xmlns:p="http://schemas.openxmlformats.org/presentationml/2006/main">
  <p:tag name="AS_UNIQUEID" val="872"/>
</p:tagLst>
</file>

<file path=ppt/tags/tag221.xml><?xml version="1.0" encoding="utf-8"?>
<p:tagLst xmlns:a="http://schemas.openxmlformats.org/drawingml/2006/main" xmlns:r="http://schemas.openxmlformats.org/officeDocument/2006/relationships" xmlns:p="http://schemas.openxmlformats.org/presentationml/2006/main">
  <p:tag name="AS_UNIQUEID" val="87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2.xml><?xml version="1.0" encoding="utf-8"?>
<p:tagLst xmlns:a="http://schemas.openxmlformats.org/drawingml/2006/main" xmlns:r="http://schemas.openxmlformats.org/officeDocument/2006/relationships" xmlns:p="http://schemas.openxmlformats.org/presentationml/2006/main">
  <p:tag name="AS_UNIQUEID" val="877"/>
</p:tagLst>
</file>

<file path=ppt/tags/tag223.xml><?xml version="1.0" encoding="utf-8"?>
<p:tagLst xmlns:a="http://schemas.openxmlformats.org/drawingml/2006/main" xmlns:r="http://schemas.openxmlformats.org/officeDocument/2006/relationships" xmlns:p="http://schemas.openxmlformats.org/presentationml/2006/main">
  <p:tag name="AS_UNIQUEID" val="878"/>
  <p:tag name="KSO_WM_BEAUTIFY_FLAG" val=""/>
  <p:tag name="KSO_WM_UNIT_MEDIACOVER_TEXT" val=""/>
</p:tagLst>
</file>

<file path=ppt/tags/tag224.xml><?xml version="1.0" encoding="utf-8"?>
<p:tagLst xmlns:a="http://schemas.openxmlformats.org/drawingml/2006/main" xmlns:r="http://schemas.openxmlformats.org/officeDocument/2006/relationships" xmlns:p="http://schemas.openxmlformats.org/presentationml/2006/main">
  <p:tag name="AS_UNIQUEID" val="879"/>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AS_UNIQUEID" val="880"/>
</p:tagLst>
</file>

<file path=ppt/tags/tag226.xml><?xml version="1.0" encoding="utf-8"?>
<p:tagLst xmlns:a="http://schemas.openxmlformats.org/drawingml/2006/main" xmlns:r="http://schemas.openxmlformats.org/officeDocument/2006/relationships" xmlns:p="http://schemas.openxmlformats.org/presentationml/2006/main">
  <p:tag name="AS_UNIQUEID" val="881"/>
</p:tagLst>
</file>

<file path=ppt/tags/tag227.xml><?xml version="1.0" encoding="utf-8"?>
<p:tagLst xmlns:a="http://schemas.openxmlformats.org/drawingml/2006/main" xmlns:r="http://schemas.openxmlformats.org/officeDocument/2006/relationships" xmlns:p="http://schemas.openxmlformats.org/presentationml/2006/main">
  <p:tag name="AS_UNIQUEID" val="882"/>
</p:tagLst>
</file>

<file path=ppt/tags/tag228.xml><?xml version="1.0" encoding="utf-8"?>
<p:tagLst xmlns:a="http://schemas.openxmlformats.org/drawingml/2006/main" xmlns:r="http://schemas.openxmlformats.org/officeDocument/2006/relationships" xmlns:p="http://schemas.openxmlformats.org/presentationml/2006/main">
  <p:tag name="AS_UNIQUEID" val="873"/>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AS_UNIQUEID" val="874"/>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AS_UNIQUEID" val="654"/>
</p:tagLst>
</file>

<file path=ppt/tags/tag230.xml><?xml version="1.0" encoding="utf-8"?>
<p:tagLst xmlns:a="http://schemas.openxmlformats.org/drawingml/2006/main" xmlns:r="http://schemas.openxmlformats.org/officeDocument/2006/relationships" xmlns:p="http://schemas.openxmlformats.org/presentationml/2006/main">
  <p:tag name="AS_UNIQUEID" val="875"/>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AS_UNIQUEID" val="884"/>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AS_UNIQUEID" val="885"/>
</p:tagLst>
</file>

<file path=ppt/tags/tag233.xml><?xml version="1.0" encoding="utf-8"?>
<p:tagLst xmlns:a="http://schemas.openxmlformats.org/drawingml/2006/main" xmlns:r="http://schemas.openxmlformats.org/officeDocument/2006/relationships" xmlns:p="http://schemas.openxmlformats.org/presentationml/2006/main">
  <p:tag name="AS_UNIQUEID" val="889"/>
</p:tagLst>
</file>

<file path=ppt/tags/tag234.xml><?xml version="1.0" encoding="utf-8"?>
<p:tagLst xmlns:a="http://schemas.openxmlformats.org/drawingml/2006/main" xmlns:r="http://schemas.openxmlformats.org/officeDocument/2006/relationships" xmlns:p="http://schemas.openxmlformats.org/presentationml/2006/main">
  <p:tag name="AS_UNIQUEID" val="890"/>
  <p:tag name="KSO_WM_BEAUTIFY_FLAG" val=""/>
  <p:tag name="KSO_WM_UNIT_MEDIACOVER_TEXT" val=""/>
</p:tagLst>
</file>

<file path=ppt/tags/tag235.xml><?xml version="1.0" encoding="utf-8"?>
<p:tagLst xmlns:a="http://schemas.openxmlformats.org/drawingml/2006/main" xmlns:r="http://schemas.openxmlformats.org/officeDocument/2006/relationships" xmlns:p="http://schemas.openxmlformats.org/presentationml/2006/main">
  <p:tag name="AS_UNIQUEID" val="891"/>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892"/>
  <p:tag name="KSO_WM_MEDIACOVER_FLAG" val="1"/>
  <p:tag name="KSO_WM_UNIT_MEDIACOVER_BTN_POS" val="c"/>
  <p:tag name="KSO_WM_UNIT_MEDIACOVER_BTN_STATE" val="1"/>
  <p:tag name="KSO_WM_UNIT_MEDIACOVER_BTN_STYLE" val="ee0bc779c1f3d7f3e90c96344320e69a"/>
  <p:tag name="KSO_WM_UNIT_MEDIACOVER_BTNRECT" val="5744*2849*822*822"/>
  <p:tag name="KSO_WM_UNIT_MEDIACOVER_RGB" val="000000"/>
  <p:tag name="KSO_WM_UNIT_MEDIACOVER_STYLEID" val="1"/>
  <p:tag name="KSO_WM_UNIT_MEDIACOVER_TEXTSTATE" val="0"/>
  <p:tag name="KSO_WM_UNIT_MEDIACOVER_TRANSPARENCY" val="0.5"/>
</p:tagLst>
</file>

<file path=ppt/tags/tag237.xml><?xml version="1.0" encoding="utf-8"?>
<p:tagLst xmlns:a="http://schemas.openxmlformats.org/drawingml/2006/main" xmlns:r="http://schemas.openxmlformats.org/officeDocument/2006/relationships" xmlns:p="http://schemas.openxmlformats.org/presentationml/2006/main">
  <p:tag name="AS_UNIQUEID" val="893"/>
</p:tagLst>
</file>

<file path=ppt/tags/tag238.xml><?xml version="1.0" encoding="utf-8"?>
<p:tagLst xmlns:a="http://schemas.openxmlformats.org/drawingml/2006/main" xmlns:r="http://schemas.openxmlformats.org/officeDocument/2006/relationships" xmlns:p="http://schemas.openxmlformats.org/presentationml/2006/main">
  <p:tag name="AS_UNIQUEID" val="886"/>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AS_UNIQUEID" val="887"/>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AS_UNIQUEID" val="655"/>
</p:tagLst>
</file>

<file path=ppt/tags/tag240.xml><?xml version="1.0" encoding="utf-8"?>
<p:tagLst xmlns:a="http://schemas.openxmlformats.org/drawingml/2006/main" xmlns:r="http://schemas.openxmlformats.org/officeDocument/2006/relationships" xmlns:p="http://schemas.openxmlformats.org/presentationml/2006/main">
  <p:tag name="AS_UNIQUEID" val="888"/>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AS_UNIQUEID" val="656"/>
</p:tagLst>
</file>

<file path=ppt/tags/tag26.xml><?xml version="1.0" encoding="utf-8"?>
<p:tagLst xmlns:a="http://schemas.openxmlformats.org/drawingml/2006/main" xmlns:r="http://schemas.openxmlformats.org/officeDocument/2006/relationships" xmlns:p="http://schemas.openxmlformats.org/presentationml/2006/main">
  <p:tag name="AS_UNIQUEID" val="668"/>
</p:tagLst>
</file>

<file path=ppt/tags/tag27.xml><?xml version="1.0" encoding="utf-8"?>
<p:tagLst xmlns:a="http://schemas.openxmlformats.org/drawingml/2006/main" xmlns:r="http://schemas.openxmlformats.org/officeDocument/2006/relationships" xmlns:p="http://schemas.openxmlformats.org/presentationml/2006/main">
  <p:tag name="AS_UNIQUEID" val="669"/>
</p:tagLst>
</file>

<file path=ppt/tags/tag28.xml><?xml version="1.0" encoding="utf-8"?>
<p:tagLst xmlns:a="http://schemas.openxmlformats.org/drawingml/2006/main" xmlns:r="http://schemas.openxmlformats.org/officeDocument/2006/relationships" xmlns:p="http://schemas.openxmlformats.org/presentationml/2006/main">
  <p:tag name="AS_UNIQUEID" val="670"/>
</p:tagLst>
</file>

<file path=ppt/tags/tag29.xml><?xml version="1.0" encoding="utf-8"?>
<p:tagLst xmlns:a="http://schemas.openxmlformats.org/drawingml/2006/main" xmlns:r="http://schemas.openxmlformats.org/officeDocument/2006/relationships" xmlns:p="http://schemas.openxmlformats.org/presentationml/2006/main">
  <p:tag name="AS_UNIQUEID" val="671"/>
</p:tagLst>
</file>

<file path=ppt/tags/tag3.xml><?xml version="1.0" encoding="utf-8"?>
<p:tagLst xmlns:a="http://schemas.openxmlformats.org/drawingml/2006/main" xmlns:r="http://schemas.openxmlformats.org/officeDocument/2006/relationships" xmlns:p="http://schemas.openxmlformats.org/presentationml/2006/main">
  <p:tag name="AS_UNIQUEID" val="659"/>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AS_UNIQUEID" val="672"/>
</p:tagLst>
</file>

<file path=ppt/tags/tag31.xml><?xml version="1.0" encoding="utf-8"?>
<p:tagLst xmlns:a="http://schemas.openxmlformats.org/drawingml/2006/main" xmlns:r="http://schemas.openxmlformats.org/officeDocument/2006/relationships" xmlns:p="http://schemas.openxmlformats.org/presentationml/2006/main">
  <p:tag name="AS_UNIQUEID" val="673"/>
</p:tagLst>
</file>

<file path=ppt/tags/tag32.xml><?xml version="1.0" encoding="utf-8"?>
<p:tagLst xmlns:a="http://schemas.openxmlformats.org/drawingml/2006/main" xmlns:r="http://schemas.openxmlformats.org/officeDocument/2006/relationships" xmlns:p="http://schemas.openxmlformats.org/presentationml/2006/main">
  <p:tag name="AS_UNIQUEID" val="676"/>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AS_UNIQUEID" val="677"/>
</p:tagLst>
</file>

<file path=ppt/tags/tag34.xml><?xml version="1.0" encoding="utf-8"?>
<p:tagLst xmlns:a="http://schemas.openxmlformats.org/drawingml/2006/main" xmlns:r="http://schemas.openxmlformats.org/officeDocument/2006/relationships" xmlns:p="http://schemas.openxmlformats.org/presentationml/2006/main">
  <p:tag name="AS_UNIQUEID" val="678"/>
</p:tagLst>
</file>

<file path=ppt/tags/tag35.xml><?xml version="1.0" encoding="utf-8"?>
<p:tagLst xmlns:a="http://schemas.openxmlformats.org/drawingml/2006/main" xmlns:r="http://schemas.openxmlformats.org/officeDocument/2006/relationships" xmlns:p="http://schemas.openxmlformats.org/presentationml/2006/main">
  <p:tag name="AS_UNIQUEID" val="679"/>
</p:tagLst>
</file>

<file path=ppt/tags/tag36.xml><?xml version="1.0" encoding="utf-8"?>
<p:tagLst xmlns:a="http://schemas.openxmlformats.org/drawingml/2006/main" xmlns:r="http://schemas.openxmlformats.org/officeDocument/2006/relationships" xmlns:p="http://schemas.openxmlformats.org/presentationml/2006/main">
  <p:tag name="AS_UNIQUEID" val="690"/>
</p:tagLst>
</file>

<file path=ppt/tags/tag37.xml><?xml version="1.0" encoding="utf-8"?>
<p:tagLst xmlns:a="http://schemas.openxmlformats.org/drawingml/2006/main" xmlns:r="http://schemas.openxmlformats.org/officeDocument/2006/relationships" xmlns:p="http://schemas.openxmlformats.org/presentationml/2006/main">
  <p:tag name="AS_UNIQUEID" val="696"/>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AS_UNIQUEID" val="69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xml><?xml version="1.0" encoding="utf-8"?>
<p:tagLst xmlns:a="http://schemas.openxmlformats.org/drawingml/2006/main" xmlns:r="http://schemas.openxmlformats.org/officeDocument/2006/relationships" xmlns:p="http://schemas.openxmlformats.org/presentationml/2006/main">
  <p:tag name="AS_UNIQUEID" val="698"/>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660"/>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AS_UNIQUEID" val="691"/>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AS_UNIQUEID" val="692"/>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AS_UNIQUEID" val="693"/>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AS_UNIQUEID" val="694"/>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AS_UNIQUEID" val="695"/>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AS_UNIQUEID" val="680"/>
</p:tagLst>
</file>

<file path=ppt/tags/tag46.xml><?xml version="1.0" encoding="utf-8"?>
<p:tagLst xmlns:a="http://schemas.openxmlformats.org/drawingml/2006/main" xmlns:r="http://schemas.openxmlformats.org/officeDocument/2006/relationships" xmlns:p="http://schemas.openxmlformats.org/presentationml/2006/main">
  <p:tag name="AS_UNIQUEID" val="685"/>
</p:tagLst>
</file>

<file path=ppt/tags/tag47.xml><?xml version="1.0" encoding="utf-8"?>
<p:tagLst xmlns:a="http://schemas.openxmlformats.org/drawingml/2006/main" xmlns:r="http://schemas.openxmlformats.org/officeDocument/2006/relationships" xmlns:p="http://schemas.openxmlformats.org/presentationml/2006/main">
  <p:tag name="AS_UNIQUEID" val="686"/>
</p:tagLst>
</file>

<file path=ppt/tags/tag48.xml><?xml version="1.0" encoding="utf-8"?>
<p:tagLst xmlns:a="http://schemas.openxmlformats.org/drawingml/2006/main" xmlns:r="http://schemas.openxmlformats.org/officeDocument/2006/relationships" xmlns:p="http://schemas.openxmlformats.org/presentationml/2006/main">
  <p:tag name="AS_UNIQUEID" val="689"/>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AS_UNIQUEID" val="687"/>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661"/>
</p:tagLst>
</file>

<file path=ppt/tags/tag50.xml><?xml version="1.0" encoding="utf-8"?>
<p:tagLst xmlns:a="http://schemas.openxmlformats.org/drawingml/2006/main" xmlns:r="http://schemas.openxmlformats.org/officeDocument/2006/relationships" xmlns:p="http://schemas.openxmlformats.org/presentationml/2006/main">
  <p:tag name="AS_UNIQUEID" val="688"/>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AS_UNIQUEID" val="681"/>
</p:tagLst>
</file>

<file path=ppt/tags/tag52.xml><?xml version="1.0" encoding="utf-8"?>
<p:tagLst xmlns:a="http://schemas.openxmlformats.org/drawingml/2006/main" xmlns:r="http://schemas.openxmlformats.org/officeDocument/2006/relationships" xmlns:p="http://schemas.openxmlformats.org/presentationml/2006/main">
  <p:tag name="AS_UNIQUEID" val="684"/>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AS_UNIQUEID" val="682"/>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AS_UNIQUEID" val="683"/>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AS_UNIQUEID" val="700"/>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AS_UNIQUEID" val="701"/>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AS_UNIQUEID" val="702"/>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AS_UNIQUEID" val="703"/>
</p:tagLst>
</file>

<file path=ppt/tags/tag59.xml><?xml version="1.0" encoding="utf-8"?>
<p:tagLst xmlns:a="http://schemas.openxmlformats.org/drawingml/2006/main" xmlns:r="http://schemas.openxmlformats.org/officeDocument/2006/relationships" xmlns:p="http://schemas.openxmlformats.org/presentationml/2006/main">
  <p:tag name="AS_UNIQUEID" val="705"/>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666"/>
</p:tagLst>
</file>

<file path=ppt/tags/tag60.xml><?xml version="1.0" encoding="utf-8"?>
<p:tagLst xmlns:a="http://schemas.openxmlformats.org/drawingml/2006/main" xmlns:r="http://schemas.openxmlformats.org/officeDocument/2006/relationships" xmlns:p="http://schemas.openxmlformats.org/presentationml/2006/main">
  <p:tag name="AS_UNIQUEID" val="706"/>
</p:tagLst>
</file>

<file path=ppt/tags/tag61.xml><?xml version="1.0" encoding="utf-8"?>
<p:tagLst xmlns:a="http://schemas.openxmlformats.org/drawingml/2006/main" xmlns:r="http://schemas.openxmlformats.org/officeDocument/2006/relationships" xmlns:p="http://schemas.openxmlformats.org/presentationml/2006/main">
  <p:tag name="AS_UNIQUEID" val="710"/>
</p:tagLst>
</file>

<file path=ppt/tags/tag62.xml><?xml version="1.0" encoding="utf-8"?>
<p:tagLst xmlns:a="http://schemas.openxmlformats.org/drawingml/2006/main" xmlns:r="http://schemas.openxmlformats.org/officeDocument/2006/relationships" xmlns:p="http://schemas.openxmlformats.org/presentationml/2006/main">
  <p:tag name="AS_UNIQUEID" val="711"/>
</p:tagLst>
</file>

<file path=ppt/tags/tag63.xml><?xml version="1.0" encoding="utf-8"?>
<p:tagLst xmlns:a="http://schemas.openxmlformats.org/drawingml/2006/main" xmlns:r="http://schemas.openxmlformats.org/officeDocument/2006/relationships" xmlns:p="http://schemas.openxmlformats.org/presentationml/2006/main">
  <p:tag name="AS_UNIQUEID" val="712"/>
</p:tagLst>
</file>

<file path=ppt/tags/tag64.xml><?xml version="1.0" encoding="utf-8"?>
<p:tagLst xmlns:a="http://schemas.openxmlformats.org/drawingml/2006/main" xmlns:r="http://schemas.openxmlformats.org/officeDocument/2006/relationships" xmlns:p="http://schemas.openxmlformats.org/presentationml/2006/main">
  <p:tag name="AS_UNIQUEID" val="713"/>
</p:tagLst>
</file>

<file path=ppt/tags/tag65.xml><?xml version="1.0" encoding="utf-8"?>
<p:tagLst xmlns:a="http://schemas.openxmlformats.org/drawingml/2006/main" xmlns:r="http://schemas.openxmlformats.org/officeDocument/2006/relationships" xmlns:p="http://schemas.openxmlformats.org/presentationml/2006/main">
  <p:tag name="AS_UNIQUEID" val="714"/>
</p:tagLst>
</file>

<file path=ppt/tags/tag66.xml><?xml version="1.0" encoding="utf-8"?>
<p:tagLst xmlns:a="http://schemas.openxmlformats.org/drawingml/2006/main" xmlns:r="http://schemas.openxmlformats.org/officeDocument/2006/relationships" xmlns:p="http://schemas.openxmlformats.org/presentationml/2006/main">
  <p:tag name="AS_UNIQUEID" val="71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7.xml><?xml version="1.0" encoding="utf-8"?>
<p:tagLst xmlns:a="http://schemas.openxmlformats.org/drawingml/2006/main" xmlns:r="http://schemas.openxmlformats.org/officeDocument/2006/relationships" xmlns:p="http://schemas.openxmlformats.org/presentationml/2006/main">
  <p:tag name="AS_UNIQUEID" val="71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8.xml><?xml version="1.0" encoding="utf-8"?>
<p:tagLst xmlns:a="http://schemas.openxmlformats.org/drawingml/2006/main" xmlns:r="http://schemas.openxmlformats.org/officeDocument/2006/relationships" xmlns:p="http://schemas.openxmlformats.org/presentationml/2006/main">
  <p:tag name="AS_UNIQUEID" val="72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9.xml><?xml version="1.0" encoding="utf-8"?>
<p:tagLst xmlns:a="http://schemas.openxmlformats.org/drawingml/2006/main" xmlns:r="http://schemas.openxmlformats.org/officeDocument/2006/relationships" xmlns:p="http://schemas.openxmlformats.org/presentationml/2006/main">
  <p:tag name="AS_UNIQUEID" val="894"/>
</p:tagLst>
</file>

<file path=ppt/tags/tag7.xml><?xml version="1.0" encoding="utf-8"?>
<p:tagLst xmlns:a="http://schemas.openxmlformats.org/drawingml/2006/main" xmlns:r="http://schemas.openxmlformats.org/officeDocument/2006/relationships" xmlns:p="http://schemas.openxmlformats.org/presentationml/2006/main">
  <p:tag name="AS_UNIQUEID" val="662"/>
</p:tagLst>
</file>

<file path=ppt/tags/tag70.xml><?xml version="1.0" encoding="utf-8"?>
<p:tagLst xmlns:a="http://schemas.openxmlformats.org/drawingml/2006/main" xmlns:r="http://schemas.openxmlformats.org/officeDocument/2006/relationships" xmlns:p="http://schemas.openxmlformats.org/presentationml/2006/main">
  <p:tag name="AS_UNIQUEID" val="719"/>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AS_UNIQUEID" val="720"/>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AS_UNIQUEID" val="716"/>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AS_UNIQUEID" val="717"/>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AS_UNIQUEID" val="707"/>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AS_UNIQUEID" val="708"/>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AS_UNIQUEID" val="709"/>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AS_UNIQUEID" val="723"/>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AS_UNIQUEID" val="724"/>
</p:tagLst>
</file>

<file path=ppt/tags/tag79.xml><?xml version="1.0" encoding="utf-8"?>
<p:tagLst xmlns:a="http://schemas.openxmlformats.org/drawingml/2006/main" xmlns:r="http://schemas.openxmlformats.org/officeDocument/2006/relationships" xmlns:p="http://schemas.openxmlformats.org/presentationml/2006/main">
  <p:tag name="AS_UNIQUEID" val="72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xml><?xml version="1.0" encoding="utf-8"?>
<p:tagLst xmlns:a="http://schemas.openxmlformats.org/drawingml/2006/main" xmlns:r="http://schemas.openxmlformats.org/officeDocument/2006/relationships" xmlns:p="http://schemas.openxmlformats.org/presentationml/2006/main">
  <p:tag name="AS_UNIQUEID" val="665"/>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AS_UNIQUEID" val="729"/>
  <p:tag name="KSO_WM_MEDIACOVER_FLAG" val="1"/>
  <p:tag name="KSO_WM_UNIT_MEDIACOVER_BTN_POS" val="c"/>
  <p:tag name="KSO_WM_UNIT_MEDIACOVER_BTN_STATE" val="1"/>
  <p:tag name="KSO_WM_UNIT_MEDIACOVER_BTN_STYLE" val="ee0bc779c1f3d7f3e90c96344320e69a"/>
  <p:tag name="KSO_WM_UNIT_MEDIACOVER_BTNRECT" val="4026*2204*822*822"/>
  <p:tag name="KSO_WM_UNIT_MEDIACOVER_RGB" val="000000"/>
  <p:tag name="KSO_WM_UNIT_MEDIACOVER_STYLEID" val="1"/>
  <p:tag name="KSO_WM_UNIT_MEDIACOVER_TEXTSTATE" val="0"/>
  <p:tag name="KSO_WM_UNIT_MEDIACOVER_TRANSPARENCY" val="0.5"/>
</p:tagLst>
</file>

<file path=ppt/tags/tag81.xml><?xml version="1.0" encoding="utf-8"?>
<p:tagLst xmlns:a="http://schemas.openxmlformats.org/drawingml/2006/main" xmlns:r="http://schemas.openxmlformats.org/officeDocument/2006/relationships" xmlns:p="http://schemas.openxmlformats.org/presentationml/2006/main">
  <p:tag name="AS_UNIQUEID" val="730"/>
</p:tagLst>
</file>

<file path=ppt/tags/tag82.xml><?xml version="1.0" encoding="utf-8"?>
<p:tagLst xmlns:a="http://schemas.openxmlformats.org/drawingml/2006/main" xmlns:r="http://schemas.openxmlformats.org/officeDocument/2006/relationships" xmlns:p="http://schemas.openxmlformats.org/presentationml/2006/main">
  <p:tag name="AS_UNIQUEID" val="731"/>
</p:tagLst>
</file>

<file path=ppt/tags/tag83.xml><?xml version="1.0" encoding="utf-8"?>
<p:tagLst xmlns:a="http://schemas.openxmlformats.org/drawingml/2006/main" xmlns:r="http://schemas.openxmlformats.org/officeDocument/2006/relationships" xmlns:p="http://schemas.openxmlformats.org/presentationml/2006/main">
  <p:tag name="AS_UNIQUEID" val="732"/>
</p:tagLst>
</file>

<file path=ppt/tags/tag84.xml><?xml version="1.0" encoding="utf-8"?>
<p:tagLst xmlns:a="http://schemas.openxmlformats.org/drawingml/2006/main" xmlns:r="http://schemas.openxmlformats.org/officeDocument/2006/relationships" xmlns:p="http://schemas.openxmlformats.org/presentationml/2006/main">
  <p:tag name="AS_UNIQUEID" val="73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5.xml><?xml version="1.0" encoding="utf-8"?>
<p:tagLst xmlns:a="http://schemas.openxmlformats.org/drawingml/2006/main" xmlns:r="http://schemas.openxmlformats.org/officeDocument/2006/relationships" xmlns:p="http://schemas.openxmlformats.org/presentationml/2006/main">
  <p:tag name="AS_UNIQUEID" val="734"/>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AS_UNIQUEID" val="735"/>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AS_UNIQUEID" val="725"/>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AS_UNIQUEID" val="726"/>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AS_UNIQUEID" val="727"/>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663"/>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AS_UNIQUEID" val="737"/>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AS_UNIQUEID" val="738"/>
</p:tagLst>
</file>

<file path=ppt/tags/tag92.xml><?xml version="1.0" encoding="utf-8"?>
<p:tagLst xmlns:a="http://schemas.openxmlformats.org/drawingml/2006/main" xmlns:r="http://schemas.openxmlformats.org/officeDocument/2006/relationships" xmlns:p="http://schemas.openxmlformats.org/presentationml/2006/main">
  <p:tag name="AS_UNIQUEID" val="74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3.xml><?xml version="1.0" encoding="utf-8"?>
<p:tagLst xmlns:a="http://schemas.openxmlformats.org/drawingml/2006/main" xmlns:r="http://schemas.openxmlformats.org/officeDocument/2006/relationships" xmlns:p="http://schemas.openxmlformats.org/presentationml/2006/main">
  <p:tag name="AS_UNIQUEID" val="743"/>
</p:tagLst>
</file>

<file path=ppt/tags/tag94.xml><?xml version="1.0" encoding="utf-8"?>
<p:tagLst xmlns:a="http://schemas.openxmlformats.org/drawingml/2006/main" xmlns:r="http://schemas.openxmlformats.org/officeDocument/2006/relationships" xmlns:p="http://schemas.openxmlformats.org/presentationml/2006/main">
  <p:tag name="AS_UNIQUEID" val="744"/>
</p:tagLst>
</file>

<file path=ppt/tags/tag95.xml><?xml version="1.0" encoding="utf-8"?>
<p:tagLst xmlns:a="http://schemas.openxmlformats.org/drawingml/2006/main" xmlns:r="http://schemas.openxmlformats.org/officeDocument/2006/relationships" xmlns:p="http://schemas.openxmlformats.org/presentationml/2006/main">
  <p:tag name="AS_UNIQUEID" val="74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6.xml><?xml version="1.0" encoding="utf-8"?>
<p:tagLst xmlns:a="http://schemas.openxmlformats.org/drawingml/2006/main" xmlns:r="http://schemas.openxmlformats.org/officeDocument/2006/relationships" xmlns:p="http://schemas.openxmlformats.org/presentationml/2006/main">
  <p:tag name="AS_UNIQUEID" val="748"/>
</p:tagLst>
</file>

<file path=ppt/tags/tag97.xml><?xml version="1.0" encoding="utf-8"?>
<p:tagLst xmlns:a="http://schemas.openxmlformats.org/drawingml/2006/main" xmlns:r="http://schemas.openxmlformats.org/officeDocument/2006/relationships" xmlns:p="http://schemas.openxmlformats.org/presentationml/2006/main">
  <p:tag name="AS_UNIQUEID" val="749"/>
</p:tagLst>
</file>

<file path=ppt/tags/tag98.xml><?xml version="1.0" encoding="utf-8"?>
<p:tagLst xmlns:a="http://schemas.openxmlformats.org/drawingml/2006/main" xmlns:r="http://schemas.openxmlformats.org/officeDocument/2006/relationships" xmlns:p="http://schemas.openxmlformats.org/presentationml/2006/main">
  <p:tag name="AS_UNIQUEID" val="750"/>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AS_UNIQUEID" val="751"/>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984</Words>
  <Application>Microsoft Office PowerPoint</Application>
  <PresentationFormat>宽屏</PresentationFormat>
  <Paragraphs>114</Paragraphs>
  <Slides>16</Slides>
  <Notes>1</Notes>
  <HiddenSlides>0</HiddenSlides>
  <MMClips>5</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华文中宋</vt:lpstr>
      <vt:lpstr>思源黑体 CN Light</vt:lpstr>
      <vt:lpstr>宋体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2024-08-23T15:02:19Z</cp:lastPrinted>
  <dcterms:created xsi:type="dcterms:W3CDTF">2024-08-23T15:02:19Z</dcterms:created>
  <dcterms:modified xsi:type="dcterms:W3CDTF">2024-10-07T03:49:06Z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