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638300" y="2919730"/>
            <a:ext cx="585724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第八章  运动和力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7600" y="4441190"/>
            <a:ext cx="3096260" cy="20427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31635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9．如图甲所示，放在水平地面上的物体，受到方向不变的水平推力F的作用，F的大小与时间t的关系图像和物体运动速度v与时间t的关系图像如图乙所示．由图像可知当t＝1s时，物体处于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状态. t＝5s时，物体受到的摩擦力为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 t=3s时，物体受到的摩擦力为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0527" y="33521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静止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6817" y="384746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22957" y="436943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028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10.（2018·广东）在探究“阻力对物体运动的影响”的实验中，如图所示．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（1）让同一小车从斜面上同一位置由静止开始下滑，目的是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（2）实验中同一小车在木板表面上运动的距离最长，表明它在该表面受到的阻力最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3124" y="420116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使小车到斜面底部的速度相同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8175" y="2275205"/>
            <a:ext cx="2964180" cy="13785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212014" y="532193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小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（3）假设水平面绝对光滑，小车不受任何阻力，则它会在水平面上做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运动．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（4）如图丙所示，让同一小车从斜面的不同高度由静止开始下滑，则还可以探究小车的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关系（选填序号）．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①重力势能与质量	②重力势能与高度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③动能与质量		④动能与速度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0317" y="176974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匀速直线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2422" y="328930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②④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（5）如图丁所示，用弹簧测力计水平拉着木块在长木块上做匀速直线运动，此时测力计的示数为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（6）在不同水平面上用弹簧测力计水平拉着同一木块做匀速直线运动，可探究木块的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关系（选填序号）．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①滑动摩擦力的大小与接触面的粗糙程度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②滑动摩擦力的大小与压力大小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8870" y="5257165"/>
            <a:ext cx="3732530" cy="1518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39062" y="212153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0.8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0855" y="3666490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①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67513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（2019·荆州） 如图所示，A、B 两个物体叠放在水平面上，同时用力 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分别作用于 A、B 两个物体上，A、B 始终处于静止状态，其中力 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=3N，方向水平向左，力 F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=5N，方向水平向右，下列分析正确的是（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0775" y="4436745"/>
            <a:ext cx="3881120" cy="185801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A． A 和 B 之间摩擦力为 0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B． 地面对 B 的摩擦力为 2N，方向水平向左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C． 地面对 B 的摩擦力为 5N，方向水平向左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D． B 对 A 的摩擦力为 5N，方向水平向右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9252" y="379222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315" y="3684270"/>
            <a:ext cx="1531620" cy="1247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315" y="4932045"/>
            <a:ext cx="1940560" cy="1414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244600"/>
            <a:ext cx="743267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（2019·泸州）如图所示，一条形磁铁静止在粗糙的水平桌面上，通电螺线管与条形磁铁处于同一水平面上，并靠近. 开关闭合后，滑片P向下滑动的过程中，条形磁铁始终保持静止. 对条形磁铁所受摩擦力的判断，下列说法正确的是（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摩擦力减小，方向水平向左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摩擦力减小，方向水平向右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摩擦力增大，方向水平向左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摩擦力增大，方向水平向右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66112" y="354076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01090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（2018·莱芜）小华用如图甲所示的装置“探究影响滑动摩擦力大小的因素”实验中，用弹簧测力计沿水平方向拉动木块，使其做匀速直线运动，小华记录的部分实验数据如表：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3371850"/>
            <a:ext cx="4657090" cy="1496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2710" y="3472180"/>
            <a:ext cx="4654550" cy="2777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4575" y="4868545"/>
            <a:ext cx="1753870" cy="138049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（1）用弹簧测力计沿水平方向拉动木块，使其做匀速直线运动，这样做的目的是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800">
              <a:noFill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（2）分析序号为1、2、3的三组实验数据可得：滑动摩擦力f的大小与接触面所受压力F压大小的关系式是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（3）通过分析序号为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的三组实验数据可得：滑动摩擦力大小与接触面的粗糙程度有关．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460" y="1684020"/>
            <a:ext cx="8197850" cy="1038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使木块在水平方向上受力平衡，摩擦力等于弹簧测力计的拉力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23325" y="3742055"/>
            <a:ext cx="13976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f=0.3F</a:t>
            </a:r>
            <a:r>
              <a:rPr sz="2800" b="1" baseline="-25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压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1597" y="4257040"/>
            <a:ext cx="1431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2、4、5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（4）某次实验中拉动木块由静止到匀速直线运动的过程中，弹簧测力计对木块的拉力F随时间t的变化图像如图乙所示，其中0～3 s木块处于静止状态． 分析图像可知：要使木块由静止开始运动，至少要用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N的水平拉力拉木块；如果实验时木块所受的拉力是1.8 N，则下列对木块所处状态的判断，正确的是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始终静止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始终做匀速直线运动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静止或做匀速直线运动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条件不足，无法判断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8972" y="282511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15467" y="40874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675130"/>
            <a:ext cx="7432675" cy="5087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（2019·宿迁）下列关于力和运动的说法，正确的是（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物体运动状态发生改变，一定受到力的作用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行驶的汽车急刹车时，乘客会出现向后倾的现象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用力推桌子，桌子静止不动，因为推力小于摩擦阻力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踢出去的足球能在空中飞行，是因为足球没有受到力的作用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1802" y="20586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1641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（5）实验过程中，弹簧测力计的示数不容易稳定，可能的原因是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4255" y="2019300"/>
            <a:ext cx="71196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                                         </a:t>
            </a:r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没有拉着物体做匀速直线运动（或接触面粗糙程度不均匀）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2.（2019·德阳）现在全市各校都在开展“足球进校园”活动. 关于同学们在足球比赛中涉及到的物理知识，下列分析错误的是（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足球鞋底凹凸不平，是为了增大与地面的摩擦力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足球能在空中飞行，是因为受到了运动员的脚对它有力的作用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用头顶足球攻门时，头感到疼，说明物体间力的作用是相互的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守门员一下子抱住射门的足球，说明力可以改变物体的运动状态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0737" y="212153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388110"/>
            <a:ext cx="7432675" cy="4356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3.（2015·广东）如图所示，人沿水平方向推装满沙子的车，但没有推动，下列说法正确的是（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人对车的作用力小于车对人的作用力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人对车的推力小于地面对车的摩擦力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沙子受到的重力与地面对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车的支持力是一对平衡力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人对车的推力与地面对车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的摩擦力是一对平衡力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4005" y="4171950"/>
            <a:ext cx="2366010" cy="15722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03402" y="23221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172845"/>
            <a:ext cx="7432675" cy="530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4.（2019·潍坊）2019年4月28日，第55届世界乒乓球锦标赛单项赛在匈牙利结束，中国乒乓球队时隔八年再度包揽单项赛全部五枚金牌. 如图是运动员在比赛中的场景，下列说法正确的是（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乒乓球速度越大，惯性越大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击球时，球和拍都会发生弹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性形变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球在空中运动时，运动状态不变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球被水平击出后，若所受外力全部消失，球将立即竖直下落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4717" y="307657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8225" y="3208020"/>
            <a:ext cx="2026920" cy="1397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0030" y="3909695"/>
            <a:ext cx="2794000" cy="16605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5.（2019·自贡）如图所示，物体A、B的重分别为20N、10N，滑轮重和滑轮与绳子间的摩擦忽略不计，此时物体A在水平面上向右作匀速直线运动.若用力F向左拉物体A，使物体A向左作匀速直线运动，则（　　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F＝20N	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F＝10N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F＝5N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F＝30N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9642" y="3283585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（2019·舟山）研究二力平衡的条件时，小明用剪刀将图中静止的薄塑料片从中间剪断，他要研究的是这两个力是否（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作用在同一直线上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方向相反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作用在同一物体上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大小相等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0255" y="3051810"/>
            <a:ext cx="2438400" cy="26377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59757" y="252984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9540" y="4812665"/>
            <a:ext cx="2077720" cy="1704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5680" y="3100705"/>
            <a:ext cx="2581910" cy="17119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028" y="11474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 小明同学在“探究滑动摩擦力与哪些因素有关”的实验时，用弹簧测力计匀速拉动木块，如图甲所示，图乙是他两次拉动同一木块得到的速度随时间变化的图像．下列说法正确的是（　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两次木块受到的拉力相等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两次木块的动能一样多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木块第一次受到的摩擦力较大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两次拉力对木块做的功一样多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2087" y="3239770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165" y="5170170"/>
            <a:ext cx="3408680" cy="1297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（2019·德州）如图所示，木块下面是一长木板，小明将弹簧测力计一端固定，另一端钩住长方体木块A，实验时拉着长木板沿水平地面向左运动，读出弹簧测力计示数即可测出木块A所受摩擦力大小. 不计弹簧测力计的自重，在木板运动的过程中，木块A所受摩擦力的方向是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，拉动速度变大，弹簧测力计示数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（选填“变大”“变小”或“不变”） 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99082" y="424434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水平向左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5792" y="4766310"/>
            <a:ext cx="9867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不变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3020</Words>
  <Application>WPS 演示</Application>
  <PresentationFormat>自定义</PresentationFormat>
  <Paragraphs>157</Paragraphs>
  <Slides>21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